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2BB7BBF-08FA-4C42-B184-DDEFD4DDF5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AE4C607-D163-0E4D-A2EB-76CBFECCE3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2B78698-8AD3-D544-941F-CBF82D6BC0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B905335-E978-1F48-92BF-5961BE789F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5D2826BB-9047-2D43-B68A-F75F7BF744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13C7F477-E448-1048-8389-53600DBAE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767113-C09F-8447-9025-64A546022D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527F48A-D01D-ED40-B9BE-2B3CDD05E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92B9F-F1EF-F84E-A67B-8F15D1DD450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15914CBD-8970-5540-A2ED-D050957E6C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4803AD22-E053-BC40-B9C6-DF78B8C8C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04" tIns="44852" rIns="89704" bIns="44852"/>
          <a:lstStyle/>
          <a:p>
            <a:r>
              <a:rPr lang="zh-CN" altLang="en-US"/>
              <a:t>为什么不能像上一页一样，直接用公理三？ 因为结构模式不一样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57299217-E75E-9D4B-A16A-66FB4E87A1E1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1A4792DF-FCC1-0A47-87F9-39FFBA1C0752}" type="datetime8">
              <a:rPr lang="zh-CN" altLang="en-US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2022年6月6日7时55分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5" name="灯片编号占位符 4">
            <a:extLst>
              <a:ext uri="{FF2B5EF4-FFF2-40B4-BE49-F238E27FC236}">
                <a16:creationId xmlns:a16="http://schemas.microsoft.com/office/drawing/2014/main" id="{B2D9AD4C-C9F5-4F46-9990-18FF7E96519B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29F4D9C0-4F73-884D-9560-D9C23F046EBD}" type="slidenum">
              <a:rPr lang="en-US" altLang="zh-CN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15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6485CAB0-BB0C-1E45-B537-CA7219B6F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83C4F-B0AE-4642-B92B-563ABC271C8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B6AB1287-2F47-9447-B3C2-59AE82C8C6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E0A6AB44-AD65-FD40-9380-402897F0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04" tIns="44852" rIns="89704" bIns="44852"/>
          <a:lstStyle/>
          <a:p>
            <a:endParaRPr lang="zh-CN" altLang="zh-CN"/>
          </a:p>
        </p:txBody>
      </p:sp>
      <p:sp>
        <p:nvSpPr>
          <p:cNvPr id="37892" name="日期占位符 3">
            <a:extLst>
              <a:ext uri="{FF2B5EF4-FFF2-40B4-BE49-F238E27FC236}">
                <a16:creationId xmlns:a16="http://schemas.microsoft.com/office/drawing/2014/main" id="{CB6E4871-0D59-D349-8D8E-3A300564F47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6D7ED8DF-9DB3-0E45-896E-834C28839A1D}" type="datetime8">
              <a:rPr lang="zh-CN" altLang="en-US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2022年6月6日7时56分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7893" name="灯片编号占位符 4">
            <a:extLst>
              <a:ext uri="{FF2B5EF4-FFF2-40B4-BE49-F238E27FC236}">
                <a16:creationId xmlns:a16="http://schemas.microsoft.com/office/drawing/2014/main" id="{002609BD-D26B-E840-98EA-08D410473571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FECC994E-628A-DE44-87F7-64292CD79F73}" type="slidenum">
              <a:rPr lang="en-US" altLang="zh-CN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31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44757300-EDE1-3F40-9AEE-FACD13001E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AFC19-52C7-9F47-8535-EF5FC80C61A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C7A0E9E8-9F56-1F4C-BC20-811154F466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1C816D7B-A1BC-2841-B922-CA9CD0FB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04" tIns="44852" rIns="89704" bIns="44852"/>
          <a:lstStyle/>
          <a:p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</a:t>
            </a:r>
            <a:r>
              <a:rPr lang="pt-BR" altLang="zh-CN">
                <a:sym typeface="Symbol" pitchFamily="2" charset="2"/>
              </a:rPr>
              <a:t> </a:t>
            </a:r>
            <a:r>
              <a:rPr lang="pt-BR" altLang="zh-CN"/>
              <a:t>(P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(Q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R))</a:t>
            </a:r>
          </a:p>
          <a:p>
            <a:endParaRPr lang="pt-BR" altLang="zh-CN"/>
          </a:p>
          <a:p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</a:t>
            </a:r>
            <a:r>
              <a:rPr lang="pt-BR" altLang="zh-CN">
                <a:sym typeface="Symbol" pitchFamily="2" charset="2"/>
              </a:rPr>
              <a:t>  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)</a:t>
            </a:r>
          </a:p>
          <a:p>
            <a:endParaRPr lang="pt-BR" altLang="zh-CN">
              <a:sym typeface="Symbol" pitchFamily="2" charset="2"/>
            </a:endParaRPr>
          </a:p>
          <a:p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</a:t>
            </a:r>
            <a:r>
              <a:rPr lang="pt-BR" altLang="zh-CN">
                <a:sym typeface="Symbol" pitchFamily="2" charset="2"/>
              </a:rPr>
              <a:t>  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)</a:t>
            </a:r>
          </a:p>
          <a:p>
            <a:endParaRPr lang="en-US" altLang="zh-CN">
              <a:sym typeface="Symbol" pitchFamily="2" charset="2"/>
            </a:endParaRPr>
          </a:p>
          <a:p>
            <a:r>
              <a:rPr lang="pt-BR" altLang="zh-CN">
                <a:sym typeface="Symbol" pitchFamily="2" charset="2"/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 (QR)</a:t>
            </a:r>
          </a:p>
          <a:p>
            <a:r>
              <a:rPr lang="pt-BR" altLang="zh-CN">
                <a:sym typeface="Symbol" pitchFamily="2" charset="2"/>
              </a:rPr>
              <a:t>((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 (QR)) ((P(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)) (P(QR)))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3012" name="日期占位符 3">
            <a:extLst>
              <a:ext uri="{FF2B5EF4-FFF2-40B4-BE49-F238E27FC236}">
                <a16:creationId xmlns:a16="http://schemas.microsoft.com/office/drawing/2014/main" id="{E30B17C2-E250-D142-8836-8BDDAE6DA6BC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263039D9-75D4-8547-9B55-5D18CE1CE7A2}" type="datetime8">
              <a:rPr lang="zh-CN" altLang="en-US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2022年6月6日7时56分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013" name="灯片编号占位符 4">
            <a:extLst>
              <a:ext uri="{FF2B5EF4-FFF2-40B4-BE49-F238E27FC236}">
                <a16:creationId xmlns:a16="http://schemas.microsoft.com/office/drawing/2014/main" id="{A2A6177D-0203-3D4A-9611-55B987EF12D0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BBB1A23E-F896-E542-9C13-F0BD8E45C889}" type="slidenum">
              <a:rPr lang="en-US" altLang="zh-CN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35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18B8CCB9-78BC-C94D-89DB-78E4A4E7A8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637CE-152A-D842-A1CD-7F911F7A018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51D2844-62A5-E348-A471-07702D2121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1270143A-5A8A-3F44-9982-1C13E106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04" tIns="44852" rIns="89704" bIns="44852"/>
          <a:lstStyle/>
          <a:p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</a:t>
            </a:r>
            <a:r>
              <a:rPr lang="pt-BR" altLang="zh-CN">
                <a:sym typeface="Symbol" pitchFamily="2" charset="2"/>
              </a:rPr>
              <a:t> </a:t>
            </a:r>
            <a:r>
              <a:rPr lang="pt-BR" altLang="zh-CN"/>
              <a:t>(P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(Q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R))</a:t>
            </a:r>
          </a:p>
          <a:p>
            <a:endParaRPr lang="pt-BR" altLang="zh-CN"/>
          </a:p>
          <a:p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/>
              <a:t>R)</a:t>
            </a:r>
            <a:r>
              <a:rPr lang="pt-BR" altLang="zh-CN">
                <a:sym typeface="Symbol" pitchFamily="2" charset="2"/>
              </a:rPr>
              <a:t>  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)</a:t>
            </a:r>
          </a:p>
          <a:p>
            <a:endParaRPr lang="pt-BR" altLang="zh-CN">
              <a:sym typeface="Symbol" pitchFamily="2" charset="2"/>
            </a:endParaRPr>
          </a:p>
          <a:p>
            <a:r>
              <a:rPr lang="pt-BR" altLang="zh-CN">
                <a:sym typeface="Symbol" pitchFamily="2" charset="2"/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</a:t>
            </a:r>
            <a:r>
              <a:rPr lang="pt-BR" altLang="zh-CN">
                <a:sym typeface="Symbol" pitchFamily="2" charset="2"/>
              </a:rPr>
              <a:t></a:t>
            </a:r>
            <a:r>
              <a:rPr lang="pt-BR" altLang="zh-CN">
                <a:solidFill>
                  <a:schemeClr val="accent2"/>
                </a:solidFill>
              </a:rPr>
              <a:t>(P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>
                <a:solidFill>
                  <a:schemeClr val="accent2"/>
                </a:solidFill>
              </a:rPr>
              <a:t>Q) </a:t>
            </a:r>
            <a:r>
              <a:rPr lang="pt-BR" altLang="zh-CN">
                <a:sym typeface="Symbol" pitchFamily="2" charset="2"/>
              </a:rPr>
              <a:t>) (P(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))</a:t>
            </a:r>
          </a:p>
          <a:p>
            <a:endParaRPr lang="en-US" altLang="zh-CN">
              <a:sym typeface="Symbol" pitchFamily="2" charset="2"/>
            </a:endParaRPr>
          </a:p>
          <a:p>
            <a:r>
              <a:rPr lang="pt-BR" altLang="zh-CN">
                <a:sym typeface="Symbol" pitchFamily="2" charset="2"/>
              </a:rPr>
              <a:t>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 (QR)</a:t>
            </a:r>
          </a:p>
          <a:p>
            <a:r>
              <a:rPr lang="pt-BR" altLang="zh-CN">
                <a:sym typeface="Symbol" pitchFamily="2" charset="2"/>
              </a:rPr>
              <a:t>((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 (QR)) ((P(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pt-BR" altLang="zh-CN">
                <a:sym typeface="Symbol" pitchFamily="2" charset="2"/>
              </a:rPr>
              <a:t>)) (P(QR)))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5060" name="日期占位符 3">
            <a:extLst>
              <a:ext uri="{FF2B5EF4-FFF2-40B4-BE49-F238E27FC236}">
                <a16:creationId xmlns:a16="http://schemas.microsoft.com/office/drawing/2014/main" id="{B96C409F-98D8-E94D-8011-34CBDDC31B1B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6911C852-B6AC-A64F-ADF4-8E4C1F41BC41}" type="datetime8">
              <a:rPr lang="zh-CN" altLang="en-US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2022年6月6日7时56分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5061" name="灯片编号占位符 4">
            <a:extLst>
              <a:ext uri="{FF2B5EF4-FFF2-40B4-BE49-F238E27FC236}">
                <a16:creationId xmlns:a16="http://schemas.microsoft.com/office/drawing/2014/main" id="{3FBFF270-C07F-6144-8A21-0C41DF4D12EC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7FF13A54-5587-514F-87E7-0F065C987E3D}" type="slidenum">
              <a:rPr lang="en-US" altLang="zh-CN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36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BA3C1666-7858-5844-991F-86A054367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CE4EB4-D84B-6C43-8070-346D9435FB7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DCC4A90-4459-3944-8875-4E6B09854C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FBD320DE-5566-6746-B325-DB70B771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04" tIns="44852" rIns="89704" bIns="44852"/>
          <a:lstStyle/>
          <a:p>
            <a:endParaRPr lang="zh-CN" altLang="zh-CN"/>
          </a:p>
        </p:txBody>
      </p:sp>
      <p:sp>
        <p:nvSpPr>
          <p:cNvPr id="50180" name="日期占位符 3">
            <a:extLst>
              <a:ext uri="{FF2B5EF4-FFF2-40B4-BE49-F238E27FC236}">
                <a16:creationId xmlns:a16="http://schemas.microsoft.com/office/drawing/2014/main" id="{E54458DF-DC83-9640-B04A-4B7BD339164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6F2176DD-B9A0-1344-AC07-FC82DC448A42}" type="datetime8">
              <a:rPr lang="zh-CN" altLang="en-US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2022年6月6日7时56分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0181" name="灯片编号占位符 4">
            <a:extLst>
              <a:ext uri="{FF2B5EF4-FFF2-40B4-BE49-F238E27FC236}">
                <a16:creationId xmlns:a16="http://schemas.microsoft.com/office/drawing/2014/main" id="{B14F295F-83CD-3B47-A448-F7A78C515C0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8805C5A1-344B-D54D-A054-858342831A55}" type="slidenum">
              <a:rPr lang="en-US" altLang="zh-CN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40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09790AF0-FD60-E245-965F-8D906C472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30D30-7731-1342-A37E-90E92BAEBDE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8C5B3F6B-0238-004B-ABDE-28133E69BE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3A77668E-9E6F-8A4E-ACCD-1002654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89704" tIns="44852" rIns="89704" bIns="44852"/>
          <a:lstStyle/>
          <a:p>
            <a:endParaRPr lang="zh-CN" altLang="zh-CN"/>
          </a:p>
        </p:txBody>
      </p:sp>
      <p:sp>
        <p:nvSpPr>
          <p:cNvPr id="52228" name="日期占位符 3">
            <a:extLst>
              <a:ext uri="{FF2B5EF4-FFF2-40B4-BE49-F238E27FC236}">
                <a16:creationId xmlns:a16="http://schemas.microsoft.com/office/drawing/2014/main" id="{FE4C33AD-29DD-1A45-9F8B-484CEFE9C1D5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1BC19F54-82B3-A748-A696-1E779BD0A755}" type="datetime8">
              <a:rPr lang="zh-CN" altLang="en-US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2022年6月6日7时56分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2229" name="灯片编号占位符 4">
            <a:extLst>
              <a:ext uri="{FF2B5EF4-FFF2-40B4-BE49-F238E27FC236}">
                <a16:creationId xmlns:a16="http://schemas.microsoft.com/office/drawing/2014/main" id="{1A21626C-C12F-604E-B2F4-B13F638B21A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fld id="{CD28B035-80A8-7D40-828A-1C470529833F}" type="slidenum">
              <a:rPr lang="en-US" altLang="zh-CN" sz="1200">
                <a:latin typeface="Times New Roman" panose="02020603050405020304" pitchFamily="18" charset="0"/>
                <a:ea typeface="仿宋_GB2312" pitchFamily="49" charset="-122"/>
              </a:rPr>
              <a:pPr algn="r" eaLnBrk="0" hangingPunct="0"/>
              <a:t>41</a:t>
            </a:fld>
            <a:endParaRPr lang="en-US" altLang="zh-CN" sz="12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6124-6226-6447-A9C6-CE208143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568F11-9E71-DE48-9A44-AA5961771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473D2-A442-0C43-A6E4-E452FB91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2CC19-61C1-8A48-B5D3-A9934BD9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BD33D-9007-9945-9B2B-91D132D8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38986-7EC5-3B45-9CA3-E32344F2B6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93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1B5ED-9C59-3B40-8D44-C49106DF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52542-3210-A141-B854-2E2B93F62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C7AF8-6D12-8843-A27E-0220D244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66F9D-9DEF-3348-B046-F80E46C1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188D7-5FE7-4F48-9269-B186EA42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93DA6-2CB1-B54F-8BAF-5D5884E6C9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03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2C63E6-AE62-D241-9C07-52D4DF34C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AA1BE2-2DFB-5247-B655-B7649DC3B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137A-F159-D641-8E4F-E6E409D6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2588F-8698-024B-91A6-204963BC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3E5150-58D5-604A-B64D-D7D10AB3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5DA22-CF19-5D4A-A62A-4DAA48F42F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7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F19E-9428-844F-A710-07B5C37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150F-88F5-D94A-A013-D2059E4C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D651A-401D-4F40-A28E-FCD1CEE9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B0FBA4-8027-D746-8FCC-98F56762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3040E-D5FB-4748-A490-0F56E051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0B3675-7C7F-734F-94B1-9A21EF5C3F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1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1F348-E4A1-C24F-9E84-262A5A94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3E814-5352-6A43-A571-ED611D2A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14535-847C-2D46-B3DB-B2974BAA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D2E8-A1D5-0B4B-8335-5188FA85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64EAF-63AB-7748-B440-BF136320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92F59-5D9E-5B46-B006-2F73727EB2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18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CAA06-B3DE-F24D-BD7F-B1EB6BA6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2866-4399-2940-B72E-D58DA036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AD581-1AA3-F34D-82AE-CC7AD4CA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2ED8C-4DB4-F849-80B2-05840D8B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056869-317C-5E48-8E31-BE858D4D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7A069-0DF8-AA46-9B95-0DAB14A6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CA05C-E6B0-134D-B011-F6A86DFC00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3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351D-30F9-1049-A523-0F19590A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362D5-D9A9-714B-A778-5B380FD2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9ADC55-AAA0-7A47-B0DE-CCB86A2D7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607235-2EA2-4643-8272-EC7E5D4CC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64201-3572-8745-91B2-06046F7FE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6223F8-EBD9-2946-AD56-1B6DCD8D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26AF2D-B017-DA4E-8326-38CF45FE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4B2867-0371-9D49-91D8-E1F53ADB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9587C-16D3-E347-BFA5-009EBC2682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70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63382-55F2-8C46-8CEC-5A772119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FF043-DDD9-2D42-AA86-E8C6319F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68DF43-BE9E-D54B-A8EF-17F27F92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B111E-CA13-1849-8473-703DE05A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F4A4E-1AC6-6C44-ACE9-13B30179E1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3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308E67-40DC-1E4C-806B-E7C8A23E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6D4579-7FD6-884E-A7C1-5E1E797B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76FD6-7BCF-DA4E-8D44-EF125C69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C3051-3217-DF47-89F0-96A5D7BABC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22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6BD06-4442-AC47-9E73-23C907FB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358D5-83FA-FC41-A567-6A73402C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46165C-8B03-4A45-B438-4F9FA8F6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0C611-2DAA-4041-964C-2ED39833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620B2-A227-EB48-B706-3AF2A4B8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174AF-E69C-0340-9409-B160EF54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92CFC-C1C7-804C-BC37-9CDD4AF76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95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8000-34AC-2D4E-AD50-6B1E6966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E1B52C-B2E5-464B-8F6D-E5FAA98B1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2508C-E91F-A049-A771-3032F1B2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20654E-6991-2C43-AEA7-F37C1ED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3627E-7DA7-AE47-86F4-95E553A4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CE7A8-1189-EA4B-9980-9F1FC0CA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1FC06-4023-2347-9345-551CD9C388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32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14AEC0-A023-C541-93FF-9A841024D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FF25A4-BE62-7046-AB8C-E19A37E76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E46E6E-0D55-B749-A625-69FB727B54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C7D3C6-9AA4-4044-AD19-F50D5316E8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65434D-DE4E-4B40-B0B0-2E39A862FC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28AE95E-9359-5241-B093-96A37D7C5C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CEBF3DD7-6725-F548-8311-88362430ED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6250"/>
            <a:ext cx="8229600" cy="1143000"/>
          </a:xfrm>
        </p:spPr>
        <p:txBody>
          <a:bodyPr/>
          <a:lstStyle/>
          <a:p>
            <a:r>
              <a:rPr lang="zh-CN" altLang="en-US" sz="3200" b="1">
                <a:solidFill>
                  <a:srgbClr val="FF0000"/>
                </a:solidFill>
              </a:rPr>
              <a:t>命题逻辑常用</a:t>
            </a:r>
            <a:r>
              <a:rPr lang="zh-CN" altLang="zh-CN" sz="3200" b="1">
                <a:solidFill>
                  <a:srgbClr val="FF0000"/>
                </a:solidFill>
              </a:rPr>
              <a:t>定律和定理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075" name="内容占位符 2">
            <a:extLst>
              <a:ext uri="{FF2B5EF4-FFF2-40B4-BE49-F238E27FC236}">
                <a16:creationId xmlns:a16="http://schemas.microsoft.com/office/drawing/2014/main" id="{8CDFCC7B-37DB-5C4A-BD9D-78999444737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71550" y="1773238"/>
            <a:ext cx="7777163" cy="4535487"/>
          </a:xfrm>
        </p:spPr>
        <p:txBody>
          <a:bodyPr/>
          <a:lstStyle/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1、三段论：</a:t>
            </a:r>
            <a:r>
              <a:rPr lang="de-DE" altLang="zh-CN" sz="2400" b="1" dirty="0">
                <a:latin typeface="Times New Roman" panose="02020603050405020304" pitchFamily="18" charset="0"/>
              </a:rPr>
              <a:t>Q, Q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de-DE" altLang="zh-CN" sz="2400" b="1" dirty="0">
                <a:latin typeface="Times New Roman" panose="02020603050405020304" pitchFamily="18" charset="0"/>
              </a:rPr>
              <a:t>R ├R       </a:t>
            </a:r>
            <a:r>
              <a:rPr lang="zh-CN" altLang="de-DE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充分理由律）</a:t>
            </a:r>
          </a:p>
          <a:p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2、传递律：</a:t>
            </a:r>
            <a:r>
              <a:rPr lang="de-DE" altLang="zh-CN" sz="2400" b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de-DE" altLang="zh-CN" sz="2400" b="1" dirty="0">
                <a:latin typeface="Times New Roman" panose="02020603050405020304" pitchFamily="18" charset="0"/>
              </a:rPr>
              <a:t>Q, Q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de-DE" altLang="zh-CN" sz="2400" b="1" dirty="0">
                <a:latin typeface="Times New Roman" panose="02020603050405020304" pitchFamily="18" charset="0"/>
              </a:rPr>
              <a:t>R├P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de-DE" altLang="zh-CN" sz="2400" b="1" dirty="0">
                <a:latin typeface="Times New Roman" panose="02020603050405020304" pitchFamily="18" charset="0"/>
              </a:rPr>
              <a:t>R 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3、反证律：</a:t>
            </a:r>
            <a:r>
              <a:rPr lang="zh-CN" altLang="zh-CN" sz="2400" b="1" dirty="0">
                <a:latin typeface="Times New Roman" panose="02020603050405020304" pitchFamily="18" charset="0"/>
              </a:rPr>
              <a:t>如果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Γ</a:t>
            </a:r>
            <a:r>
              <a:rPr lang="de-DE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de-DE" altLang="zh-CN" sz="2400" b="1" dirty="0">
                <a:latin typeface="Times New Roman" panose="02020603050405020304" pitchFamily="18" charset="0"/>
              </a:rPr>
              <a:t>Q├ R, 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Γ</a:t>
            </a:r>
            <a:r>
              <a:rPr lang="de-DE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de-DE" altLang="zh-CN" sz="2400" b="1" dirty="0">
                <a:latin typeface="Times New Roman" panose="02020603050405020304" pitchFamily="18" charset="0"/>
              </a:rPr>
              <a:t>Q├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de-DE" altLang="zh-CN" sz="2400" b="1" dirty="0">
                <a:latin typeface="Times New Roman" panose="02020603050405020304" pitchFamily="18" charset="0"/>
              </a:rPr>
              <a:t>R,  </a:t>
            </a:r>
            <a:r>
              <a:rPr lang="zh-CN" altLang="zh-CN" sz="2400" b="1" dirty="0">
                <a:latin typeface="Times New Roman" panose="02020603050405020304" pitchFamily="18" charset="0"/>
              </a:rPr>
              <a:t>则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Γ</a:t>
            </a:r>
            <a:r>
              <a:rPr lang="de-DE" altLang="zh-CN" sz="2400" b="1" dirty="0">
                <a:latin typeface="Times New Roman" panose="02020603050405020304" pitchFamily="18" charset="0"/>
              </a:rPr>
              <a:t>├ Q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4、归谬律：</a:t>
            </a:r>
            <a:r>
              <a:rPr lang="zh-CN" altLang="zh-CN" sz="2400" b="1" dirty="0">
                <a:latin typeface="Times New Roman" panose="02020603050405020304" pitchFamily="18" charset="0"/>
              </a:rPr>
              <a:t>如果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Γ</a:t>
            </a:r>
            <a:r>
              <a:rPr lang="en-US" altLang="zh-CN" sz="2400" b="1" dirty="0">
                <a:latin typeface="Times New Roman" panose="02020603050405020304" pitchFamily="18" charset="0"/>
              </a:rPr>
              <a:t>, Q├ R, 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Γ</a:t>
            </a:r>
            <a:r>
              <a:rPr lang="en-US" altLang="zh-CN" sz="2400" b="1" dirty="0">
                <a:latin typeface="Times New Roman" panose="02020603050405020304" pitchFamily="18" charset="0"/>
              </a:rPr>
              <a:t>, Q├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</a:rPr>
              <a:t>R</a:t>
            </a:r>
            <a:r>
              <a:rPr lang="zh-CN" altLang="zh-CN" sz="2400" b="1" dirty="0">
                <a:latin typeface="Times New Roman" panose="02020603050405020304" pitchFamily="18" charset="0"/>
              </a:rPr>
              <a:t>，则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Γ</a:t>
            </a:r>
            <a:r>
              <a:rPr lang="en-US" altLang="zh-CN" sz="2400" b="1" dirty="0">
                <a:latin typeface="Times New Roman" panose="02020603050405020304" pitchFamily="18" charset="0"/>
              </a:rPr>
              <a:t>├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</a:rPr>
              <a:t>Q 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5、排中律：</a:t>
            </a:r>
            <a:r>
              <a:rPr lang="zh-CN" altLang="en-US" sz="2400" b="1" dirty="0">
                <a:latin typeface="Times New Roman" panose="02020603050405020304" pitchFamily="18" charset="0"/>
              </a:rPr>
              <a:t>├ </a:t>
            </a:r>
            <a:r>
              <a:rPr lang="pt-BR" altLang="zh-CN" sz="2400" b="1" dirty="0">
                <a:latin typeface="Times New Roman" panose="02020603050405020304" pitchFamily="18" charset="0"/>
              </a:rPr>
              <a:t>(</a:t>
            </a:r>
            <a:r>
              <a:rPr lang="pt-BR" altLang="zh-CN" sz="24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</a:t>
            </a:r>
            <a:r>
              <a:rPr lang="en-US" altLang="zh-CN" sz="2400" b="1" dirty="0">
                <a:latin typeface="Times New Roman" panose="02020603050405020304" pitchFamily="18" charset="0"/>
              </a:rPr>
              <a:t>Q</a:t>
            </a:r>
            <a:r>
              <a:rPr lang="pt-BR" altLang="zh-CN" sz="2400" b="1" dirty="0">
                <a:latin typeface="Times New Roman" panose="02020603050405020304" pitchFamily="18" charset="0"/>
              </a:rPr>
              <a:t>)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r>
              <a:rPr lang="zh-CN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6、矛盾律：</a:t>
            </a:r>
            <a:r>
              <a:rPr lang="zh-CN" altLang="en-US" sz="2400" b="1" dirty="0">
                <a:latin typeface="Times New Roman" panose="02020603050405020304" pitchFamily="18" charset="0"/>
              </a:rPr>
              <a:t>├ 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2" charset="2"/>
              </a:rPr>
              <a:t></a:t>
            </a:r>
            <a:r>
              <a:rPr lang="pt-BR" altLang="zh-CN" sz="2400" b="1" dirty="0">
                <a:latin typeface="Times New Roman" panose="02020603050405020304" pitchFamily="18" charset="0"/>
              </a:rPr>
              <a:t>(</a:t>
            </a:r>
            <a:r>
              <a:rPr lang="pt-BR" altLang="zh-CN" sz="24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2" charset="2"/>
              </a:rPr>
              <a:t></a:t>
            </a:r>
            <a:r>
              <a:rPr lang="pt-BR" altLang="zh-CN" sz="2400" b="1" dirty="0" err="1">
                <a:latin typeface="Times New Roman" panose="02020603050405020304" pitchFamily="18" charset="0"/>
              </a:rPr>
              <a:t>Q</a:t>
            </a:r>
            <a:r>
              <a:rPr lang="pt-BR" altLang="zh-CN" sz="2400" b="1" dirty="0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标题 1">
            <a:extLst>
              <a:ext uri="{FF2B5EF4-FFF2-40B4-BE49-F238E27FC236}">
                <a16:creationId xmlns:a16="http://schemas.microsoft.com/office/drawing/2014/main" id="{B5F05652-18BE-5A4F-9379-D2FD10D8BE7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20A5B959-FB39-B64C-9508-F0B0CDDBEC0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800"/>
              <a:t>证明：</a:t>
            </a:r>
            <a:r>
              <a:rPr lang="zh-CN" altLang="en-US" sz="2800"/>
              <a:t>                                                            </a:t>
            </a:r>
            <a:r>
              <a:rPr lang="zh-CN" altLang="zh-CN" sz="28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= (Q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 R)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(P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(Q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R))                        </a:t>
            </a:r>
            <a:r>
              <a:rPr lang="en-US" altLang="zh-CN" sz="2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/>
              <a:t> </a:t>
            </a:r>
            <a:endParaRPr lang="zh-CN" altLang="zh-CN" sz="2800"/>
          </a:p>
          <a:p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= (P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(Q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R))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 ((P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Q)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(P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R))      </a:t>
            </a:r>
            <a:r>
              <a:rPr lang="en-US" altLang="zh-CN" sz="2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/>
              <a:t> </a:t>
            </a:r>
            <a:endParaRPr lang="zh-CN" altLang="zh-CN" sz="2800"/>
          </a:p>
          <a:p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en-US" altLang="zh-CN" sz="2800"/>
              <a:t>= (Q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 R)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((P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Q)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(P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R))       </a:t>
            </a:r>
            <a:r>
              <a:rPr lang="zh-CN" altLang="en-US" sz="2800">
                <a:solidFill>
                  <a:schemeClr val="accent2"/>
                </a:solidFill>
              </a:rPr>
              <a:t>传递律定理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zh-CN" altLang="zh-CN" sz="2800"/>
              <a:t>证毕</a:t>
            </a:r>
          </a:p>
          <a:p>
            <a:endParaRPr lang="en-US" altLang="zh-CN" sz="2800"/>
          </a:p>
        </p:txBody>
      </p:sp>
      <p:sp>
        <p:nvSpPr>
          <p:cNvPr id="13316" name="矩形 3">
            <a:extLst>
              <a:ext uri="{FF2B5EF4-FFF2-40B4-BE49-F238E27FC236}">
                <a16:creationId xmlns:a16="http://schemas.microsoft.com/office/drawing/2014/main" id="{A86D3525-3D58-A141-8164-3E6637E5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5564188"/>
            <a:ext cx="203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itchFamily="49" charset="-122"/>
              </a:rPr>
              <a:t>前提加入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标题 1">
            <a:extLst>
              <a:ext uri="{FF2B5EF4-FFF2-40B4-BE49-F238E27FC236}">
                <a16:creationId xmlns:a16="http://schemas.microsoft.com/office/drawing/2014/main" id="{377343C7-4D85-8D47-A377-486DC46D51B1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AB8C3EC6-FFF3-BF4F-9CF8-AC24EDB353B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400"/>
              <a:t>证明：</a:t>
            </a:r>
            <a:r>
              <a:rPr lang="pt-BR" altLang="zh-CN" sz="2400"/>
              <a:t>       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400"/>
              <a:t>A</a:t>
            </a:r>
            <a:r>
              <a:rPr lang="pt-BR" altLang="zh-CN" sz="2400" baseline="-25000"/>
              <a:t>1</a:t>
            </a:r>
            <a:r>
              <a:rPr lang="pt-BR" altLang="zh-CN" sz="2400"/>
              <a:t>=(Q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Q)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R)) </a:t>
            </a:r>
          </a:p>
          <a:p>
            <a:pPr algn="r">
              <a:buFont typeface="Wingdings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前提加入</a:t>
            </a:r>
            <a:r>
              <a:rPr lang="pt-BR" altLang="zh-CN" sz="2400">
                <a:solidFill>
                  <a:schemeClr val="accent2"/>
                </a:solidFill>
              </a:rPr>
              <a:t> ├(Q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 R)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((P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Q)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(P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R))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pt-BR" altLang="zh-CN" sz="2400"/>
              <a:t>A</a:t>
            </a:r>
            <a:r>
              <a:rPr lang="pt-BR" altLang="zh-CN" sz="2400" baseline="-25000"/>
              <a:t>2</a:t>
            </a:r>
            <a:r>
              <a:rPr lang="pt-BR" altLang="zh-CN" sz="2400"/>
              <a:t>=((Q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Q)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R)))</a:t>
            </a:r>
          </a:p>
          <a:p>
            <a:pPr>
              <a:buFont typeface="Wingdings" pitchFamily="2" charset="2"/>
              <a:buNone/>
            </a:pPr>
            <a:r>
              <a:rPr lang="pt-BR" altLang="zh-CN" sz="2400"/>
              <a:t>          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((P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Q)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((Q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R)))  </a:t>
            </a:r>
          </a:p>
          <a:p>
            <a:pPr algn="r">
              <a:buFont typeface="Wingdings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前提交换</a:t>
            </a:r>
            <a:r>
              <a:rPr lang="pt-BR" altLang="zh-CN" sz="2400">
                <a:solidFill>
                  <a:schemeClr val="accent2"/>
                </a:solidFill>
              </a:rPr>
              <a:t>├ (P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R))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(P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R))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=((P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 Q)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(P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R)))         </a:t>
            </a:r>
            <a:r>
              <a:rPr lang="en-US" altLang="zh-CN" sz="2400">
                <a:solidFill>
                  <a:schemeClr val="accent2"/>
                </a:solidFill>
              </a:rPr>
              <a:t>A1,A2</a:t>
            </a:r>
            <a:r>
              <a:rPr lang="zh-CN" altLang="en-US" sz="2400">
                <a:solidFill>
                  <a:schemeClr val="accent2"/>
                </a:solidFill>
              </a:rPr>
              <a:t>使用</a:t>
            </a:r>
            <a:r>
              <a:rPr lang="en-US" altLang="zh-CN" sz="2400">
                <a:solidFill>
                  <a:schemeClr val="accent2"/>
                </a:solidFill>
              </a:rPr>
              <a:t>MP</a:t>
            </a:r>
            <a:r>
              <a:rPr lang="zh-CN" altLang="en-US" sz="2400">
                <a:solidFill>
                  <a:schemeClr val="accent2"/>
                </a:solidFill>
              </a:rPr>
              <a:t>规则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zh-CN" altLang="zh-CN" sz="2400"/>
              <a:t>证毕</a:t>
            </a:r>
          </a:p>
          <a:p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标题 1">
            <a:extLst>
              <a:ext uri="{FF2B5EF4-FFF2-40B4-BE49-F238E27FC236}">
                <a16:creationId xmlns:a16="http://schemas.microsoft.com/office/drawing/2014/main" id="{3D017DEE-6C61-584C-9387-9D8A7C92EDCB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3BCB2C35-0119-6645-AE50-155475D7F0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200"/>
              <a:t>证明：</a:t>
            </a:r>
            <a:r>
              <a:rPr lang="zh-CN" altLang="en-US" sz="2200"/>
              <a:t>                                                                   </a:t>
            </a:r>
            <a:r>
              <a:rPr lang="zh-CN" altLang="zh-CN" sz="22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200"/>
              <a:t>A</a:t>
            </a:r>
            <a:r>
              <a:rPr lang="en-US" altLang="zh-CN" sz="2200" baseline="-25000"/>
              <a:t>1</a:t>
            </a:r>
            <a:r>
              <a:rPr lang="en-US" altLang="zh-CN" sz="2200"/>
              <a:t>=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(</a:t>
            </a:r>
            <a:r>
              <a:rPr lang="en-US" altLang="zh-CN" sz="2200">
                <a:sym typeface="Symbol" pitchFamily="2" charset="2"/>
              </a:rPr>
              <a:t>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</a:t>
            </a:r>
            <a:r>
              <a:rPr lang="en-US" altLang="zh-CN" sz="2200"/>
              <a:t>Q)                              </a:t>
            </a:r>
            <a:r>
              <a:rPr lang="de-DE" altLang="zh-CN" sz="22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200">
                <a:solidFill>
                  <a:schemeClr val="accent2"/>
                </a:solidFill>
              </a:rPr>
              <a:t> </a:t>
            </a:r>
            <a:r>
              <a:rPr lang="de-DE" altLang="zh-CN" sz="2200" baseline="-25000">
                <a:solidFill>
                  <a:schemeClr val="accent2"/>
                </a:solidFill>
              </a:rPr>
              <a:t>1</a:t>
            </a:r>
            <a:endParaRPr lang="zh-CN" altLang="zh-CN" sz="2200">
              <a:solidFill>
                <a:schemeClr val="accent2"/>
              </a:solidFill>
            </a:endParaRPr>
          </a:p>
          <a:p>
            <a:r>
              <a:rPr lang="en-US" altLang="zh-CN" sz="2200"/>
              <a:t>A</a:t>
            </a:r>
            <a:r>
              <a:rPr lang="en-US" altLang="zh-CN" sz="2200" baseline="-25000"/>
              <a:t>2</a:t>
            </a:r>
            <a:r>
              <a:rPr lang="en-US" altLang="zh-CN" sz="2200"/>
              <a:t>= (</a:t>
            </a:r>
            <a:r>
              <a:rPr lang="en-US" altLang="zh-CN" sz="2200">
                <a:sym typeface="Symbol" pitchFamily="2" charset="2"/>
              </a:rPr>
              <a:t>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</a:t>
            </a:r>
            <a:r>
              <a:rPr lang="en-US" altLang="zh-CN" sz="2200"/>
              <a:t>Q) 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(</a:t>
            </a:r>
            <a:r>
              <a:rPr lang="en-US" altLang="zh-CN" sz="2200">
                <a:sym typeface="Symbol" pitchFamily="2" charset="2"/>
              </a:rPr>
              <a:t>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</a:t>
            </a:r>
            <a:r>
              <a:rPr lang="en-US" altLang="zh-CN" sz="2200"/>
              <a:t>Q)             </a:t>
            </a:r>
            <a:r>
              <a:rPr lang="de-DE" altLang="zh-CN" sz="22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200">
                <a:solidFill>
                  <a:schemeClr val="accent2"/>
                </a:solidFill>
              </a:rPr>
              <a:t> </a:t>
            </a:r>
            <a:r>
              <a:rPr lang="de-DE" altLang="zh-CN" sz="2200" baseline="-25000">
                <a:solidFill>
                  <a:schemeClr val="accent2"/>
                </a:solidFill>
              </a:rPr>
              <a:t>3</a:t>
            </a:r>
            <a:r>
              <a:rPr lang="de-DE" altLang="zh-CN" sz="2200"/>
              <a:t> </a:t>
            </a:r>
            <a:endParaRPr lang="zh-CN" altLang="zh-CN" sz="2200"/>
          </a:p>
          <a:p>
            <a:r>
              <a:rPr lang="en-US" altLang="zh-CN" sz="2200"/>
              <a:t>A</a:t>
            </a:r>
            <a:r>
              <a:rPr lang="en-US" altLang="zh-CN" sz="2200" baseline="-25000"/>
              <a:t>3</a:t>
            </a:r>
            <a:r>
              <a:rPr lang="en-US" altLang="zh-CN" sz="2200"/>
              <a:t>=(</a:t>
            </a:r>
            <a:r>
              <a:rPr lang="en-US" altLang="zh-CN" sz="2200">
                <a:sym typeface="Symbol" pitchFamily="2" charset="2"/>
              </a:rPr>
              <a:t>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</a:t>
            </a:r>
            <a:r>
              <a:rPr lang="en-US" altLang="zh-CN" sz="2200"/>
              <a:t>Q) 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Q)                          </a:t>
            </a:r>
            <a:r>
              <a:rPr lang="de-DE" altLang="zh-CN" sz="22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200">
                <a:solidFill>
                  <a:schemeClr val="accent2"/>
                </a:solidFill>
              </a:rPr>
              <a:t> </a:t>
            </a:r>
            <a:r>
              <a:rPr lang="de-DE" altLang="zh-CN" sz="2200" baseline="-25000">
                <a:solidFill>
                  <a:schemeClr val="accent2"/>
                </a:solidFill>
              </a:rPr>
              <a:t>3</a:t>
            </a:r>
            <a:r>
              <a:rPr lang="de-DE" altLang="zh-CN" sz="2200">
                <a:solidFill>
                  <a:schemeClr val="accent2"/>
                </a:solidFill>
              </a:rPr>
              <a:t> </a:t>
            </a:r>
            <a:endParaRPr lang="zh-CN" altLang="zh-CN" sz="2200">
              <a:solidFill>
                <a:schemeClr val="accent2"/>
              </a:solidFill>
            </a:endParaRPr>
          </a:p>
          <a:p>
            <a:r>
              <a:rPr lang="en-US" altLang="zh-CN" sz="2200"/>
              <a:t>A</a:t>
            </a:r>
            <a:r>
              <a:rPr lang="en-US" altLang="zh-CN" sz="2200" baseline="-25000"/>
              <a:t>4</a:t>
            </a:r>
            <a:r>
              <a:rPr lang="en-US" altLang="zh-CN" sz="2200"/>
              <a:t>= 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Q)                                         </a:t>
            </a:r>
            <a:r>
              <a:rPr lang="en-US" altLang="zh-CN" sz="2200">
                <a:solidFill>
                  <a:schemeClr val="accent2"/>
                </a:solidFill>
              </a:rPr>
              <a:t>A</a:t>
            </a:r>
            <a:r>
              <a:rPr lang="en-US" altLang="zh-CN" sz="2200" baseline="-25000">
                <a:solidFill>
                  <a:schemeClr val="accent2"/>
                </a:solidFill>
              </a:rPr>
              <a:t>1</a:t>
            </a:r>
            <a:r>
              <a:rPr lang="en-US" altLang="zh-CN" sz="2200">
                <a:solidFill>
                  <a:schemeClr val="accent2"/>
                </a:solidFill>
              </a:rPr>
              <a:t>, A</a:t>
            </a:r>
            <a:r>
              <a:rPr lang="en-US" altLang="zh-CN" sz="2200" baseline="-25000">
                <a:solidFill>
                  <a:schemeClr val="accent2"/>
                </a:solidFill>
              </a:rPr>
              <a:t>2</a:t>
            </a:r>
            <a:r>
              <a:rPr lang="en-US" altLang="zh-CN" sz="2200">
                <a:solidFill>
                  <a:schemeClr val="accent2"/>
                </a:solidFill>
              </a:rPr>
              <a:t>, A</a:t>
            </a:r>
            <a:r>
              <a:rPr lang="en-US" altLang="zh-CN" sz="2200" baseline="-25000">
                <a:solidFill>
                  <a:schemeClr val="accent2"/>
                </a:solidFill>
              </a:rPr>
              <a:t>3</a:t>
            </a:r>
            <a:r>
              <a:rPr lang="en-US" altLang="zh-CN" sz="2200">
                <a:solidFill>
                  <a:schemeClr val="accent2"/>
                </a:solidFill>
              </a:rPr>
              <a:t>├ A</a:t>
            </a:r>
            <a:r>
              <a:rPr lang="en-US" altLang="zh-CN" sz="2200" baseline="-25000">
                <a:solidFill>
                  <a:schemeClr val="accent2"/>
                </a:solidFill>
              </a:rPr>
              <a:t>4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  <a:endParaRPr lang="zh-CN" altLang="zh-CN" sz="2200">
              <a:solidFill>
                <a:schemeClr val="accent2"/>
              </a:solidFill>
            </a:endParaRPr>
          </a:p>
          <a:p>
            <a:r>
              <a:rPr lang="en-US" altLang="zh-CN" sz="2200"/>
              <a:t>A</a:t>
            </a:r>
            <a:r>
              <a:rPr lang="en-US" altLang="zh-CN" sz="2200" baseline="-25000"/>
              <a:t>5</a:t>
            </a:r>
            <a:r>
              <a:rPr lang="en-US" altLang="zh-CN" sz="2200"/>
              <a:t>=(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Q)) </a:t>
            </a:r>
          </a:p>
          <a:p>
            <a:pPr>
              <a:buFont typeface="Wingdings" pitchFamily="2" charset="2"/>
              <a:buNone/>
            </a:pPr>
            <a:r>
              <a:rPr lang="en-US" altLang="zh-CN" sz="2200">
                <a:sym typeface="Symbol" pitchFamily="2" charset="2"/>
              </a:rPr>
              <a:t>            </a:t>
            </a:r>
            <a:r>
              <a:rPr lang="en-US" altLang="zh-CN" sz="2200"/>
              <a:t>((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Q)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Q))                  </a:t>
            </a:r>
            <a:r>
              <a:rPr lang="de-DE" altLang="zh-CN" sz="22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200">
                <a:solidFill>
                  <a:schemeClr val="accent2"/>
                </a:solidFill>
              </a:rPr>
              <a:t> </a:t>
            </a:r>
            <a:r>
              <a:rPr lang="de-DE" altLang="zh-CN" sz="2200" baseline="-25000">
                <a:solidFill>
                  <a:schemeClr val="accent2"/>
                </a:solidFill>
              </a:rPr>
              <a:t>2</a:t>
            </a:r>
            <a:endParaRPr lang="zh-CN" altLang="zh-CN" sz="2200">
              <a:solidFill>
                <a:schemeClr val="accent2"/>
              </a:solidFill>
            </a:endParaRPr>
          </a:p>
          <a:p>
            <a:r>
              <a:rPr lang="en-US" altLang="zh-CN" sz="2200"/>
              <a:t>A</a:t>
            </a:r>
            <a:r>
              <a:rPr lang="en-US" altLang="zh-CN" sz="2200" baseline="-25000"/>
              <a:t>6</a:t>
            </a:r>
            <a:r>
              <a:rPr lang="en-US" altLang="zh-CN" sz="2200"/>
              <a:t>=(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Q)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Q)</a:t>
            </a:r>
            <a:r>
              <a:rPr lang="en-US" altLang="zh-CN" sz="2200" i="1"/>
              <a:t>  </a:t>
            </a:r>
            <a:r>
              <a:rPr lang="en-US" altLang="zh-CN" sz="2200"/>
              <a:t>                        </a:t>
            </a:r>
            <a:r>
              <a:rPr lang="en-US" altLang="zh-CN" sz="2200">
                <a:solidFill>
                  <a:schemeClr val="accent2"/>
                </a:solidFill>
              </a:rPr>
              <a:t>A</a:t>
            </a:r>
            <a:r>
              <a:rPr lang="en-US" altLang="zh-CN" sz="2200" baseline="-25000">
                <a:solidFill>
                  <a:schemeClr val="accent2"/>
                </a:solidFill>
              </a:rPr>
              <a:t>5</a:t>
            </a:r>
            <a:r>
              <a:rPr lang="en-US" altLang="zh-CN" sz="2200">
                <a:solidFill>
                  <a:schemeClr val="accent2"/>
                </a:solidFill>
              </a:rPr>
              <a:t>=A</a:t>
            </a:r>
            <a:r>
              <a:rPr lang="en-US" altLang="zh-CN" sz="2200" baseline="-25000">
                <a:solidFill>
                  <a:schemeClr val="accent2"/>
                </a:solidFill>
              </a:rPr>
              <a:t>4 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200">
                <a:solidFill>
                  <a:schemeClr val="accent2"/>
                </a:solidFill>
              </a:rPr>
              <a:t> A</a:t>
            </a:r>
            <a:r>
              <a:rPr lang="en-US" altLang="zh-CN" sz="2200" baseline="-25000">
                <a:solidFill>
                  <a:schemeClr val="accent2"/>
                </a:solidFill>
              </a:rPr>
              <a:t>6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  <a:endParaRPr lang="zh-CN" altLang="zh-CN" sz="2200">
              <a:solidFill>
                <a:schemeClr val="accent2"/>
              </a:solidFill>
            </a:endParaRPr>
          </a:p>
          <a:p>
            <a:r>
              <a:rPr lang="en-US" altLang="zh-CN" sz="2200"/>
              <a:t>A</a:t>
            </a:r>
            <a:r>
              <a:rPr lang="en-US" altLang="zh-CN" sz="2200" baseline="-25000"/>
              <a:t>7</a:t>
            </a:r>
            <a:r>
              <a:rPr lang="en-US" altLang="zh-CN" sz="2200"/>
              <a:t>=(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Q)                                                </a:t>
            </a:r>
            <a:r>
              <a:rPr lang="en-US" altLang="zh-CN" sz="2200">
                <a:solidFill>
                  <a:schemeClr val="accent2"/>
                </a:solidFill>
              </a:rPr>
              <a:t>├Q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200">
                <a:solidFill>
                  <a:schemeClr val="accent2"/>
                </a:solidFill>
              </a:rPr>
              <a:t>Q</a:t>
            </a:r>
            <a:r>
              <a:rPr lang="en-US" altLang="zh-CN" sz="2200"/>
              <a:t> </a:t>
            </a:r>
            <a:endParaRPr lang="zh-CN" altLang="zh-CN" sz="2200"/>
          </a:p>
          <a:p>
            <a:r>
              <a:rPr lang="en-US" altLang="zh-CN" sz="2200"/>
              <a:t>A</a:t>
            </a:r>
            <a:r>
              <a:rPr lang="en-US" altLang="zh-CN" sz="2200" baseline="-25000"/>
              <a:t>8</a:t>
            </a:r>
            <a:r>
              <a:rPr lang="en-US" altLang="zh-CN" sz="2200"/>
              <a:t>=</a:t>
            </a:r>
            <a:r>
              <a:rPr lang="en-US" altLang="zh-CN" sz="2200">
                <a:sym typeface="Symbol" pitchFamily="2" charset="2"/>
              </a:rPr>
              <a:t></a:t>
            </a:r>
            <a:r>
              <a:rPr lang="en-US" altLang="zh-CN" sz="2200"/>
              <a:t>Q</a:t>
            </a:r>
            <a:r>
              <a:rPr lang="en-US" altLang="zh-CN" sz="2200">
                <a:sym typeface="Symbol" pitchFamily="2" charset="2"/>
              </a:rPr>
              <a:t></a:t>
            </a:r>
            <a:r>
              <a:rPr lang="en-US" altLang="zh-CN" sz="2200"/>
              <a:t> Q                                                          </a:t>
            </a:r>
            <a:r>
              <a:rPr lang="en-US" altLang="zh-CN" sz="2200">
                <a:solidFill>
                  <a:schemeClr val="accent2"/>
                </a:solidFill>
              </a:rPr>
              <a:t>A</a:t>
            </a:r>
            <a:r>
              <a:rPr lang="en-US" altLang="zh-CN" sz="2200" baseline="-25000">
                <a:solidFill>
                  <a:schemeClr val="accent2"/>
                </a:solidFill>
              </a:rPr>
              <a:t>6</a:t>
            </a:r>
            <a:r>
              <a:rPr lang="en-US" altLang="zh-CN" sz="2200">
                <a:solidFill>
                  <a:schemeClr val="accent2"/>
                </a:solidFill>
              </a:rPr>
              <a:t>=A</a:t>
            </a:r>
            <a:r>
              <a:rPr lang="en-US" altLang="zh-CN" sz="2200" baseline="-25000">
                <a:solidFill>
                  <a:schemeClr val="accent2"/>
                </a:solidFill>
              </a:rPr>
              <a:t>7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200">
                <a:solidFill>
                  <a:schemeClr val="accent2"/>
                </a:solidFill>
              </a:rPr>
              <a:t> A</a:t>
            </a:r>
            <a:r>
              <a:rPr lang="en-US" altLang="zh-CN" sz="2200" baseline="-25000">
                <a:solidFill>
                  <a:schemeClr val="accent2"/>
                </a:solidFill>
              </a:rPr>
              <a:t>8</a:t>
            </a:r>
            <a:endParaRPr lang="zh-CN" altLang="zh-CN" sz="2200">
              <a:solidFill>
                <a:schemeClr val="accent2"/>
              </a:solidFill>
            </a:endParaRPr>
          </a:p>
          <a:p>
            <a:r>
              <a:rPr lang="zh-CN" altLang="zh-CN" sz="2200"/>
              <a:t>证毕</a:t>
            </a:r>
          </a:p>
          <a:p>
            <a:endParaRPr lang="en-US" altLang="zh-CN" sz="2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标题 1">
            <a:extLst>
              <a:ext uri="{FF2B5EF4-FFF2-40B4-BE49-F238E27FC236}">
                <a16:creationId xmlns:a16="http://schemas.microsoft.com/office/drawing/2014/main" id="{0B26DDD2-7B83-0247-8D30-24DE08D20765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86195FDD-1CA0-884C-BCCF-DA02D897571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800"/>
              <a:t>证明：</a:t>
            </a:r>
            <a:r>
              <a:rPr lang="zh-CN" altLang="en-US" sz="2800"/>
              <a:t>                                                     </a:t>
            </a:r>
            <a:r>
              <a:rPr lang="zh-CN" altLang="zh-CN" sz="28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= (</a:t>
            </a:r>
            <a:r>
              <a:rPr lang="en-US" altLang="zh-CN" sz="2800">
                <a:sym typeface="Symbol" pitchFamily="2" charset="2"/>
              </a:rPr>
              <a:t></a:t>
            </a:r>
            <a:r>
              <a:rPr lang="en-US" altLang="zh-CN" sz="2800"/>
              <a:t>Q </a:t>
            </a:r>
            <a:r>
              <a:rPr lang="en-US" altLang="zh-CN" sz="2800">
                <a:sym typeface="Symbol" pitchFamily="2" charset="2"/>
              </a:rPr>
              <a:t></a:t>
            </a:r>
            <a:r>
              <a:rPr lang="en-US" altLang="zh-CN" sz="2800"/>
              <a:t>Q)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(Q</a:t>
            </a:r>
            <a:r>
              <a:rPr lang="en-US" altLang="zh-CN" sz="2800">
                <a:sym typeface="Symbol" pitchFamily="2" charset="2"/>
              </a:rPr>
              <a:t></a:t>
            </a:r>
            <a:r>
              <a:rPr lang="en-US" altLang="zh-CN" sz="2800"/>
              <a:t>Q)           </a:t>
            </a:r>
            <a:r>
              <a:rPr lang="de-DE" altLang="zh-CN" sz="2800">
                <a:solidFill>
                  <a:schemeClr val="accent2"/>
                </a:solidFill>
                <a:latin typeface="Palace Script MT" panose="030303020206070C0B05" pitchFamily="66" charset="0"/>
              </a:rPr>
              <a:t>A </a:t>
            </a:r>
            <a:r>
              <a:rPr lang="de-DE" altLang="zh-CN" sz="2800" baseline="-25000">
                <a:solidFill>
                  <a:schemeClr val="accent2"/>
                </a:solidFill>
              </a:rPr>
              <a:t>3</a:t>
            </a:r>
            <a:r>
              <a:rPr lang="de-DE" altLang="zh-CN" sz="2800"/>
              <a:t> </a:t>
            </a:r>
            <a:r>
              <a:rPr lang="en-US" altLang="zh-CN" sz="2800"/>
              <a:t> </a:t>
            </a:r>
            <a:endParaRPr lang="zh-CN" altLang="zh-CN" sz="2800"/>
          </a:p>
          <a:p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= (</a:t>
            </a:r>
            <a:r>
              <a:rPr lang="en-US" altLang="zh-CN" sz="2800">
                <a:sym typeface="Symbol" pitchFamily="2" charset="2"/>
              </a:rPr>
              <a:t></a:t>
            </a:r>
            <a:r>
              <a:rPr lang="en-US" altLang="zh-CN" sz="2800"/>
              <a:t>Q </a:t>
            </a:r>
            <a:r>
              <a:rPr lang="en-US" altLang="zh-CN" sz="2800">
                <a:sym typeface="Symbol" pitchFamily="2" charset="2"/>
              </a:rPr>
              <a:t></a:t>
            </a:r>
            <a:r>
              <a:rPr lang="en-US" altLang="zh-CN" sz="2800"/>
              <a:t>Q)                                </a:t>
            </a:r>
            <a:r>
              <a:rPr lang="en-US" altLang="zh-CN" sz="2800">
                <a:solidFill>
                  <a:schemeClr val="accent2"/>
                </a:solidFill>
              </a:rPr>
              <a:t>├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</a:t>
            </a:r>
            <a:r>
              <a:rPr lang="en-US" altLang="zh-CN" sz="2800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800">
                <a:solidFill>
                  <a:schemeClr val="accent2"/>
                </a:solidFill>
              </a:rPr>
              <a:t>Q</a:t>
            </a:r>
            <a:r>
              <a:rPr lang="en-US" altLang="zh-CN" sz="2800"/>
              <a:t> </a:t>
            </a:r>
            <a:endParaRPr lang="zh-CN" altLang="zh-CN" sz="2800"/>
          </a:p>
          <a:p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en-US" altLang="zh-CN" sz="2800"/>
              <a:t>= Q</a:t>
            </a:r>
            <a:r>
              <a:rPr lang="en-US" altLang="zh-CN" sz="2800">
                <a:sym typeface="Symbol" pitchFamily="2" charset="2"/>
              </a:rPr>
              <a:t></a:t>
            </a:r>
            <a:r>
              <a:rPr lang="en-US" altLang="zh-CN" sz="2800"/>
              <a:t>Q                                           </a:t>
            </a:r>
            <a:r>
              <a:rPr lang="en-US" altLang="zh-CN" sz="2800">
                <a:solidFill>
                  <a:schemeClr val="accent2"/>
                </a:solidFill>
              </a:rPr>
              <a:t>A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</a:rPr>
              <a:t>=A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800">
                <a:solidFill>
                  <a:schemeClr val="accent2"/>
                </a:solidFill>
              </a:rPr>
              <a:t> A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zh-CN" altLang="zh-CN" sz="28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标题 1">
            <a:extLst>
              <a:ext uri="{FF2B5EF4-FFF2-40B4-BE49-F238E27FC236}">
                <a16:creationId xmlns:a16="http://schemas.microsoft.com/office/drawing/2014/main" id="{A09AA433-1913-9342-BA3E-1D45990978D3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DCC8E2EC-A89B-1B41-BF60-01DF3FAB5FD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800"/>
              <a:t>证明：</a:t>
            </a:r>
            <a:r>
              <a:rPr lang="pt-BR" altLang="zh-CN" sz="2800"/>
              <a:t>                                                    </a:t>
            </a:r>
            <a:r>
              <a:rPr lang="zh-CN" altLang="zh-CN" sz="28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800"/>
              <a:t>A</a:t>
            </a:r>
            <a:r>
              <a:rPr lang="pt-BR" altLang="zh-CN" sz="2800" baseline="-25000"/>
              <a:t>1</a:t>
            </a:r>
            <a:r>
              <a:rPr lang="pt-BR" altLang="zh-CN" sz="2800"/>
              <a:t>= (</a:t>
            </a:r>
            <a:r>
              <a:rPr lang="en-US" altLang="zh-CN" sz="2800">
                <a:sym typeface="Symbol" pitchFamily="2" charset="2"/>
              </a:rPr>
              <a:t></a:t>
            </a:r>
            <a:r>
              <a:rPr lang="pt-BR" altLang="zh-CN" sz="2800"/>
              <a:t>Q</a:t>
            </a:r>
            <a:r>
              <a:rPr lang="en-US" altLang="zh-CN" sz="2800">
                <a:sym typeface="Symbol" pitchFamily="2" charset="2"/>
              </a:rPr>
              <a:t></a:t>
            </a:r>
            <a:r>
              <a:rPr lang="pt-BR" altLang="zh-CN" sz="2800"/>
              <a:t>R)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(</a:t>
            </a:r>
            <a:r>
              <a:rPr lang="en-US" altLang="zh-CN" sz="2800">
                <a:sym typeface="Symbol" pitchFamily="2" charset="2"/>
              </a:rPr>
              <a:t></a:t>
            </a:r>
            <a:r>
              <a:rPr lang="pt-BR" altLang="zh-CN" sz="2800"/>
              <a:t>R</a:t>
            </a:r>
            <a:r>
              <a:rPr lang="en-US" altLang="zh-CN" sz="2800">
                <a:sym typeface="Symbol" pitchFamily="2" charset="2"/>
              </a:rPr>
              <a:t></a:t>
            </a:r>
            <a:r>
              <a:rPr lang="pt-BR" altLang="zh-CN" sz="2800"/>
              <a:t>Q)            </a:t>
            </a:r>
            <a:r>
              <a:rPr lang="de-DE" altLang="zh-CN" sz="2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800">
                <a:solidFill>
                  <a:schemeClr val="accent2"/>
                </a:solidFill>
              </a:rPr>
              <a:t> </a:t>
            </a:r>
            <a:r>
              <a:rPr lang="de-DE" altLang="zh-CN" sz="2800" baseline="-25000">
                <a:solidFill>
                  <a:schemeClr val="accent2"/>
                </a:solidFill>
              </a:rPr>
              <a:t>3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pt-BR" altLang="zh-CN" sz="2800"/>
              <a:t>A</a:t>
            </a:r>
            <a:r>
              <a:rPr lang="pt-BR" altLang="zh-CN" sz="2800" baseline="-25000"/>
              <a:t>2</a:t>
            </a:r>
            <a:r>
              <a:rPr lang="pt-BR" altLang="zh-CN" sz="2800"/>
              <a:t>= (</a:t>
            </a:r>
            <a:r>
              <a:rPr lang="en-US" altLang="zh-CN" sz="2800">
                <a:sym typeface="Symbol" pitchFamily="2" charset="2"/>
              </a:rPr>
              <a:t></a:t>
            </a:r>
            <a:r>
              <a:rPr lang="pt-BR" altLang="zh-CN" sz="2800"/>
              <a:t>R</a:t>
            </a:r>
            <a:r>
              <a:rPr lang="en-US" altLang="zh-CN" sz="2800">
                <a:sym typeface="Symbol" pitchFamily="2" charset="2"/>
              </a:rPr>
              <a:t></a:t>
            </a:r>
            <a:r>
              <a:rPr lang="pt-BR" altLang="zh-CN" sz="2800"/>
              <a:t>Q)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(Q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R)                       </a:t>
            </a:r>
            <a:r>
              <a:rPr lang="de-DE" altLang="zh-CN" sz="2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800">
                <a:solidFill>
                  <a:schemeClr val="accent2"/>
                </a:solidFill>
              </a:rPr>
              <a:t> </a:t>
            </a:r>
            <a:r>
              <a:rPr lang="de-DE" altLang="zh-CN" sz="2800" baseline="-25000">
                <a:solidFill>
                  <a:schemeClr val="accent2"/>
                </a:solidFill>
              </a:rPr>
              <a:t>3</a:t>
            </a:r>
            <a:r>
              <a:rPr lang="pt-BR" altLang="zh-CN" sz="2800">
                <a:solidFill>
                  <a:schemeClr val="accent2"/>
                </a:solidFill>
              </a:rPr>
              <a:t> 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pt-BR" altLang="zh-CN" sz="2800"/>
              <a:t>A</a:t>
            </a:r>
            <a:r>
              <a:rPr lang="pt-BR" altLang="zh-CN" sz="2800" baseline="-25000"/>
              <a:t>3</a:t>
            </a:r>
            <a:r>
              <a:rPr lang="pt-BR" altLang="zh-CN" sz="2800"/>
              <a:t>= (</a:t>
            </a:r>
            <a:r>
              <a:rPr lang="en-US" altLang="zh-CN" sz="2800">
                <a:sym typeface="Symbol" pitchFamily="2" charset="2"/>
              </a:rPr>
              <a:t></a:t>
            </a:r>
            <a:r>
              <a:rPr lang="pt-BR" altLang="zh-CN" sz="2800"/>
              <a:t>Q</a:t>
            </a:r>
            <a:r>
              <a:rPr lang="en-US" altLang="zh-CN" sz="2800">
                <a:sym typeface="Symbol" pitchFamily="2" charset="2"/>
              </a:rPr>
              <a:t></a:t>
            </a:r>
            <a:r>
              <a:rPr lang="pt-BR" altLang="zh-CN" sz="2800"/>
              <a:t>R)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 (Q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R)                A</a:t>
            </a:r>
            <a:r>
              <a:rPr lang="pt-BR" altLang="zh-CN" sz="2800" baseline="-25000"/>
              <a:t>1</a:t>
            </a:r>
            <a:r>
              <a:rPr lang="pt-BR" altLang="zh-CN" sz="2800"/>
              <a:t>, A</a:t>
            </a:r>
            <a:r>
              <a:rPr lang="pt-BR" altLang="zh-CN" sz="2800" baseline="-25000"/>
              <a:t>2</a:t>
            </a:r>
            <a:r>
              <a:rPr lang="en-US" altLang="zh-CN" sz="2400">
                <a:solidFill>
                  <a:schemeClr val="accent2"/>
                </a:solidFill>
              </a:rPr>
              <a:t> ├ </a:t>
            </a:r>
            <a:r>
              <a:rPr lang="pt-BR" altLang="zh-CN" sz="2800"/>
              <a:t>A</a:t>
            </a:r>
            <a:r>
              <a:rPr lang="pt-BR" altLang="zh-CN" sz="2800" baseline="-25000"/>
              <a:t>3</a:t>
            </a:r>
            <a:endParaRPr lang="pt-BR" altLang="zh-CN" sz="2800"/>
          </a:p>
          <a:p>
            <a:r>
              <a:rPr lang="zh-CN" altLang="zh-CN" sz="2800"/>
              <a:t>证毕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标题 1">
            <a:extLst>
              <a:ext uri="{FF2B5EF4-FFF2-40B4-BE49-F238E27FC236}">
                <a16:creationId xmlns:a16="http://schemas.microsoft.com/office/drawing/2014/main" id="{29A3AD6A-530B-0349-9AD8-8AB6302CDE88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C330B05-9A4B-8040-9C3D-B95B205D6DB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000"/>
              <a:t>证明：</a:t>
            </a:r>
            <a:r>
              <a:rPr lang="pt-BR" altLang="zh-CN" sz="2000"/>
              <a:t>                                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000"/>
              <a:t>A</a:t>
            </a:r>
            <a:r>
              <a:rPr lang="pt-BR" altLang="zh-CN" sz="2000" baseline="-25000"/>
              <a:t>1</a:t>
            </a:r>
            <a:r>
              <a:rPr lang="pt-BR" altLang="zh-CN" sz="2000"/>
              <a:t>= R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              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├ 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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2</a:t>
            </a:r>
            <a:r>
              <a:rPr lang="pt-BR" altLang="zh-CN" sz="2000"/>
              <a:t>=(R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R))                                      </a:t>
            </a:r>
            <a:r>
              <a:rPr lang="de-DE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000">
                <a:solidFill>
                  <a:schemeClr val="accent2"/>
                </a:solidFill>
              </a:rPr>
              <a:t> </a:t>
            </a:r>
            <a:r>
              <a:rPr lang="de-DE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/>
              <a:t> </a:t>
            </a:r>
            <a:endParaRPr lang="zh-CN" altLang="zh-CN" sz="2000"/>
          </a:p>
          <a:p>
            <a:r>
              <a:rPr lang="pt-BR" altLang="zh-CN" sz="2000"/>
              <a:t>A</a:t>
            </a:r>
            <a:r>
              <a:rPr lang="pt-BR" altLang="zh-CN" sz="2000" baseline="-25000"/>
              <a:t>3</a:t>
            </a:r>
            <a:r>
              <a:rPr lang="pt-BR" altLang="zh-CN" sz="2000"/>
              <a:t>=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                                    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2</a:t>
            </a:r>
            <a:r>
              <a:rPr lang="pt-BR" altLang="zh-CN" sz="2000">
                <a:solidFill>
                  <a:schemeClr val="accent2"/>
                </a:solidFill>
              </a:rPr>
              <a:t>=A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4</a:t>
            </a:r>
            <a:r>
              <a:rPr lang="pt-BR" altLang="zh-CN" sz="2000"/>
              <a:t>=(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</a:t>
            </a:r>
            <a:r>
              <a:rPr lang="en-US" altLang="zh-CN" sz="2000"/>
              <a:t>)        </a:t>
            </a:r>
            <a:r>
              <a:rPr lang="de-DE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000">
                <a:solidFill>
                  <a:schemeClr val="accent2"/>
                </a:solidFill>
              </a:rPr>
              <a:t> </a:t>
            </a:r>
            <a:r>
              <a:rPr lang="de-DE" altLang="zh-CN" sz="2000" baseline="-25000">
                <a:solidFill>
                  <a:schemeClr val="accent2"/>
                </a:solidFill>
              </a:rPr>
              <a:t>2</a:t>
            </a:r>
            <a:r>
              <a:rPr lang="en-US" altLang="zh-CN" sz="2000"/>
              <a:t> </a:t>
            </a:r>
            <a:endParaRPr lang="zh-CN" altLang="zh-CN" sz="2000"/>
          </a:p>
          <a:p>
            <a:r>
              <a:rPr lang="pt-BR" altLang="zh-CN" sz="2000"/>
              <a:t>A</a:t>
            </a:r>
            <a:r>
              <a:rPr lang="pt-BR" altLang="zh-CN" sz="2000" baseline="-25000"/>
              <a:t>5</a:t>
            </a:r>
            <a:r>
              <a:rPr lang="pt-BR" altLang="zh-CN" sz="2000"/>
              <a:t>= 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                    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4</a:t>
            </a:r>
            <a:r>
              <a:rPr lang="pt-BR" altLang="zh-CN" sz="2000">
                <a:solidFill>
                  <a:schemeClr val="accent2"/>
                </a:solidFill>
              </a:rPr>
              <a:t>=A</a:t>
            </a:r>
            <a:r>
              <a:rPr lang="pt-BR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6</a:t>
            </a:r>
            <a:r>
              <a:rPr lang="pt-BR" altLang="zh-CN" sz="2000"/>
              <a:t>= 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            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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7</a:t>
            </a:r>
            <a:r>
              <a:rPr lang="pt-BR" altLang="zh-CN" sz="2000"/>
              <a:t>=(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</a:t>
            </a:r>
            <a:r>
              <a:rPr lang="pt-BR" altLang="zh-CN" sz="2000"/>
              <a:t>Q)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R)) </a:t>
            </a:r>
            <a:r>
              <a:rPr lang="en-US" altLang="zh-CN" sz="2000">
                <a:solidFill>
                  <a:schemeClr val="accent2"/>
                </a:solidFill>
              </a:rPr>
              <a:t>├</a:t>
            </a:r>
            <a:r>
              <a:rPr lang="pt-BR" altLang="zh-CN" sz="2000">
                <a:solidFill>
                  <a:schemeClr val="accent2"/>
                </a:solidFill>
              </a:rPr>
              <a:t>(P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>
                <a:solidFill>
                  <a:schemeClr val="accent2"/>
                </a:solidFill>
              </a:rPr>
              <a:t>Q)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((Q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R)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R))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8</a:t>
            </a:r>
            <a:r>
              <a:rPr lang="pt-BR" altLang="zh-CN" sz="2000"/>
              <a:t>=(Q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</a:t>
            </a:r>
            <a:r>
              <a:rPr lang="pt-BR" altLang="zh-CN" sz="2000"/>
              <a:t>R)                             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7</a:t>
            </a:r>
            <a:r>
              <a:rPr lang="pt-BR" altLang="zh-CN" sz="2000">
                <a:solidFill>
                  <a:schemeClr val="accent2"/>
                </a:solidFill>
              </a:rPr>
              <a:t>=A</a:t>
            </a:r>
            <a:r>
              <a:rPr lang="pt-BR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8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9</a:t>
            </a:r>
            <a:r>
              <a:rPr lang="pt-BR" altLang="zh-CN" sz="2000"/>
              <a:t>=(Q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</a:t>
            </a:r>
            <a:r>
              <a:rPr lang="pt-BR" altLang="zh-CN" sz="2000"/>
              <a:t>R)                         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8</a:t>
            </a:r>
            <a:r>
              <a:rPr lang="pt-BR" altLang="zh-CN" sz="2000">
                <a:solidFill>
                  <a:schemeClr val="accent2"/>
                </a:solidFill>
              </a:rPr>
              <a:t>, A</a:t>
            </a:r>
            <a:r>
              <a:rPr lang="pt-BR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├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9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zh-CN" altLang="zh-CN" sz="2000"/>
              <a:t>证毕</a:t>
            </a:r>
          </a:p>
          <a:p>
            <a:endParaRPr lang="en-US" altLang="zh-CN" sz="2000"/>
          </a:p>
        </p:txBody>
      </p:sp>
      <p:sp>
        <p:nvSpPr>
          <p:cNvPr id="18436" name="矩形 1">
            <a:extLst>
              <a:ext uri="{FF2B5EF4-FFF2-40B4-BE49-F238E27FC236}">
                <a16:creationId xmlns:a16="http://schemas.microsoft.com/office/drawing/2014/main" id="{7186F21B-0BC4-5F42-8507-6FED155BA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5488"/>
            <a:ext cx="8208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itchFamily="49" charset="-122"/>
              </a:rPr>
              <a:t>为什么不能像上一页一样，直接用公理三？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标题 1">
            <a:extLst>
              <a:ext uri="{FF2B5EF4-FFF2-40B4-BE49-F238E27FC236}">
                <a16:creationId xmlns:a16="http://schemas.microsoft.com/office/drawing/2014/main" id="{C33E5A19-6383-1544-B45F-DDDC9AFD16A9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B03AD2FD-98D4-CE43-BD75-06969C9C15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400"/>
              <a:t>证明：</a:t>
            </a:r>
            <a:r>
              <a:rPr lang="zh-CN" altLang="en-US" sz="2400"/>
              <a:t> 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= </a:t>
            </a:r>
            <a:r>
              <a:rPr lang="pt-BR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</a:t>
            </a:r>
            <a:r>
              <a:rPr lang="en-US" altLang="zh-CN" sz="2400">
                <a:sym typeface="Symbol" pitchFamily="2" charset="2"/>
              </a:rPr>
              <a:t></a:t>
            </a:r>
            <a:r>
              <a:rPr lang="pt-BR" altLang="zh-CN" sz="2400"/>
              <a:t>Q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pt-BR" altLang="zh-CN" sz="2400"/>
              <a:t>R)      </a:t>
            </a:r>
            <a:r>
              <a:rPr lang="en-US" altLang="zh-CN" sz="2400">
                <a:solidFill>
                  <a:schemeClr val="accent2"/>
                </a:solidFill>
              </a:rPr>
              <a:t>├ </a:t>
            </a:r>
            <a:r>
              <a:rPr lang="pt-BR" altLang="zh-CN" sz="2400">
                <a:solidFill>
                  <a:schemeClr val="accent2"/>
                </a:solidFill>
              </a:rPr>
              <a:t>(Q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R)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</a:t>
            </a:r>
            <a:r>
              <a:rPr lang="pt-BR" altLang="zh-CN" sz="2400">
                <a:solidFill>
                  <a:schemeClr val="accent2"/>
                </a:solidFill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</a:t>
            </a:r>
            <a:r>
              <a:rPr lang="pt-BR" altLang="zh-CN" sz="2400">
                <a:solidFill>
                  <a:schemeClr val="accent2"/>
                </a:solidFill>
              </a:rPr>
              <a:t>R)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= (</a:t>
            </a:r>
            <a:r>
              <a:rPr lang="en-US" altLang="zh-CN" sz="2400">
                <a:sym typeface="Symbol" pitchFamily="2" charset="2"/>
              </a:rPr>
              <a:t></a:t>
            </a:r>
            <a:r>
              <a:rPr lang="en-US" altLang="zh-CN" sz="2400"/>
              <a:t>Q 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en-US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 </a:t>
            </a:r>
            <a:r>
              <a:rPr lang="en-US" altLang="zh-CN" sz="2400">
                <a:sym typeface="Symbol" pitchFamily="2" charset="2"/>
              </a:rPr>
              <a:t></a:t>
            </a:r>
            <a:r>
              <a:rPr lang="en-US" altLang="zh-CN" sz="2400"/>
              <a:t>Q)         </a:t>
            </a:r>
            <a:r>
              <a:rPr lang="de-DE" altLang="zh-CN" sz="24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400">
                <a:solidFill>
                  <a:schemeClr val="accent2"/>
                </a:solidFill>
              </a:rPr>
              <a:t> </a:t>
            </a:r>
            <a:r>
              <a:rPr lang="de-DE" altLang="zh-CN" sz="2400" baseline="-25000">
                <a:solidFill>
                  <a:schemeClr val="accent2"/>
                </a:solidFill>
              </a:rPr>
              <a:t>3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= </a:t>
            </a:r>
            <a:r>
              <a:rPr lang="pt-BR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 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 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Q)                  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1</a:t>
            </a:r>
            <a:r>
              <a:rPr lang="pt-BR" altLang="zh-CN" sz="2400">
                <a:solidFill>
                  <a:schemeClr val="accent2"/>
                </a:solidFill>
              </a:rPr>
              <a:t>,A</a:t>
            </a:r>
            <a:r>
              <a:rPr lang="pt-BR" altLang="zh-CN" sz="2400" baseline="-25000">
                <a:solidFill>
                  <a:schemeClr val="accent2"/>
                </a:solidFill>
              </a:rPr>
              <a:t>2</a:t>
            </a:r>
            <a:r>
              <a:rPr lang="en-US" altLang="zh-CN" sz="2400">
                <a:solidFill>
                  <a:schemeClr val="accent2"/>
                </a:solidFill>
              </a:rPr>
              <a:t>├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3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zh-CN" altLang="zh-CN" sz="24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标题 1">
            <a:extLst>
              <a:ext uri="{FF2B5EF4-FFF2-40B4-BE49-F238E27FC236}">
                <a16:creationId xmlns:a16="http://schemas.microsoft.com/office/drawing/2014/main" id="{5879A37D-0712-2D42-A3E4-E2BF6DD4CCD6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980A96C4-E3FF-534A-B250-DCB995AEB2D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400"/>
              <a:t>证明：</a:t>
            </a:r>
            <a:r>
              <a:rPr lang="zh-CN" altLang="en-US" sz="2400"/>
              <a:t>  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= 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en-US" altLang="zh-CN" sz="2400"/>
              <a:t>Q)          </a:t>
            </a:r>
            <a:r>
              <a:rPr lang="en-US" altLang="zh-CN" sz="2400">
                <a:solidFill>
                  <a:schemeClr val="accent2"/>
                </a:solidFill>
              </a:rPr>
              <a:t>├(Q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R)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400">
                <a:solidFill>
                  <a:schemeClr val="accent2"/>
                </a:solidFill>
              </a:rPr>
              <a:t>R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400">
                <a:solidFill>
                  <a:schemeClr val="accent2"/>
                </a:solidFill>
              </a:rPr>
              <a:t>Q)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= </a:t>
            </a:r>
            <a:r>
              <a:rPr lang="en-US" altLang="zh-CN" sz="2400">
                <a:sym typeface="Symbol" pitchFamily="2" charset="2"/>
              </a:rPr>
              <a:t></a:t>
            </a:r>
            <a:r>
              <a:rPr lang="en-US" altLang="zh-CN" sz="2400"/>
              <a:t>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                                        </a:t>
            </a:r>
            <a:r>
              <a:rPr lang="en-US" altLang="zh-CN" sz="2400">
                <a:solidFill>
                  <a:schemeClr val="accent2"/>
                </a:solidFill>
              </a:rPr>
              <a:t>├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</a:t>
            </a:r>
            <a:r>
              <a:rPr lang="en-US" altLang="zh-CN" sz="2400">
                <a:solidFill>
                  <a:schemeClr val="accent2"/>
                </a:solidFill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Q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= (</a:t>
            </a:r>
            <a:r>
              <a:rPr lang="en-US" altLang="zh-CN" sz="2400">
                <a:sym typeface="Symbol" pitchFamily="2" charset="2"/>
              </a:rPr>
              <a:t></a:t>
            </a:r>
            <a:r>
              <a:rPr lang="en-US" altLang="zh-CN" sz="2400"/>
              <a:t>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 Q)</a:t>
            </a:r>
            <a:r>
              <a:rPr lang="en-US" altLang="zh-CN" sz="2400">
                <a:sym typeface="Symbol" pitchFamily="2" charset="2"/>
              </a:rPr>
              <a:t> </a:t>
            </a:r>
            <a:r>
              <a:rPr lang="en-US" altLang="zh-CN" sz="2400"/>
              <a:t>((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en-US" altLang="zh-CN" sz="2400"/>
              <a:t>Q)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Q))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                                         </a:t>
            </a:r>
            <a:r>
              <a:rPr lang="en-US" altLang="zh-CN" sz="2400">
                <a:solidFill>
                  <a:schemeClr val="accent2"/>
                </a:solidFill>
              </a:rPr>
              <a:t>├(Q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 R)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((P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Q)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(P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R))</a:t>
            </a:r>
            <a:endParaRPr lang="zh-CN" altLang="zh-CN" sz="2400"/>
          </a:p>
          <a:p>
            <a:r>
              <a:rPr lang="en-US" altLang="zh-CN" sz="2400"/>
              <a:t>A</a:t>
            </a:r>
            <a:r>
              <a:rPr lang="en-US" altLang="zh-CN" sz="2400" baseline="-25000"/>
              <a:t>4</a:t>
            </a:r>
            <a:r>
              <a:rPr lang="en-US" altLang="zh-CN" sz="2400"/>
              <a:t>= 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en-US" altLang="zh-CN" sz="2400"/>
              <a:t>Q)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Q)                   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3</a:t>
            </a:r>
            <a:r>
              <a:rPr lang="pt-BR" altLang="zh-CN" sz="2400">
                <a:solidFill>
                  <a:schemeClr val="accent2"/>
                </a:solidFill>
              </a:rPr>
              <a:t>=A</a:t>
            </a:r>
            <a:r>
              <a:rPr lang="pt-BR" altLang="zh-CN" sz="2400" baseline="-25000">
                <a:solidFill>
                  <a:schemeClr val="accent2"/>
                </a:solidFill>
              </a:rPr>
              <a:t>2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4</a:t>
            </a:r>
            <a:r>
              <a:rPr lang="pt-BR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5</a:t>
            </a:r>
            <a:r>
              <a:rPr lang="en-US" altLang="zh-CN" sz="2400"/>
              <a:t>= 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 (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en-US" altLang="zh-CN" sz="2400"/>
              <a:t>R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Q)                        </a:t>
            </a: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 baseline="-25000">
                <a:solidFill>
                  <a:schemeClr val="accent2"/>
                </a:solidFill>
              </a:rPr>
              <a:t>1</a:t>
            </a:r>
            <a:r>
              <a:rPr lang="en-US" altLang="zh-CN" sz="2400">
                <a:solidFill>
                  <a:schemeClr val="accent2"/>
                </a:solidFill>
              </a:rPr>
              <a:t>, A</a:t>
            </a:r>
            <a:r>
              <a:rPr lang="en-US" altLang="zh-CN" sz="2400" baseline="-25000">
                <a:solidFill>
                  <a:schemeClr val="accent2"/>
                </a:solidFill>
              </a:rPr>
              <a:t>4</a:t>
            </a:r>
            <a:r>
              <a:rPr lang="en-US" altLang="zh-CN" sz="2400">
                <a:solidFill>
                  <a:schemeClr val="accent2"/>
                </a:solidFill>
              </a:rPr>
              <a:t>├ A</a:t>
            </a:r>
            <a:r>
              <a:rPr lang="en-US" altLang="zh-CN" sz="2400" baseline="-25000">
                <a:solidFill>
                  <a:schemeClr val="accent2"/>
                </a:solidFill>
              </a:rPr>
              <a:t>5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zh-CN" altLang="zh-CN" sz="2400"/>
              <a:t>证毕</a:t>
            </a:r>
          </a:p>
          <a:p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标题 1">
            <a:extLst>
              <a:ext uri="{FF2B5EF4-FFF2-40B4-BE49-F238E27FC236}">
                <a16:creationId xmlns:a16="http://schemas.microsoft.com/office/drawing/2014/main" id="{5255D542-314A-6F48-93A5-F12780D86A55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3E940BD6-0851-6D46-AD49-BAB977693E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600"/>
              <a:t>证明：</a:t>
            </a:r>
            <a:r>
              <a:rPr lang="zh-CN" altLang="en-US" sz="2600"/>
              <a:t>                                                          </a:t>
            </a:r>
            <a:r>
              <a:rPr lang="zh-CN" altLang="zh-CN" sz="26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600"/>
              <a:t>A</a:t>
            </a:r>
            <a:r>
              <a:rPr lang="en-US" altLang="zh-CN" sz="2600" baseline="-25000"/>
              <a:t>1</a:t>
            </a:r>
            <a:r>
              <a:rPr lang="en-US" altLang="zh-CN" sz="2600"/>
              <a:t>= (</a:t>
            </a:r>
            <a:r>
              <a:rPr lang="en-US" altLang="zh-CN" sz="2600">
                <a:sym typeface="Symbol" pitchFamily="2" charset="2"/>
              </a:rPr>
              <a:t></a:t>
            </a:r>
            <a:r>
              <a:rPr lang="en-US" altLang="zh-CN" sz="2600"/>
              <a:t>Q 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R )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(R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Q)                      </a:t>
            </a:r>
            <a:r>
              <a:rPr lang="de-DE" altLang="zh-CN" sz="26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600">
                <a:solidFill>
                  <a:schemeClr val="accent2"/>
                </a:solidFill>
              </a:rPr>
              <a:t> </a:t>
            </a:r>
            <a:r>
              <a:rPr lang="de-DE" altLang="zh-CN" sz="2600" baseline="-25000">
                <a:solidFill>
                  <a:schemeClr val="accent2"/>
                </a:solidFill>
              </a:rPr>
              <a:t>3</a:t>
            </a:r>
            <a:r>
              <a:rPr lang="en-US" altLang="zh-CN" sz="2600">
                <a:solidFill>
                  <a:schemeClr val="accent2"/>
                </a:solidFill>
              </a:rPr>
              <a:t> </a:t>
            </a:r>
            <a:endParaRPr lang="zh-CN" altLang="zh-CN" sz="2600">
              <a:solidFill>
                <a:schemeClr val="accent2"/>
              </a:solidFill>
            </a:endParaRPr>
          </a:p>
          <a:p>
            <a:r>
              <a:rPr lang="en-US" altLang="zh-CN" sz="2600"/>
              <a:t>A</a:t>
            </a:r>
            <a:r>
              <a:rPr lang="en-US" altLang="zh-CN" sz="2600" baseline="-25000"/>
              <a:t>2</a:t>
            </a:r>
            <a:r>
              <a:rPr lang="en-US" altLang="zh-CN" sz="2600"/>
              <a:t>= (</a:t>
            </a:r>
            <a:r>
              <a:rPr lang="en-US" altLang="zh-CN" sz="2600">
                <a:sym typeface="Symbol" pitchFamily="2" charset="2"/>
              </a:rPr>
              <a:t></a:t>
            </a:r>
            <a:r>
              <a:rPr lang="en-US" altLang="zh-CN" sz="2600"/>
              <a:t>Q 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Q) 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((Q 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R ) 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(</a:t>
            </a:r>
            <a:r>
              <a:rPr lang="en-US" altLang="zh-CN" sz="2600">
                <a:sym typeface="Symbol" pitchFamily="2" charset="2"/>
              </a:rPr>
              <a:t></a:t>
            </a:r>
            <a:r>
              <a:rPr lang="en-US" altLang="zh-CN" sz="2600"/>
              <a:t>Q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R ))                                        </a:t>
            </a:r>
            <a:r>
              <a:rPr lang="en-US" altLang="zh-CN" sz="2600">
                <a:solidFill>
                  <a:schemeClr val="accent2"/>
                </a:solidFill>
              </a:rPr>
              <a:t>├(P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Q)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((Q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R)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(P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R))</a:t>
            </a:r>
            <a:endParaRPr lang="zh-CN" altLang="zh-CN" sz="2600">
              <a:solidFill>
                <a:schemeClr val="accent2"/>
              </a:solidFill>
            </a:endParaRPr>
          </a:p>
          <a:p>
            <a:r>
              <a:rPr lang="en-US" altLang="zh-CN" sz="2600"/>
              <a:t>A</a:t>
            </a:r>
            <a:r>
              <a:rPr lang="en-US" altLang="zh-CN" sz="2600" baseline="-25000"/>
              <a:t>3</a:t>
            </a:r>
            <a:r>
              <a:rPr lang="en-US" altLang="zh-CN" sz="2600"/>
              <a:t>= (</a:t>
            </a:r>
            <a:r>
              <a:rPr lang="en-US" altLang="zh-CN" sz="2600">
                <a:sym typeface="Symbol" pitchFamily="2" charset="2"/>
              </a:rPr>
              <a:t></a:t>
            </a:r>
            <a:r>
              <a:rPr lang="en-US" altLang="zh-CN" sz="2600"/>
              <a:t>Q 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Q)                                           </a:t>
            </a:r>
            <a:r>
              <a:rPr lang="en-US" altLang="zh-CN" sz="2600">
                <a:solidFill>
                  <a:schemeClr val="accent2"/>
                </a:solidFill>
              </a:rPr>
              <a:t>├ (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</a:t>
            </a:r>
            <a:r>
              <a:rPr lang="en-US" altLang="zh-CN" sz="2600">
                <a:solidFill>
                  <a:schemeClr val="accent2"/>
                </a:solidFill>
              </a:rPr>
              <a:t>Q 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Q)</a:t>
            </a:r>
            <a:endParaRPr lang="zh-CN" altLang="zh-CN" sz="2600">
              <a:solidFill>
                <a:schemeClr val="accent2"/>
              </a:solidFill>
            </a:endParaRPr>
          </a:p>
          <a:p>
            <a:r>
              <a:rPr lang="en-US" altLang="zh-CN" sz="2600"/>
              <a:t>A</a:t>
            </a:r>
            <a:r>
              <a:rPr lang="en-US" altLang="zh-CN" sz="2600" baseline="-25000"/>
              <a:t>4</a:t>
            </a:r>
            <a:r>
              <a:rPr lang="en-US" altLang="zh-CN" sz="2600"/>
              <a:t>= (Q 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R ) 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(</a:t>
            </a:r>
            <a:r>
              <a:rPr lang="en-US" altLang="zh-CN" sz="2600">
                <a:sym typeface="Symbol" pitchFamily="2" charset="2"/>
              </a:rPr>
              <a:t></a:t>
            </a:r>
            <a:r>
              <a:rPr lang="en-US" altLang="zh-CN" sz="2600"/>
              <a:t>Q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R )                     </a:t>
            </a:r>
            <a:r>
              <a:rPr lang="pt-BR" altLang="zh-CN" sz="2600">
                <a:solidFill>
                  <a:schemeClr val="accent2"/>
                </a:solidFill>
              </a:rPr>
              <a:t>A</a:t>
            </a:r>
            <a:r>
              <a:rPr lang="pt-BR" altLang="zh-CN" sz="2600" baseline="-25000">
                <a:solidFill>
                  <a:schemeClr val="accent2"/>
                </a:solidFill>
              </a:rPr>
              <a:t>2</a:t>
            </a:r>
            <a:r>
              <a:rPr lang="pt-BR" altLang="zh-CN" sz="2600">
                <a:solidFill>
                  <a:schemeClr val="accent2"/>
                </a:solidFill>
              </a:rPr>
              <a:t>=A</a:t>
            </a:r>
            <a:r>
              <a:rPr lang="pt-BR" altLang="zh-CN" sz="2600" baseline="-25000">
                <a:solidFill>
                  <a:schemeClr val="accent2"/>
                </a:solidFill>
              </a:rPr>
              <a:t>3</a:t>
            </a:r>
            <a:r>
              <a:rPr lang="en-US" altLang="zh-CN" sz="2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600">
                <a:solidFill>
                  <a:schemeClr val="accent2"/>
                </a:solidFill>
              </a:rPr>
              <a:t> </a:t>
            </a:r>
            <a:r>
              <a:rPr lang="pt-BR" altLang="zh-CN" sz="2600">
                <a:solidFill>
                  <a:schemeClr val="accent2"/>
                </a:solidFill>
              </a:rPr>
              <a:t>A</a:t>
            </a:r>
            <a:r>
              <a:rPr lang="pt-BR" altLang="zh-CN" sz="2600" baseline="-25000">
                <a:solidFill>
                  <a:schemeClr val="accent2"/>
                </a:solidFill>
              </a:rPr>
              <a:t>4</a:t>
            </a:r>
            <a:r>
              <a:rPr lang="en-US" altLang="zh-CN" sz="2600">
                <a:solidFill>
                  <a:schemeClr val="accent2"/>
                </a:solidFill>
              </a:rPr>
              <a:t> </a:t>
            </a:r>
            <a:endParaRPr lang="zh-CN" altLang="zh-CN" sz="2600">
              <a:solidFill>
                <a:schemeClr val="accent2"/>
              </a:solidFill>
            </a:endParaRPr>
          </a:p>
          <a:p>
            <a:r>
              <a:rPr lang="en-US" altLang="zh-CN" sz="2600"/>
              <a:t>A</a:t>
            </a:r>
            <a:r>
              <a:rPr lang="en-US" altLang="zh-CN" sz="2600" baseline="-25000"/>
              <a:t>5</a:t>
            </a:r>
            <a:r>
              <a:rPr lang="en-US" altLang="zh-CN" sz="2600"/>
              <a:t>= (Q 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R ) </a:t>
            </a:r>
            <a:r>
              <a:rPr lang="en-US" altLang="zh-CN" sz="2600">
                <a:sym typeface="Symbol" pitchFamily="2" charset="2"/>
              </a:rPr>
              <a:t></a:t>
            </a:r>
            <a:r>
              <a:rPr lang="en-US" altLang="zh-CN" sz="2600"/>
              <a:t> (R</a:t>
            </a:r>
            <a:r>
              <a:rPr lang="en-US" altLang="zh-CN" sz="2600">
                <a:sym typeface="Symbol" pitchFamily="2" charset="2"/>
              </a:rPr>
              <a:t></a:t>
            </a:r>
            <a:r>
              <a:rPr lang="en-US" altLang="zh-CN" sz="2600"/>
              <a:t>Q)</a:t>
            </a:r>
            <a:r>
              <a:rPr lang="en-US" altLang="zh-CN" sz="2600" i="1"/>
              <a:t>                       </a:t>
            </a:r>
            <a:r>
              <a:rPr lang="en-US" altLang="zh-CN" sz="2600"/>
              <a:t>    </a:t>
            </a:r>
            <a:r>
              <a:rPr lang="en-US" altLang="zh-CN" sz="2600">
                <a:solidFill>
                  <a:schemeClr val="accent2"/>
                </a:solidFill>
              </a:rPr>
              <a:t>A</a:t>
            </a:r>
            <a:r>
              <a:rPr lang="en-US" altLang="zh-CN" sz="2600" baseline="-25000">
                <a:solidFill>
                  <a:schemeClr val="accent2"/>
                </a:solidFill>
              </a:rPr>
              <a:t>4</a:t>
            </a:r>
            <a:r>
              <a:rPr lang="en-US" altLang="zh-CN" sz="2600">
                <a:solidFill>
                  <a:schemeClr val="accent2"/>
                </a:solidFill>
              </a:rPr>
              <a:t>, A</a:t>
            </a:r>
            <a:r>
              <a:rPr lang="en-US" altLang="zh-CN" sz="2600" baseline="-25000">
                <a:solidFill>
                  <a:schemeClr val="accent2"/>
                </a:solidFill>
              </a:rPr>
              <a:t>1</a:t>
            </a:r>
            <a:r>
              <a:rPr lang="en-US" altLang="zh-CN" sz="2600">
                <a:solidFill>
                  <a:schemeClr val="accent2"/>
                </a:solidFill>
              </a:rPr>
              <a:t>├ A</a:t>
            </a:r>
            <a:r>
              <a:rPr lang="en-US" altLang="zh-CN" sz="2600" baseline="-25000">
                <a:solidFill>
                  <a:schemeClr val="accent2"/>
                </a:solidFill>
              </a:rPr>
              <a:t>5</a:t>
            </a:r>
            <a:r>
              <a:rPr lang="en-US" altLang="zh-CN" sz="2600">
                <a:solidFill>
                  <a:schemeClr val="accent2"/>
                </a:solidFill>
              </a:rPr>
              <a:t> </a:t>
            </a:r>
            <a:endParaRPr lang="zh-CN" altLang="zh-CN" sz="2600">
              <a:solidFill>
                <a:schemeClr val="accent2"/>
              </a:solidFill>
            </a:endParaRPr>
          </a:p>
          <a:p>
            <a:r>
              <a:rPr lang="zh-CN" altLang="zh-CN" sz="26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标题 1">
            <a:extLst>
              <a:ext uri="{FF2B5EF4-FFF2-40B4-BE49-F238E27FC236}">
                <a16:creationId xmlns:a16="http://schemas.microsoft.com/office/drawing/2014/main" id="{FA8F5417-C578-D94C-A09D-FADC59C99B2C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1EFA7C62-0EAE-D647-B1B5-B34ACE8AB2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700"/>
              <a:t>证明：</a:t>
            </a:r>
            <a:r>
              <a:rPr lang="pt-BR" altLang="zh-CN" sz="2700"/>
              <a:t>                                                    </a:t>
            </a:r>
            <a:r>
              <a:rPr lang="zh-CN" altLang="zh-CN" sz="27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90000"/>
              </a:lnSpc>
            </a:pPr>
            <a:r>
              <a:rPr lang="pt-BR" altLang="zh-CN" sz="2700"/>
              <a:t>A</a:t>
            </a:r>
            <a:r>
              <a:rPr lang="pt-BR" altLang="zh-CN" sz="2700" baseline="-25000"/>
              <a:t>1</a:t>
            </a:r>
            <a:r>
              <a:rPr lang="pt-BR" altLang="zh-CN" sz="2700"/>
              <a:t>= 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pt-BR" altLang="zh-CN" sz="2700"/>
              <a:t>Q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pt-BR" altLang="zh-CN" sz="2700"/>
              <a:t>(</a:t>
            </a:r>
            <a:r>
              <a:rPr lang="en-US" altLang="zh-CN" sz="2700">
                <a:sym typeface="Symbol" pitchFamily="2" charset="2"/>
              </a:rPr>
              <a:t></a:t>
            </a:r>
            <a:r>
              <a:rPr lang="pt-BR" altLang="zh-CN" sz="2700"/>
              <a:t>R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pt-BR" altLang="zh-CN" sz="2700"/>
              <a:t>Q)                          </a:t>
            </a:r>
            <a:r>
              <a:rPr lang="de-DE" altLang="zh-CN" sz="27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700">
                <a:solidFill>
                  <a:schemeClr val="accent2"/>
                </a:solidFill>
              </a:rPr>
              <a:t> </a:t>
            </a:r>
            <a:r>
              <a:rPr lang="de-DE" altLang="zh-CN" sz="2700" baseline="-25000">
                <a:solidFill>
                  <a:schemeClr val="accent2"/>
                </a:solidFill>
              </a:rPr>
              <a:t>1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2700"/>
              <a:t>A</a:t>
            </a:r>
            <a:r>
              <a:rPr lang="pt-BR" altLang="zh-CN" sz="2700" baseline="-25000"/>
              <a:t>2</a:t>
            </a:r>
            <a:r>
              <a:rPr lang="pt-BR" altLang="zh-CN" sz="2700"/>
              <a:t>=(</a:t>
            </a:r>
            <a:r>
              <a:rPr lang="en-US" altLang="zh-CN" sz="2700">
                <a:sym typeface="Symbol" pitchFamily="2" charset="2"/>
              </a:rPr>
              <a:t></a:t>
            </a:r>
            <a:r>
              <a:rPr lang="pt-BR" altLang="zh-CN" sz="2700"/>
              <a:t>R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pt-BR" altLang="zh-CN" sz="2700"/>
              <a:t>Q)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pt-BR" altLang="zh-CN" sz="2700"/>
              <a:t>(Q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pt-BR" altLang="zh-CN" sz="2700"/>
              <a:t>R)                   </a:t>
            </a:r>
            <a:r>
              <a:rPr lang="de-DE" altLang="zh-CN" sz="27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700">
                <a:solidFill>
                  <a:schemeClr val="accent2"/>
                </a:solidFill>
              </a:rPr>
              <a:t> </a:t>
            </a:r>
            <a:r>
              <a:rPr lang="de-DE" altLang="zh-CN" sz="2700" baseline="-25000">
                <a:solidFill>
                  <a:schemeClr val="accent2"/>
                </a:solidFill>
              </a:rPr>
              <a:t>3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2700"/>
              <a:t>A</a:t>
            </a:r>
            <a:r>
              <a:rPr lang="pt-BR" altLang="zh-CN" sz="2700" baseline="-25000"/>
              <a:t>3</a:t>
            </a:r>
            <a:r>
              <a:rPr lang="pt-BR" altLang="zh-CN" sz="2700"/>
              <a:t>=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pt-BR" altLang="zh-CN" sz="2700"/>
              <a:t>Q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pt-BR" altLang="zh-CN" sz="2700"/>
              <a:t>(Q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pt-BR" altLang="zh-CN" sz="2700"/>
              <a:t>R)                                 </a:t>
            </a:r>
            <a:r>
              <a:rPr lang="pt-BR" altLang="zh-CN" sz="2700">
                <a:solidFill>
                  <a:schemeClr val="accent2"/>
                </a:solidFill>
              </a:rPr>
              <a:t>A</a:t>
            </a:r>
            <a:r>
              <a:rPr lang="pt-BR" altLang="zh-CN" sz="2700" baseline="-25000">
                <a:solidFill>
                  <a:schemeClr val="accent2"/>
                </a:solidFill>
              </a:rPr>
              <a:t>1</a:t>
            </a:r>
            <a:r>
              <a:rPr lang="pt-BR" altLang="zh-CN" sz="2700">
                <a:solidFill>
                  <a:schemeClr val="accent2"/>
                </a:solidFill>
              </a:rPr>
              <a:t>, A</a:t>
            </a:r>
            <a:r>
              <a:rPr lang="pt-BR" altLang="zh-CN" sz="2700" baseline="-25000">
                <a:solidFill>
                  <a:schemeClr val="accent2"/>
                </a:solidFill>
              </a:rPr>
              <a:t>2</a:t>
            </a:r>
            <a:r>
              <a:rPr lang="zh-CN" altLang="zh-CN" sz="2700">
                <a:solidFill>
                  <a:schemeClr val="accent2"/>
                </a:solidFill>
              </a:rPr>
              <a:t>├</a:t>
            </a:r>
            <a:r>
              <a:rPr lang="pt-BR" altLang="zh-CN" sz="2700">
                <a:solidFill>
                  <a:schemeClr val="accent2"/>
                </a:solidFill>
              </a:rPr>
              <a:t>A</a:t>
            </a:r>
            <a:r>
              <a:rPr lang="pt-BR" altLang="zh-CN" sz="2700" baseline="-25000">
                <a:solidFill>
                  <a:schemeClr val="accent2"/>
                </a:solidFill>
              </a:rPr>
              <a:t>3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4</a:t>
            </a:r>
            <a:r>
              <a:rPr lang="en-US" altLang="zh-CN" sz="2700"/>
              <a:t>=(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( Q 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en-US" altLang="zh-CN" sz="2700"/>
              <a:t>R))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700">
                <a:sym typeface="Symbol" pitchFamily="2" charset="2"/>
              </a:rPr>
              <a:t>            </a:t>
            </a:r>
            <a:r>
              <a:rPr lang="en-US" altLang="zh-CN" sz="2700"/>
              <a:t>(( 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Q)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(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 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en-US" altLang="zh-CN" sz="2700"/>
              <a:t>R))           </a:t>
            </a:r>
            <a:r>
              <a:rPr lang="de-DE" altLang="zh-CN" sz="27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700">
                <a:solidFill>
                  <a:schemeClr val="accent2"/>
                </a:solidFill>
              </a:rPr>
              <a:t> </a:t>
            </a:r>
            <a:r>
              <a:rPr lang="de-DE" altLang="zh-CN" sz="2700" baseline="-25000">
                <a:solidFill>
                  <a:schemeClr val="accent2"/>
                </a:solidFill>
              </a:rPr>
              <a:t>2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5</a:t>
            </a:r>
            <a:r>
              <a:rPr lang="en-US" altLang="zh-CN" sz="2700"/>
              <a:t>=( 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Q)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(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 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en-US" altLang="zh-CN" sz="2700"/>
              <a:t>R)                  </a:t>
            </a:r>
            <a:r>
              <a:rPr lang="en-US" altLang="zh-CN" sz="2700">
                <a:solidFill>
                  <a:schemeClr val="accent2"/>
                </a:solidFill>
              </a:rPr>
              <a:t>A</a:t>
            </a:r>
            <a:r>
              <a:rPr lang="en-US" altLang="zh-CN" sz="2700" baseline="-25000">
                <a:solidFill>
                  <a:schemeClr val="accent2"/>
                </a:solidFill>
              </a:rPr>
              <a:t>4</a:t>
            </a:r>
            <a:r>
              <a:rPr lang="en-US" altLang="zh-CN" sz="2700">
                <a:solidFill>
                  <a:schemeClr val="accent2"/>
                </a:solidFill>
              </a:rPr>
              <a:t>=A</a:t>
            </a:r>
            <a:r>
              <a:rPr lang="en-US" altLang="zh-CN" sz="2700" baseline="-25000">
                <a:solidFill>
                  <a:schemeClr val="accent2"/>
                </a:solidFill>
              </a:rPr>
              <a:t>3</a:t>
            </a:r>
            <a:r>
              <a:rPr lang="en-US" altLang="zh-CN" sz="27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700">
                <a:solidFill>
                  <a:schemeClr val="accent2"/>
                </a:solidFill>
              </a:rPr>
              <a:t> A</a:t>
            </a:r>
            <a:r>
              <a:rPr lang="en-US" altLang="zh-CN" sz="2700" baseline="-25000">
                <a:solidFill>
                  <a:schemeClr val="accent2"/>
                </a:solidFill>
              </a:rPr>
              <a:t>5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6</a:t>
            </a:r>
            <a:r>
              <a:rPr lang="en-US" altLang="zh-CN" sz="2700"/>
              <a:t>= (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 </a:t>
            </a:r>
            <a:r>
              <a:rPr lang="en-US" altLang="zh-CN" sz="2700">
                <a:sym typeface="Symbol" pitchFamily="2" charset="2"/>
              </a:rPr>
              <a:t></a:t>
            </a:r>
            <a:r>
              <a:rPr lang="en-US" altLang="zh-CN" sz="2700"/>
              <a:t>R) 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(R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Q)                       </a:t>
            </a:r>
            <a:r>
              <a:rPr lang="de-DE" altLang="zh-CN" sz="27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700">
                <a:solidFill>
                  <a:schemeClr val="accent2"/>
                </a:solidFill>
              </a:rPr>
              <a:t> </a:t>
            </a:r>
            <a:r>
              <a:rPr lang="de-DE" altLang="zh-CN" sz="2700" baseline="-25000">
                <a:solidFill>
                  <a:schemeClr val="accent2"/>
                </a:solidFill>
              </a:rPr>
              <a:t>3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7</a:t>
            </a:r>
            <a:r>
              <a:rPr lang="en-US" altLang="zh-CN" sz="2700"/>
              <a:t>=(</a:t>
            </a:r>
            <a:r>
              <a:rPr lang="en-US" altLang="zh-CN" sz="2700">
                <a:sym typeface="Symbol" pitchFamily="2" charset="2"/>
              </a:rPr>
              <a:t></a:t>
            </a:r>
            <a:r>
              <a:rPr lang="en-US" altLang="zh-CN" sz="2700"/>
              <a:t>Q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Q)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(R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Q)                             </a:t>
            </a:r>
            <a:r>
              <a:rPr lang="en-US" altLang="zh-CN" sz="2700">
                <a:solidFill>
                  <a:schemeClr val="accent2"/>
                </a:solidFill>
              </a:rPr>
              <a:t>A</a:t>
            </a:r>
            <a:r>
              <a:rPr lang="en-US" altLang="zh-CN" sz="2700" baseline="-25000">
                <a:solidFill>
                  <a:schemeClr val="accent2"/>
                </a:solidFill>
              </a:rPr>
              <a:t>5</a:t>
            </a:r>
            <a:r>
              <a:rPr lang="en-US" altLang="zh-CN" sz="2700">
                <a:solidFill>
                  <a:schemeClr val="accent2"/>
                </a:solidFill>
              </a:rPr>
              <a:t>, A</a:t>
            </a:r>
            <a:r>
              <a:rPr lang="en-US" altLang="zh-CN" sz="2700" baseline="-25000">
                <a:solidFill>
                  <a:schemeClr val="accent2"/>
                </a:solidFill>
              </a:rPr>
              <a:t>6</a:t>
            </a:r>
            <a:r>
              <a:rPr lang="zh-CN" altLang="zh-CN" sz="2700">
                <a:solidFill>
                  <a:schemeClr val="accent2"/>
                </a:solidFill>
              </a:rPr>
              <a:t>├</a:t>
            </a:r>
            <a:r>
              <a:rPr lang="en-US" altLang="zh-CN" sz="2700">
                <a:solidFill>
                  <a:schemeClr val="accent2"/>
                </a:solidFill>
              </a:rPr>
              <a:t>A</a:t>
            </a:r>
            <a:r>
              <a:rPr lang="en-US" altLang="zh-CN" sz="2700" baseline="-25000">
                <a:solidFill>
                  <a:schemeClr val="accent2"/>
                </a:solidFill>
              </a:rPr>
              <a:t>7</a:t>
            </a:r>
            <a:endParaRPr lang="zh-CN" altLang="zh-CN" sz="27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700"/>
              <a:t>证毕</a:t>
            </a:r>
          </a:p>
          <a:p>
            <a:pPr>
              <a:lnSpc>
                <a:spcPct val="90000"/>
              </a:lnSpc>
            </a:pPr>
            <a:endParaRPr lang="en-US" altLang="zh-CN" sz="27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0E9C48E-2371-1447-9A63-F93CA79772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rgbClr val="FF0000"/>
                </a:solidFill>
              </a:rPr>
              <a:t>命题逻辑定理</a:t>
            </a: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7BC4A762-974C-144A-98B4-5AAF5F6714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412875"/>
            <a:ext cx="7848600" cy="4525963"/>
          </a:xfrm>
        </p:spPr>
        <p:txBody>
          <a:bodyPr/>
          <a:lstStyle/>
          <a:p>
            <a:r>
              <a:rPr lang="zh-CN" altLang="en-US" sz="2400" b="1"/>
              <a:t>第一组：</a:t>
            </a:r>
          </a:p>
          <a:p>
            <a:r>
              <a:rPr lang="zh-CN" altLang="en-US" sz="2400" b="1"/>
              <a:t>前提剥离： </a:t>
            </a:r>
            <a:r>
              <a:rPr lang="en-US" altLang="zh-CN" sz="2400" b="1"/>
              <a:t>P, Q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R) ├  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</a:t>
            </a:r>
          </a:p>
          <a:p>
            <a:r>
              <a:rPr lang="zh-CN" altLang="en-US" sz="2400" b="1"/>
              <a:t>前提交换：├ 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R))</a:t>
            </a:r>
            <a:endParaRPr lang="zh-CN" altLang="zh-CN" sz="2400" b="1"/>
          </a:p>
          <a:p>
            <a:r>
              <a:rPr lang="zh-CN" altLang="en-US" sz="2400" b="1"/>
              <a:t>前提加入：├ </a:t>
            </a:r>
            <a:r>
              <a:rPr lang="en-US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R))</a:t>
            </a:r>
            <a:endParaRPr lang="zh-CN" altLang="zh-CN" sz="2400" b="1"/>
          </a:p>
          <a:p>
            <a:r>
              <a:rPr lang="zh-CN" altLang="en-US" sz="2400" b="1"/>
              <a:t>前提传递：├ 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Q)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R))</a:t>
            </a:r>
            <a:endParaRPr lang="zh-CN" altLang="zh-CN" sz="2400" b="1"/>
          </a:p>
          <a:p>
            <a:r>
              <a:rPr lang="en-US" altLang="zh-CN" sz="2400" b="1"/>
              <a:t>                   ├ ((P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Q)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(Q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R))</a:t>
            </a:r>
            <a:endParaRPr lang="zh-CN" altLang="zh-CN" sz="2400" b="1"/>
          </a:p>
          <a:p>
            <a:endParaRPr lang="zh-CN" altLang="zh-CN" sz="2400" b="1"/>
          </a:p>
          <a:p>
            <a:r>
              <a:rPr lang="zh-CN" altLang="en-US" sz="2400" b="1"/>
              <a:t>第二组：    ├ </a:t>
            </a:r>
            <a:r>
              <a:rPr lang="en-US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</a:t>
            </a:r>
            <a:endParaRPr lang="zh-CN" altLang="zh-CN" sz="2400" b="1"/>
          </a:p>
          <a:p>
            <a:r>
              <a:rPr lang="en-US" altLang="zh-CN" sz="2400" b="1"/>
              <a:t>                   ├ </a:t>
            </a:r>
            <a:r>
              <a:rPr lang="en-US" altLang="zh-CN" sz="2400" b="1">
                <a:sym typeface="Symbol" pitchFamily="2" charset="2"/>
              </a:rPr>
              <a:t></a:t>
            </a:r>
            <a:r>
              <a:rPr lang="en-US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</a:t>
            </a:r>
            <a:endParaRPr lang="zh-CN" altLang="zh-CN" sz="2400" b="1"/>
          </a:p>
          <a:p>
            <a:r>
              <a:rPr lang="en-US" altLang="zh-CN" sz="2400" b="1"/>
              <a:t>                   ├ Q</a:t>
            </a:r>
            <a:r>
              <a:rPr lang="en-US" altLang="zh-CN" sz="2400" b="1">
                <a:sym typeface="Symbol" pitchFamily="2" charset="2"/>
              </a:rPr>
              <a:t> </a:t>
            </a:r>
            <a:r>
              <a:rPr lang="en-US" altLang="zh-CN" sz="2400" b="1"/>
              <a:t>Q</a:t>
            </a:r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C94CF41B-E0A1-7940-84D9-8311D56A7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4292600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Line 6">
            <a:extLst>
              <a:ext uri="{FF2B5EF4-FFF2-40B4-BE49-F238E27FC236}">
                <a16:creationId xmlns:a16="http://schemas.microsoft.com/office/drawing/2014/main" id="{B94E7473-D7F9-D042-9036-081FC32C1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6092825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标题 1">
            <a:extLst>
              <a:ext uri="{FF2B5EF4-FFF2-40B4-BE49-F238E27FC236}">
                <a16:creationId xmlns:a16="http://schemas.microsoft.com/office/drawing/2014/main" id="{D6E581BB-9443-5046-B366-50126BB729A2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C47DCCC8-4282-6347-9D86-5DC5321D9F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2665413"/>
          </a:xfrm>
        </p:spPr>
        <p:txBody>
          <a:bodyPr/>
          <a:lstStyle/>
          <a:p>
            <a:r>
              <a:rPr lang="zh-CN" altLang="zh-CN" sz="2800"/>
              <a:t>证明：</a:t>
            </a:r>
            <a:r>
              <a:rPr lang="zh-CN" altLang="en-US" sz="2800"/>
              <a:t>                                           </a:t>
            </a:r>
            <a:r>
              <a:rPr lang="zh-CN" altLang="zh-CN" sz="28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= Q</a:t>
            </a:r>
            <a:r>
              <a:rPr lang="en-US" altLang="zh-CN" sz="2800">
                <a:sym typeface="Symbol" pitchFamily="2" charset="2"/>
              </a:rPr>
              <a:t></a:t>
            </a:r>
            <a:r>
              <a:rPr lang="en-US" altLang="zh-CN" sz="2800"/>
              <a:t>Q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(</a:t>
            </a:r>
            <a:r>
              <a:rPr lang="en-US" altLang="zh-CN" sz="2800">
                <a:sym typeface="Symbol" pitchFamily="2" charset="2"/>
              </a:rPr>
              <a:t></a:t>
            </a:r>
            <a:r>
              <a:rPr lang="pt-BR" altLang="zh-CN" sz="2800"/>
              <a:t>Q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Q</a:t>
            </a:r>
            <a:r>
              <a:rPr lang="en-US" altLang="zh-CN" sz="2800"/>
              <a:t>)       </a:t>
            </a:r>
            <a:r>
              <a:rPr lang="en-US" altLang="zh-CN" sz="2800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</a:t>
            </a:r>
            <a:r>
              <a:rPr lang="en-US" altLang="zh-CN" sz="2800">
                <a:solidFill>
                  <a:schemeClr val="accent2"/>
                </a:solidFill>
              </a:rPr>
              <a:t>Q </a:t>
            </a:r>
            <a:r>
              <a:rPr lang="zh-CN" altLang="zh-CN" sz="2800">
                <a:solidFill>
                  <a:schemeClr val="accent2"/>
                </a:solidFill>
              </a:rPr>
              <a:t>≡</a:t>
            </a:r>
            <a:r>
              <a:rPr lang="pt-BR" altLang="zh-CN" sz="2800">
                <a:solidFill>
                  <a:schemeClr val="accent2"/>
                </a:solidFill>
              </a:rPr>
              <a:t>(</a:t>
            </a:r>
            <a:r>
              <a:rPr lang="pt-BR" altLang="zh-CN" sz="28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2800">
                <a:solidFill>
                  <a:schemeClr val="accent2"/>
                </a:solidFill>
              </a:rPr>
              <a:t>Q</a:t>
            </a:r>
            <a:r>
              <a:rPr lang="pt-BR" altLang="zh-CN" sz="2800">
                <a:solidFill>
                  <a:schemeClr val="accent2"/>
                </a:solidFill>
                <a:sym typeface="Symbol" pitchFamily="2" charset="2"/>
              </a:rPr>
              <a:t>Q</a:t>
            </a:r>
            <a:r>
              <a:rPr lang="pt-BR" altLang="zh-CN" sz="2800">
                <a:solidFill>
                  <a:schemeClr val="accent2"/>
                </a:solidFill>
              </a:rPr>
              <a:t>)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= (</a:t>
            </a:r>
            <a:r>
              <a:rPr lang="en-US" altLang="zh-CN" sz="2800">
                <a:sym typeface="Symbol" pitchFamily="2" charset="2"/>
              </a:rPr>
              <a:t></a:t>
            </a:r>
            <a:r>
              <a:rPr lang="pt-BR" altLang="zh-CN" sz="2800"/>
              <a:t>Q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pt-BR" altLang="zh-CN" sz="2800"/>
              <a:t>Q</a:t>
            </a:r>
            <a:r>
              <a:rPr lang="en-US" altLang="zh-CN" sz="2800"/>
              <a:t>)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Q                       </a:t>
            </a:r>
            <a:r>
              <a:rPr lang="zh-CN" altLang="zh-CN" sz="2800">
                <a:solidFill>
                  <a:schemeClr val="accent2"/>
                </a:solidFill>
              </a:rPr>
              <a:t>├</a:t>
            </a:r>
            <a:r>
              <a:rPr lang="pt-BR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2800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800">
                <a:solidFill>
                  <a:schemeClr val="accent2"/>
                </a:solidFill>
              </a:rPr>
              <a:t>Q)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800">
                <a:solidFill>
                  <a:schemeClr val="accent2"/>
                </a:solidFill>
              </a:rPr>
              <a:t>Q 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en-US" altLang="zh-CN" sz="2800"/>
              <a:t>= Q</a:t>
            </a:r>
            <a:r>
              <a:rPr lang="en-US" altLang="zh-CN" sz="2800">
                <a:sym typeface="Symbol" pitchFamily="2" charset="2"/>
              </a:rPr>
              <a:t></a:t>
            </a:r>
            <a:r>
              <a:rPr lang="en-US" altLang="zh-CN" sz="2800"/>
              <a:t>Q </a:t>
            </a:r>
            <a:r>
              <a:rPr lang="en-US" altLang="zh-CN" sz="2800">
                <a:sym typeface="Symbol" pitchFamily="2" charset="2"/>
              </a:rPr>
              <a:t></a:t>
            </a:r>
            <a:r>
              <a:rPr lang="en-US" altLang="zh-CN" sz="2800"/>
              <a:t>Q</a:t>
            </a:r>
            <a:r>
              <a:rPr lang="pt-BR" altLang="zh-CN" sz="2800"/>
              <a:t>                               </a:t>
            </a:r>
            <a:r>
              <a:rPr lang="pt-BR" altLang="zh-CN" sz="2800">
                <a:solidFill>
                  <a:schemeClr val="accent2"/>
                </a:solidFill>
              </a:rPr>
              <a:t>A</a:t>
            </a:r>
            <a:r>
              <a:rPr lang="pt-BR" altLang="zh-CN" sz="2800" baseline="-25000">
                <a:solidFill>
                  <a:schemeClr val="accent2"/>
                </a:solidFill>
              </a:rPr>
              <a:t>1</a:t>
            </a:r>
            <a:r>
              <a:rPr lang="pt-BR" altLang="zh-CN" sz="2800">
                <a:solidFill>
                  <a:schemeClr val="accent2"/>
                </a:solidFill>
              </a:rPr>
              <a:t>, A</a:t>
            </a:r>
            <a:r>
              <a:rPr lang="pt-BR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zh-CN" sz="2800">
                <a:solidFill>
                  <a:schemeClr val="accent2"/>
                </a:solidFill>
              </a:rPr>
              <a:t>├</a:t>
            </a:r>
            <a:r>
              <a:rPr lang="pt-BR" altLang="zh-CN" sz="2800">
                <a:solidFill>
                  <a:schemeClr val="accent2"/>
                </a:solidFill>
              </a:rPr>
              <a:t>A</a:t>
            </a:r>
            <a:r>
              <a:rPr lang="pt-BR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zh-CN" altLang="zh-CN" sz="28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标题 1">
            <a:extLst>
              <a:ext uri="{FF2B5EF4-FFF2-40B4-BE49-F238E27FC236}">
                <a16:creationId xmlns:a16="http://schemas.microsoft.com/office/drawing/2014/main" id="{17CA4DC2-595D-754E-AAEE-33F7E47001CB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3F25C833-2965-9442-BB79-DAE69AA48C1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zh-CN" altLang="zh-CN" sz="2400"/>
              <a:t>证明：</a:t>
            </a:r>
            <a:r>
              <a:rPr lang="pt-BR" altLang="zh-CN" sz="2400"/>
              <a:t>     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400"/>
              <a:t>A</a:t>
            </a:r>
            <a:r>
              <a:rPr lang="pt-BR" altLang="zh-CN" sz="2400" baseline="-25000"/>
              <a:t>1</a:t>
            </a:r>
            <a:r>
              <a:rPr lang="pt-BR" altLang="zh-CN" sz="2400"/>
              <a:t>=Q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pt-BR" altLang="zh-CN" sz="2400"/>
              <a:t>Q                                            </a:t>
            </a:r>
            <a:r>
              <a:rPr lang="pt-BR" altLang="zh-CN" sz="2400">
                <a:solidFill>
                  <a:schemeClr val="accent2"/>
                </a:solidFill>
              </a:rPr>
              <a:t>├</a:t>
            </a:r>
            <a:r>
              <a:rPr lang="pt-BR" altLang="zh-CN" sz="2400" i="1">
                <a:solidFill>
                  <a:schemeClr val="accent2"/>
                </a:solidFill>
              </a:rPr>
              <a:t> </a:t>
            </a:r>
            <a:r>
              <a:rPr lang="pt-BR" altLang="zh-CN" sz="2400">
                <a:solidFill>
                  <a:schemeClr val="accent2"/>
                </a:solidFill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</a:t>
            </a:r>
            <a:r>
              <a:rPr lang="pt-BR" altLang="zh-CN" sz="2400">
                <a:solidFill>
                  <a:schemeClr val="accent2"/>
                </a:solidFill>
              </a:rPr>
              <a:t>Q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pt-BR" altLang="zh-CN" sz="2400"/>
              <a:t>A</a:t>
            </a:r>
            <a:r>
              <a:rPr lang="pt-BR" altLang="zh-CN" sz="2400" baseline="-25000"/>
              <a:t>2</a:t>
            </a:r>
            <a:r>
              <a:rPr lang="pt-BR" altLang="zh-CN" sz="2400"/>
              <a:t>=(Q 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pt-BR" altLang="zh-CN" sz="2400"/>
              <a:t>Q) 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pt-BR" altLang="zh-CN" sz="2400"/>
              <a:t> (Q 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pt-BR" altLang="zh-CN" sz="2400"/>
              <a:t>Q)          </a:t>
            </a:r>
            <a:r>
              <a:rPr lang="pt-BR" altLang="zh-CN" sz="2400">
                <a:solidFill>
                  <a:schemeClr val="accent2"/>
                </a:solidFill>
              </a:rPr>
              <a:t>├</a:t>
            </a:r>
            <a:r>
              <a:rPr lang="pt-BR" altLang="zh-CN" sz="2400" i="1">
                <a:solidFill>
                  <a:schemeClr val="accent2"/>
                </a:solidFill>
              </a:rPr>
              <a:t> </a:t>
            </a:r>
            <a:r>
              <a:rPr lang="pt-BR" altLang="zh-CN" sz="2400">
                <a:solidFill>
                  <a:schemeClr val="accent2"/>
                </a:solidFill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</a:t>
            </a:r>
            <a:r>
              <a:rPr lang="pt-BR" altLang="zh-CN" sz="2400">
                <a:solidFill>
                  <a:schemeClr val="accent2"/>
                </a:solidFill>
              </a:rPr>
              <a:t>Q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pt-BR" altLang="zh-CN" sz="2400"/>
              <a:t>A</a:t>
            </a:r>
            <a:r>
              <a:rPr lang="pt-BR" altLang="zh-CN" sz="2400" baseline="-25000"/>
              <a:t>3</a:t>
            </a:r>
            <a:r>
              <a:rPr lang="pt-BR" altLang="zh-CN" sz="2400"/>
              <a:t>= </a:t>
            </a:r>
            <a:r>
              <a:rPr lang="en-US" altLang="zh-CN" sz="2400">
                <a:sym typeface="Symbol" pitchFamily="2" charset="2"/>
              </a:rPr>
              <a:t></a:t>
            </a:r>
            <a:r>
              <a:rPr lang="pt-BR" altLang="zh-CN" sz="2400"/>
              <a:t> (Q </a:t>
            </a:r>
            <a:r>
              <a:rPr lang="en-US" altLang="zh-CN" sz="2400">
                <a:sym typeface="Symbol" pitchFamily="2" charset="2"/>
              </a:rPr>
              <a:t></a:t>
            </a:r>
            <a:r>
              <a:rPr lang="pt-BR" altLang="zh-CN" sz="2400"/>
              <a:t>Q)                                 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2</a:t>
            </a:r>
            <a:r>
              <a:rPr lang="pt-BR" altLang="zh-CN" sz="2400">
                <a:solidFill>
                  <a:schemeClr val="accent2"/>
                </a:solidFill>
              </a:rPr>
              <a:t>=A</a:t>
            </a:r>
            <a:r>
              <a:rPr lang="pt-BR" altLang="zh-CN" sz="2400" baseline="-25000">
                <a:solidFill>
                  <a:schemeClr val="accent2"/>
                </a:solidFill>
              </a:rPr>
              <a:t>1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3</a:t>
            </a:r>
            <a:r>
              <a:rPr lang="pt-BR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4</a:t>
            </a:r>
            <a:r>
              <a:rPr lang="en-US" altLang="zh-CN" sz="2400"/>
              <a:t>= </a:t>
            </a:r>
            <a:r>
              <a:rPr lang="en-US" altLang="zh-CN" sz="2400">
                <a:sym typeface="Symbol" pitchFamily="2" charset="2"/>
              </a:rPr>
              <a:t></a:t>
            </a:r>
            <a:r>
              <a:rPr lang="pt-BR" altLang="zh-CN" sz="2400"/>
              <a:t>(Q</a:t>
            </a:r>
            <a:r>
              <a:rPr lang="en-US" altLang="zh-CN" sz="2400">
                <a:sym typeface="Symbol" pitchFamily="2" charset="2"/>
              </a:rPr>
              <a:t></a:t>
            </a:r>
            <a:r>
              <a:rPr lang="pt-BR" altLang="zh-CN" sz="2400"/>
              <a:t>Q)                                      </a:t>
            </a:r>
            <a:r>
              <a:rPr lang="pt-BR" altLang="zh-CN" sz="2400">
                <a:solidFill>
                  <a:schemeClr val="accent2"/>
                </a:solidFill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pt-BR" altLang="zh-CN" sz="2400">
                <a:solidFill>
                  <a:schemeClr val="accent2"/>
                </a:solidFill>
              </a:rPr>
              <a:t>R</a:t>
            </a:r>
            <a:r>
              <a:rPr lang="zh-CN" altLang="zh-CN" sz="2400">
                <a:solidFill>
                  <a:schemeClr val="accent2"/>
                </a:solidFill>
              </a:rPr>
              <a:t>≡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400">
                <a:solidFill>
                  <a:schemeClr val="accent2"/>
                </a:solidFill>
              </a:rPr>
              <a:t> (Q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400">
                <a:solidFill>
                  <a:schemeClr val="accent2"/>
                </a:solidFill>
              </a:rPr>
              <a:t>R)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zh-CN" altLang="zh-CN" sz="24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标题 1">
            <a:extLst>
              <a:ext uri="{FF2B5EF4-FFF2-40B4-BE49-F238E27FC236}">
                <a16:creationId xmlns:a16="http://schemas.microsoft.com/office/drawing/2014/main" id="{E38F8A0F-4859-BD41-8077-F9B76FB262BF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9AB3D111-8D03-094B-B594-EFF879EED30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zh-CN" altLang="zh-CN" sz="2800"/>
              <a:t>证明：</a:t>
            </a:r>
            <a:r>
              <a:rPr lang="pt-BR" altLang="zh-CN" sz="2800"/>
              <a:t>                                            </a:t>
            </a:r>
            <a:r>
              <a:rPr lang="zh-CN" altLang="zh-CN" sz="28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800" i="1"/>
              <a:t>A</a:t>
            </a:r>
            <a:r>
              <a:rPr lang="pt-BR" altLang="zh-CN" sz="2800" baseline="-25000"/>
              <a:t>1</a:t>
            </a:r>
            <a:r>
              <a:rPr lang="pt-BR" altLang="zh-CN" sz="2800"/>
              <a:t>= </a:t>
            </a:r>
            <a:r>
              <a:rPr lang="en-US" altLang="zh-CN" sz="2800">
                <a:sym typeface="Symbol" pitchFamily="2" charset="2"/>
              </a:rPr>
              <a:t></a:t>
            </a:r>
            <a:r>
              <a:rPr lang="pt-BR" altLang="zh-CN" sz="2800"/>
              <a:t>Q </a:t>
            </a:r>
            <a:r>
              <a:rPr lang="en-US" altLang="zh-CN" sz="2800">
                <a:sym typeface="Symbol" pitchFamily="2" charset="2"/>
              </a:rPr>
              <a:t></a:t>
            </a:r>
            <a:r>
              <a:rPr lang="pt-BR" altLang="zh-CN" sz="2800"/>
              <a:t>Q                              </a:t>
            </a:r>
            <a:r>
              <a:rPr lang="pt-BR" altLang="zh-CN" sz="2800">
                <a:solidFill>
                  <a:schemeClr val="accent2"/>
                </a:solidFill>
              </a:rPr>
              <a:t>├</a:t>
            </a:r>
            <a:r>
              <a:rPr lang="pt-BR" altLang="zh-CN" sz="2800" i="1">
                <a:solidFill>
                  <a:schemeClr val="accent2"/>
                </a:solidFill>
              </a:rPr>
              <a:t> </a:t>
            </a:r>
            <a:r>
              <a:rPr lang="pt-BR" altLang="zh-CN" sz="2800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800">
                <a:solidFill>
                  <a:schemeClr val="accent2"/>
                </a:solidFill>
              </a:rPr>
              <a:t>Q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pt-BR" altLang="zh-CN" sz="2800" i="1"/>
              <a:t>A</a:t>
            </a:r>
            <a:r>
              <a:rPr lang="pt-BR" altLang="zh-CN" sz="2800" baseline="-25000"/>
              <a:t>2</a:t>
            </a:r>
            <a:r>
              <a:rPr lang="pt-BR" altLang="zh-CN" sz="2800"/>
              <a:t>= (Q</a:t>
            </a:r>
            <a:r>
              <a:rPr lang="en-US" altLang="zh-CN" sz="2800">
                <a:sym typeface="Symbol" pitchFamily="2" charset="2"/>
              </a:rPr>
              <a:t></a:t>
            </a:r>
            <a:r>
              <a:rPr lang="pt-BR" altLang="zh-CN" sz="2800"/>
              <a:t>Q)                                 </a:t>
            </a:r>
            <a:r>
              <a:rPr lang="pt-BR" altLang="zh-CN" sz="2800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</a:t>
            </a:r>
            <a:r>
              <a:rPr lang="pt-BR" altLang="zh-CN" sz="2800">
                <a:solidFill>
                  <a:schemeClr val="accent2"/>
                </a:solidFill>
              </a:rPr>
              <a:t>R</a:t>
            </a:r>
            <a:r>
              <a:rPr lang="zh-CN" altLang="zh-CN" sz="2800">
                <a:solidFill>
                  <a:schemeClr val="accent2"/>
                </a:solidFill>
              </a:rPr>
              <a:t>≡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2800">
                <a:solidFill>
                  <a:schemeClr val="accent2"/>
                </a:solidFill>
              </a:rPr>
              <a:t>Q </a:t>
            </a:r>
            <a:r>
              <a:rPr lang="en-US" altLang="zh-CN" sz="2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800">
                <a:solidFill>
                  <a:schemeClr val="accent2"/>
                </a:solidFill>
              </a:rPr>
              <a:t>R</a:t>
            </a:r>
            <a:endParaRPr lang="zh-CN" altLang="zh-CN" sz="2800">
              <a:solidFill>
                <a:schemeClr val="accent2"/>
              </a:solidFill>
            </a:endParaRPr>
          </a:p>
          <a:p>
            <a:r>
              <a:rPr lang="zh-CN" altLang="zh-CN" sz="28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标题 1">
            <a:extLst>
              <a:ext uri="{FF2B5EF4-FFF2-40B4-BE49-F238E27FC236}">
                <a16:creationId xmlns:a16="http://schemas.microsoft.com/office/drawing/2014/main" id="{C67FA55B-D725-F447-9253-8D49D79E5C3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9B7CA35B-3B56-3142-9920-3443502FED7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837613" cy="5375275"/>
          </a:xfrm>
        </p:spPr>
        <p:txBody>
          <a:bodyPr/>
          <a:lstStyle/>
          <a:p>
            <a:r>
              <a:rPr lang="zh-CN" altLang="zh-CN" sz="2000"/>
              <a:t>证明：</a:t>
            </a:r>
            <a:r>
              <a:rPr lang="pt-BR" altLang="zh-CN" sz="2000"/>
              <a:t>                   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1</a:t>
            </a:r>
            <a:r>
              <a:rPr lang="pt-BR" altLang="zh-CN" sz="2000"/>
              <a:t>= 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R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Q)                                                  </a:t>
            </a:r>
            <a:r>
              <a:rPr lang="pt-BR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/>
              <a:t> </a:t>
            </a:r>
            <a:endParaRPr lang="zh-CN" altLang="zh-CN" sz="2000"/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2</a:t>
            </a:r>
            <a:r>
              <a:rPr lang="pt-BR" altLang="zh-CN" sz="2000"/>
              <a:t>=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R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                                          </a:t>
            </a:r>
            <a:r>
              <a:rPr lang="pt-BR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 baseline="-25000">
                <a:solidFill>
                  <a:schemeClr val="accent2"/>
                </a:solidFill>
              </a:rPr>
              <a:t>3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3</a:t>
            </a:r>
            <a:r>
              <a:rPr lang="pt-BR" altLang="zh-CN" sz="2000"/>
              <a:t>= 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(Q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R)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</a:t>
            </a:r>
            <a:r>
              <a:rPr lang="pt-BR" altLang="zh-CN" sz="2000"/>
              <a:t>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en-US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R))</a:t>
            </a:r>
            <a:r>
              <a:rPr lang="en-US" altLang="zh-CN" sz="2000">
                <a:sym typeface="Symbol" pitchFamily="2" charset="2"/>
              </a:rPr>
              <a:t> </a:t>
            </a:r>
            <a:r>
              <a:rPr lang="pt-BR" altLang="zh-CN" sz="2000"/>
              <a:t>(</a:t>
            </a:r>
            <a:r>
              <a:rPr lang="en-US" altLang="zh-CN" sz="2000"/>
              <a:t>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en-US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R)))</a:t>
            </a:r>
            <a:r>
              <a:rPr lang="en-US" altLang="zh-CN" sz="2000"/>
              <a:t>                   </a:t>
            </a:r>
            <a:r>
              <a:rPr lang="en-US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 i="1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 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en-US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R))</a:t>
            </a:r>
            <a:r>
              <a:rPr lang="en-US" altLang="zh-CN" sz="2000"/>
              <a:t>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en-US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     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(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Q)</a:t>
            </a:r>
            <a:r>
              <a:rPr lang="en-US" altLang="zh-CN" sz="2000"/>
              <a:t> </a:t>
            </a:r>
            <a:endParaRPr lang="zh-CN" altLang="zh-CN" sz="2000"/>
          </a:p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</a:t>
            </a:r>
            <a:r>
              <a:rPr lang="pt-BR" altLang="zh-CN" sz="2000"/>
              <a:t> 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, 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</a:rPr>
              <a:t> ├ 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 </a:t>
            </a:r>
            <a:r>
              <a:rPr lang="pt-BR" altLang="zh-CN" sz="2000"/>
              <a:t>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</a:t>
            </a:r>
            <a:r>
              <a:rPr lang="en-US" altLang="zh-CN" sz="2000">
                <a:sym typeface="Symbol" pitchFamily="2" charset="2"/>
              </a:rPr>
              <a:t> </a:t>
            </a:r>
            <a:r>
              <a:rPr lang="en-US" altLang="zh-CN" sz="2000"/>
              <a:t>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(R Q)</a:t>
            </a:r>
            <a:r>
              <a:rPr lang="en-US" altLang="zh-CN" sz="2000"/>
              <a:t>)                                </a:t>
            </a:r>
          </a:p>
          <a:p>
            <a:pPr algn="r"/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(P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9</a:t>
            </a:r>
            <a:r>
              <a:rPr lang="en-US" altLang="zh-CN" sz="2000"/>
              <a:t>= 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(R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A7,A8</a:t>
            </a:r>
            <a:r>
              <a:rPr lang="zh-CN" altLang="en-US" sz="2000">
                <a:solidFill>
                  <a:schemeClr val="accent2"/>
                </a:solidFill>
              </a:rPr>
              <a:t>用</a:t>
            </a:r>
            <a:r>
              <a:rPr lang="en-US" altLang="zh-CN" sz="2000">
                <a:solidFill>
                  <a:schemeClr val="accent2"/>
                </a:solidFill>
              </a:rPr>
              <a:t>MP</a:t>
            </a:r>
            <a:r>
              <a:rPr lang="zh-CN" altLang="en-US" sz="2000">
                <a:solidFill>
                  <a:schemeClr val="accent2"/>
                </a:solidFill>
              </a:rPr>
              <a:t>规则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10</a:t>
            </a:r>
            <a:r>
              <a:rPr lang="en-US" altLang="zh-CN" sz="2000"/>
              <a:t>=</a:t>
            </a:r>
            <a:r>
              <a:rPr lang="pt-BR" altLang="zh-CN" sz="2000"/>
              <a:t> 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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</a:t>
            </a:r>
            <a:r>
              <a:rPr lang="en-US" altLang="zh-CN" sz="2000"/>
              <a:t>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</a:t>
            </a:r>
            <a:r>
              <a:rPr lang="en-US" altLang="zh-CN" sz="2000">
                <a:solidFill>
                  <a:schemeClr val="accent2"/>
                </a:solidFill>
              </a:rPr>
              <a:t> R</a:t>
            </a:r>
            <a:r>
              <a:rPr lang="zh-CN" altLang="zh-CN" sz="2000">
                <a:solidFill>
                  <a:schemeClr val="accent2"/>
                </a:solidFill>
              </a:rPr>
              <a:t>≡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000">
                <a:solidFill>
                  <a:schemeClr val="accent2"/>
                </a:solidFill>
              </a:rPr>
              <a:t>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zh-CN" altLang="zh-CN" sz="2000"/>
              <a:t>证毕</a:t>
            </a:r>
          </a:p>
          <a:p>
            <a:endParaRPr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标题 1">
            <a:extLst>
              <a:ext uri="{FF2B5EF4-FFF2-40B4-BE49-F238E27FC236}">
                <a16:creationId xmlns:a16="http://schemas.microsoft.com/office/drawing/2014/main" id="{86424F94-D3F6-1547-80FE-E77A66359280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C47EC161-A5E5-A041-BA32-14BE2394051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8775" y="1025525"/>
            <a:ext cx="8918575" cy="5375275"/>
          </a:xfrm>
        </p:spPr>
        <p:txBody>
          <a:bodyPr/>
          <a:lstStyle/>
          <a:p>
            <a:r>
              <a:rPr lang="zh-CN" altLang="zh-CN" sz="2000"/>
              <a:t>证明：</a:t>
            </a:r>
            <a:r>
              <a:rPr lang="pt-BR" altLang="zh-CN" sz="2000"/>
              <a:t>                     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1</a:t>
            </a:r>
            <a:r>
              <a:rPr lang="pt-BR" altLang="zh-CN" sz="2000"/>
              <a:t>= 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                                                            </a:t>
            </a:r>
            <a:r>
              <a:rPr lang="pt-BR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pt-BR" altLang="zh-CN" sz="2000"/>
              <a:t> </a:t>
            </a:r>
            <a:endParaRPr lang="zh-CN" altLang="zh-CN" sz="2000"/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2</a:t>
            </a:r>
            <a:r>
              <a:rPr lang="pt-BR" altLang="zh-CN" sz="2000"/>
              <a:t>= 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R)))                     </a:t>
            </a:r>
            <a:r>
              <a:rPr lang="pt-BR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pt-BR" altLang="zh-CN" sz="2000" i="1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/>
              <a:t>A</a:t>
            </a:r>
            <a:r>
              <a:rPr lang="pt-BR" altLang="zh-CN" sz="2000" baseline="-25000"/>
              <a:t>3</a:t>
            </a:r>
            <a:r>
              <a:rPr lang="pt-BR" altLang="zh-CN" sz="2000"/>
              <a:t>= 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R))                         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2</a:t>
            </a:r>
            <a:r>
              <a:rPr lang="pt-BR" altLang="zh-CN" sz="2000">
                <a:solidFill>
                  <a:schemeClr val="accent2"/>
                </a:solidFill>
              </a:rPr>
              <a:t>=A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3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</a:t>
            </a:r>
            <a:r>
              <a:rPr lang="pt-BR" altLang="zh-CN" sz="2000"/>
              <a:t> 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 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</a:t>
            </a:r>
            <a:r>
              <a:rPr lang="en-US" altLang="zh-CN" sz="2000"/>
              <a:t>       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000">
                <a:solidFill>
                  <a:schemeClr val="accent2"/>
                </a:solidFill>
              </a:rPr>
              <a:t>R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000">
                <a:solidFill>
                  <a:schemeClr val="accent2"/>
                </a:solidFill>
              </a:rPr>
              <a:t>Q)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</a:t>
            </a:r>
            <a:r>
              <a:rPr lang="pt-BR" altLang="zh-CN" sz="2000"/>
              <a:t> 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 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</a:t>
            </a:r>
            <a:r>
              <a:rPr lang="en-US" altLang="zh-CN" sz="2000"/>
              <a:t>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, 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</a:rPr>
              <a:t> ├ 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</a:t>
            </a:r>
            <a:r>
              <a:rPr lang="pt-BR" altLang="zh-CN" sz="2000"/>
              <a:t> 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 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R)) </a:t>
            </a:r>
          </a:p>
          <a:p>
            <a:pPr>
              <a:buFont typeface="Wingdings" pitchFamily="2" charset="2"/>
              <a:buNone/>
            </a:pPr>
            <a:r>
              <a:rPr lang="pt-BR" altLang="zh-CN" sz="2000">
                <a:sym typeface="Symbol" pitchFamily="2" charset="2"/>
              </a:rPr>
              <a:t>            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Q 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</a:t>
            </a:r>
            <a:r>
              <a:rPr lang="en-US" altLang="zh-CN" sz="2000"/>
              <a:t>))     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zh-CN" altLang="en-US" sz="2000">
                <a:solidFill>
                  <a:schemeClr val="accent2"/>
                </a:solidFill>
              </a:rPr>
              <a:t>（</a:t>
            </a:r>
            <a:r>
              <a:rPr lang="en-US" altLang="zh-CN" sz="2000">
                <a:solidFill>
                  <a:schemeClr val="accent2"/>
                </a:solidFill>
              </a:rPr>
              <a:t>P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R</a:t>
            </a:r>
            <a:r>
              <a:rPr lang="en-US" altLang="zh-CN" sz="2000">
                <a:solidFill>
                  <a:schemeClr val="accent2"/>
                </a:solidFill>
              </a:rPr>
              <a:t>))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(Q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(P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R</a:t>
            </a:r>
            <a:r>
              <a:rPr lang="en-US" altLang="zh-CN" sz="2000">
                <a:solidFill>
                  <a:schemeClr val="accent2"/>
                </a:solidFill>
              </a:rPr>
              <a:t>)</a:t>
            </a:r>
            <a:r>
              <a:rPr lang="zh-CN" altLang="en-US" sz="2000">
                <a:solidFill>
                  <a:schemeClr val="accent2"/>
                </a:solidFill>
              </a:rPr>
              <a:t>）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 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Q 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</a:t>
            </a:r>
            <a:r>
              <a:rPr lang="en-US" altLang="zh-CN" sz="2000"/>
              <a:t>)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</a:t>
            </a:r>
            <a:r>
              <a:rPr lang="pt-BR" altLang="zh-CN" sz="2000"/>
              <a:t> 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R)</a:t>
            </a:r>
            <a:r>
              <a:rPr lang="en-US" altLang="zh-CN" sz="2000">
                <a:sym typeface="Symbol" pitchFamily="2" charset="2"/>
              </a:rPr>
              <a:t></a:t>
            </a:r>
            <a:r>
              <a:rPr lang="pt-BR" altLang="zh-CN" sz="2000"/>
              <a:t>(Q 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</a:t>
            </a:r>
            <a:r>
              <a:rPr lang="en-US" altLang="zh-CN" sz="2000"/>
              <a:t>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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zh-CN" altLang="zh-CN" sz="2000">
                <a:solidFill>
                  <a:schemeClr val="accent2"/>
                </a:solidFill>
              </a:rPr>
              <a:t>≡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000">
                <a:solidFill>
                  <a:schemeClr val="accent2"/>
                </a:solidFill>
              </a:rPr>
              <a:t>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zh-CN" altLang="zh-CN" sz="2000"/>
              <a:t>证毕</a:t>
            </a:r>
          </a:p>
          <a:p>
            <a:endParaRPr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标题 1">
            <a:extLst>
              <a:ext uri="{FF2B5EF4-FFF2-40B4-BE49-F238E27FC236}">
                <a16:creationId xmlns:a16="http://schemas.microsoft.com/office/drawing/2014/main" id="{B3110432-6DFC-DF4F-BE3A-1F179368D651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5198BA51-7479-1F44-90CC-0AC34DE01E3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2403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400"/>
              <a:t>证明：</a:t>
            </a:r>
            <a:r>
              <a:rPr lang="pt-BR" altLang="zh-CN" sz="2400"/>
              <a:t>           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80000"/>
              </a:lnSpc>
            </a:pPr>
            <a:r>
              <a:rPr lang="pt-BR" altLang="zh-CN" sz="2400" i="1"/>
              <a:t>A</a:t>
            </a:r>
            <a:r>
              <a:rPr lang="pt-BR" altLang="zh-CN" sz="2400" baseline="-25000"/>
              <a:t>1</a:t>
            </a:r>
            <a:r>
              <a:rPr lang="pt-BR" altLang="zh-CN" sz="2400"/>
              <a:t>=(Q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├</a:t>
            </a:r>
            <a:r>
              <a:rPr lang="pt-BR" altLang="zh-CN" sz="2400">
                <a:solidFill>
                  <a:schemeClr val="accent2"/>
                </a:solidFill>
              </a:rPr>
              <a:t>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Q</a:t>
            </a:r>
            <a:r>
              <a:rPr lang="pt-BR" altLang="zh-CN" sz="2400"/>
              <a:t> </a:t>
            </a:r>
            <a:endParaRPr lang="zh-CN" altLang="zh-CN" sz="2400"/>
          </a:p>
          <a:p>
            <a:pPr>
              <a:lnSpc>
                <a:spcPct val="80000"/>
              </a:lnSpc>
            </a:pPr>
            <a:r>
              <a:rPr lang="pt-BR" altLang="zh-CN" sz="2400" i="1"/>
              <a:t>A</a:t>
            </a:r>
            <a:r>
              <a:rPr lang="pt-BR" altLang="zh-CN" sz="2400" baseline="-25000"/>
              <a:t>2</a:t>
            </a:r>
            <a:r>
              <a:rPr lang="pt-BR" altLang="zh-CN" sz="2400"/>
              <a:t>=((Q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R))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400"/>
              <a:t>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├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pt-BR" altLang="zh-CN" sz="2400">
                <a:solidFill>
                  <a:schemeClr val="accent2"/>
                </a:solidFill>
              </a:rPr>
              <a:t>(P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R))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(Q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(P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R)) </a:t>
            </a:r>
            <a:endParaRPr lang="zh-CN" altLang="zh-CN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zh-CN" sz="2400" i="1"/>
              <a:t>A</a:t>
            </a:r>
            <a:r>
              <a:rPr lang="pt-BR" altLang="zh-CN" sz="2400" baseline="-25000"/>
              <a:t>3</a:t>
            </a:r>
            <a:r>
              <a:rPr lang="pt-BR" altLang="zh-CN" sz="2400"/>
              <a:t>= 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((Q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R)                                      </a:t>
            </a:r>
            <a:r>
              <a:rPr lang="pt-BR" altLang="zh-CN" sz="2400" i="1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2</a:t>
            </a:r>
            <a:r>
              <a:rPr lang="pt-BR" altLang="zh-CN" sz="2400">
                <a:solidFill>
                  <a:schemeClr val="accent2"/>
                </a:solidFill>
              </a:rPr>
              <a:t>=</a:t>
            </a:r>
            <a:r>
              <a:rPr lang="pt-BR" altLang="zh-CN" sz="2400" i="1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1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pt-BR" altLang="zh-CN" sz="2400" i="1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3</a:t>
            </a:r>
            <a:r>
              <a:rPr lang="pt-BR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400"/>
              <a:t>证毕</a:t>
            </a:r>
          </a:p>
          <a:p>
            <a:pPr>
              <a:lnSpc>
                <a:spcPct val="80000"/>
              </a:lnSpc>
            </a:pPr>
            <a:r>
              <a:rPr lang="pt-BR" altLang="zh-CN" sz="2700"/>
              <a:t> </a:t>
            </a:r>
            <a:endParaRPr lang="zh-CN" altLang="zh-CN" sz="2700"/>
          </a:p>
          <a:p>
            <a:pPr>
              <a:lnSpc>
                <a:spcPct val="80000"/>
              </a:lnSpc>
            </a:pPr>
            <a:endParaRPr lang="en-US" altLang="zh-CN" sz="27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标题 1">
            <a:extLst>
              <a:ext uri="{FF2B5EF4-FFF2-40B4-BE49-F238E27FC236}">
                <a16:creationId xmlns:a16="http://schemas.microsoft.com/office/drawing/2014/main" id="{10DA72B5-50DD-154A-96DF-C39D60F4142F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pic>
        <p:nvPicPr>
          <p:cNvPr id="31747" name="内容占位符 2">
            <a:extLst>
              <a:ext uri="{FF2B5EF4-FFF2-40B4-BE49-F238E27FC236}">
                <a16:creationId xmlns:a16="http://schemas.microsoft.com/office/drawing/2014/main" id="{CBFC6BF3-5EA9-AD48-8210-2265BF3ADA5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017588"/>
            <a:ext cx="8699500" cy="5389562"/>
          </a:xfr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标题 1">
            <a:extLst>
              <a:ext uri="{FF2B5EF4-FFF2-40B4-BE49-F238E27FC236}">
                <a16:creationId xmlns:a16="http://schemas.microsoft.com/office/drawing/2014/main" id="{BB8DFAAB-D348-1845-AE00-281D8FDBBB96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73512BEB-8673-4A42-A41D-5216831CD74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7325" y="946150"/>
            <a:ext cx="9080500" cy="5245100"/>
          </a:xfrm>
        </p:spPr>
        <p:txBody>
          <a:bodyPr/>
          <a:lstStyle/>
          <a:p>
            <a:r>
              <a:rPr lang="zh-CN" altLang="zh-CN" sz="2000"/>
              <a:t>证明：</a:t>
            </a:r>
            <a:r>
              <a:rPr lang="pt-BR" altLang="zh-CN" sz="2000"/>
              <a:t>            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1</a:t>
            </a:r>
            <a:r>
              <a:rPr lang="pt-BR" altLang="zh-CN" sz="2000"/>
              <a:t>=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                    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├ (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Q)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Q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pt-BR" altLang="zh-CN" sz="2000" i="1"/>
              <a:t>A</a:t>
            </a:r>
            <a:r>
              <a:rPr lang="pt-BR" altLang="zh-CN" sz="2000" baseline="-25000"/>
              <a:t>2</a:t>
            </a:r>
            <a:r>
              <a:rPr lang="pt-BR" altLang="zh-CN" sz="2000"/>
              <a:t>=((R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</a:t>
            </a:r>
            <a:r>
              <a:rPr lang="pt-BR" altLang="zh-CN" sz="2000" i="1"/>
              <a:t> </a:t>
            </a:r>
            <a:r>
              <a:rPr lang="pt-BR" altLang="zh-CN" sz="2000" i="1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pt-BR" altLang="zh-CN" sz="2000">
                <a:solidFill>
                  <a:schemeClr val="accent2"/>
                </a:solidFill>
              </a:rPr>
              <a:t>; ├(Q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R)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((P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Q)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 R))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3</a:t>
            </a:r>
            <a:r>
              <a:rPr lang="en-US" altLang="zh-CN" sz="2000"/>
              <a:t>=(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</a:t>
            </a:r>
            <a:r>
              <a:rPr lang="en-US" altLang="zh-CN" sz="2000"/>
              <a:t>)) </a:t>
            </a:r>
            <a:endParaRPr lang="zh-CN" altLang="zh-CN" sz="2000"/>
          </a:p>
          <a:p>
            <a:r>
              <a:rPr lang="en-US" altLang="zh-CN" sz="2000"/>
              <a:t>  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(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Q))                 </a:t>
            </a:r>
            <a:r>
              <a:rPr lang="en-US" altLang="zh-CN" sz="2000" i="1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; ├(Q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R))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</a:t>
            </a:r>
            <a:r>
              <a:rPr lang="pt-BR" altLang="zh-CN" sz="2000"/>
              <a:t>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Q))            </a:t>
            </a:r>
            <a:r>
              <a:rPr lang="en-US" altLang="zh-CN" sz="2000">
                <a:solidFill>
                  <a:schemeClr val="accent2"/>
                </a:solidFill>
              </a:rPr>
              <a:t>├(P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(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        </a:t>
            </a:r>
            <a:r>
              <a:rPr lang="pt-BR" altLang="zh-CN" sz="2000"/>
              <a:t>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3</a:t>
            </a:r>
            <a:r>
              <a:rPr lang="pt-BR" altLang="zh-CN" sz="2000">
                <a:solidFill>
                  <a:schemeClr val="accent2"/>
                </a:solidFill>
              </a:rPr>
              <a:t>=A</a:t>
            </a:r>
            <a:r>
              <a:rPr lang="pt-BR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5</a:t>
            </a:r>
            <a:r>
              <a:rPr lang="pt-BR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 =</a:t>
            </a:r>
            <a:r>
              <a:rPr lang="pt-BR" altLang="zh-CN" sz="2000"/>
              <a:t>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Q)</a:t>
            </a:r>
            <a:r>
              <a:rPr lang="en-US" altLang="zh-CN" sz="2000" i="1"/>
              <a:t>                    </a:t>
            </a:r>
            <a:r>
              <a:rPr lang="en-US" altLang="zh-CN" sz="2000" i="1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</a:rPr>
              <a:t>; ├(P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(P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 =</a:t>
            </a:r>
            <a:r>
              <a:rPr lang="pt-BR" altLang="zh-CN" sz="2000"/>
              <a:t> 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 (R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Q)                                   </a:t>
            </a:r>
            <a:r>
              <a:rPr lang="en-US" altLang="zh-CN" sz="20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 i="1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 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Q)</a:t>
            </a:r>
            <a:r>
              <a:rPr lang="pt-BR" altLang="zh-CN" sz="2000"/>
              <a:t>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7</a:t>
            </a:r>
            <a:r>
              <a:rPr lang="pt-BR" altLang="zh-CN" sz="2000">
                <a:solidFill>
                  <a:schemeClr val="accent2"/>
                </a:solidFill>
              </a:rPr>
              <a:t>, A</a:t>
            </a:r>
            <a:r>
              <a:rPr lang="pt-BR" altLang="zh-CN" sz="2000" baseline="-25000">
                <a:solidFill>
                  <a:schemeClr val="accent2"/>
                </a:solidFill>
              </a:rPr>
              <a:t>6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8</a:t>
            </a:r>
            <a:r>
              <a:rPr lang="en-US" altLang="zh-CN" sz="2000">
                <a:solidFill>
                  <a:schemeClr val="accent2"/>
                </a:solidFill>
              </a:rPr>
              <a:t> 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 i="1"/>
              <a:t>A</a:t>
            </a:r>
            <a:r>
              <a:rPr lang="en-US" altLang="zh-CN" sz="2000" baseline="-25000"/>
              <a:t>9</a:t>
            </a:r>
            <a:r>
              <a:rPr lang="en-US" altLang="zh-CN" sz="2000"/>
              <a:t>= 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</a:t>
            </a:r>
            <a:r>
              <a:rPr lang="pt-BR" altLang="zh-CN" sz="2000"/>
              <a:t>(</a:t>
            </a:r>
            <a:r>
              <a:rPr lang="en-US" altLang="zh-CN" sz="2000">
                <a:sym typeface="Symbol" pitchFamily="2" charset="2"/>
              </a:rPr>
              <a:t></a:t>
            </a:r>
            <a:r>
              <a:rPr lang="pt-BR" altLang="zh-CN" sz="2000"/>
              <a:t>Q</a:t>
            </a:r>
            <a:r>
              <a:rPr lang="en-US" altLang="zh-CN" sz="2000">
                <a:sym typeface="Symbol" pitchFamily="2" charset="2"/>
              </a:rPr>
              <a:t></a:t>
            </a:r>
            <a:r>
              <a:rPr lang="pt-BR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Q)</a:t>
            </a:r>
            <a:r>
              <a:rPr lang="en-US" altLang="zh-CN" sz="2000" i="1"/>
              <a:t>              </a:t>
            </a:r>
            <a:r>
              <a:rPr lang="en-US" altLang="zh-CN" sz="2000" i="1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r>
              <a:rPr lang="en-US" altLang="zh-CN" sz="2000">
                <a:solidFill>
                  <a:schemeClr val="accent2"/>
                </a:solidFill>
              </a:rPr>
              <a:t>; ├(P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(Q 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(P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R))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zh-CN" altLang="zh-CN" sz="2000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标题 1">
            <a:extLst>
              <a:ext uri="{FF2B5EF4-FFF2-40B4-BE49-F238E27FC236}">
                <a16:creationId xmlns:a16="http://schemas.microsoft.com/office/drawing/2014/main" id="{815BBC19-09EC-C943-9B3A-8B753A0467BD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321CB9EC-8900-A842-8316-9F5292C21D2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597900" cy="5375275"/>
          </a:xfrm>
        </p:spPr>
        <p:txBody>
          <a:bodyPr/>
          <a:lstStyle/>
          <a:p>
            <a:r>
              <a:rPr lang="zh-CN" altLang="zh-CN" sz="1600"/>
              <a:t>证明： </a:t>
            </a:r>
            <a:r>
              <a:rPr lang="zh-CN" altLang="en-US" sz="1600"/>
              <a:t>                                                                             </a:t>
            </a:r>
            <a:r>
              <a:rPr lang="zh-CN" altLang="zh-CN" sz="16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1</a:t>
            </a:r>
            <a:r>
              <a:rPr lang="en-US" altLang="zh-CN" sz="1600"/>
              <a:t>= (</a:t>
            </a:r>
            <a:r>
              <a:rPr lang="en-US" altLang="zh-CN" sz="1600">
                <a:sym typeface="Symbol" pitchFamily="2" charset="2"/>
              </a:rPr>
              <a:t>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                                                 </a:t>
            </a:r>
            <a:r>
              <a:rPr lang="en-US" altLang="zh-CN" sz="1600">
                <a:solidFill>
                  <a:schemeClr val="accent2"/>
                </a:solidFill>
              </a:rPr>
              <a:t>├ (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1600">
                <a:solidFill>
                  <a:schemeClr val="accent2"/>
                </a:solidFill>
              </a:rPr>
              <a:t>Q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1600">
                <a:solidFill>
                  <a:schemeClr val="accent2"/>
                </a:solidFill>
              </a:rPr>
              <a:t>Q)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Q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2</a:t>
            </a:r>
            <a:r>
              <a:rPr lang="en-US" altLang="zh-CN" sz="1600"/>
              <a:t>=(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en-US" altLang="zh-CN" sz="1600"/>
              <a:t> (</a:t>
            </a:r>
            <a:r>
              <a:rPr lang="en-US" altLang="zh-CN" sz="1600">
                <a:sym typeface="Symbol" pitchFamily="2" charset="2"/>
              </a:rPr>
              <a:t>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</a:t>
            </a:r>
            <a:r>
              <a:rPr lang="en-US" altLang="zh-CN" sz="1600"/>
              <a:t>                                        </a:t>
            </a:r>
            <a:r>
              <a:rPr lang="en-US" altLang="zh-CN" sz="1600">
                <a:solidFill>
                  <a:schemeClr val="accent2"/>
                </a:solidFill>
              </a:rPr>
              <a:t>├(Q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1600">
                <a:solidFill>
                  <a:schemeClr val="accent2"/>
                </a:solidFill>
              </a:rPr>
              <a:t>R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1600">
                <a:solidFill>
                  <a:schemeClr val="accent2"/>
                </a:solidFill>
              </a:rPr>
              <a:t>Q)</a:t>
            </a:r>
            <a:r>
              <a:rPr lang="en-US" altLang="zh-CN" sz="1600" i="1">
                <a:solidFill>
                  <a:schemeClr val="accent2"/>
                </a:solidFill>
              </a:rPr>
              <a:t>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3</a:t>
            </a:r>
            <a:r>
              <a:rPr lang="en-US" altLang="zh-CN" sz="1600"/>
              <a:t>= (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</a:t>
            </a:r>
            <a:r>
              <a:rPr lang="pt-BR" altLang="zh-CN" sz="1600"/>
              <a:t>                                                         </a:t>
            </a:r>
            <a:r>
              <a:rPr lang="pt-BR" altLang="zh-CN" sz="1600">
                <a:solidFill>
                  <a:schemeClr val="accent2"/>
                </a:solidFill>
              </a:rPr>
              <a:t>A</a:t>
            </a:r>
            <a:r>
              <a:rPr lang="pt-BR" altLang="zh-CN" sz="1600" baseline="-25000">
                <a:solidFill>
                  <a:schemeClr val="accent2"/>
                </a:solidFill>
              </a:rPr>
              <a:t>2</a:t>
            </a:r>
            <a:r>
              <a:rPr lang="pt-BR" altLang="zh-CN" sz="1600">
                <a:solidFill>
                  <a:schemeClr val="accent2"/>
                </a:solidFill>
              </a:rPr>
              <a:t>, A</a:t>
            </a:r>
            <a:r>
              <a:rPr lang="pt-BR" altLang="zh-CN" sz="1600" baseline="-25000">
                <a:solidFill>
                  <a:schemeClr val="accent2"/>
                </a:solidFill>
              </a:rPr>
              <a:t>1</a:t>
            </a:r>
            <a:r>
              <a:rPr lang="zh-CN" altLang="zh-CN" sz="1600">
                <a:solidFill>
                  <a:schemeClr val="accent2"/>
                </a:solidFill>
              </a:rPr>
              <a:t>├</a:t>
            </a:r>
            <a:r>
              <a:rPr lang="pt-BR" altLang="zh-CN" sz="1600">
                <a:solidFill>
                  <a:schemeClr val="accent2"/>
                </a:solidFill>
              </a:rPr>
              <a:t>A</a:t>
            </a:r>
            <a:r>
              <a:rPr lang="pt-BR" altLang="zh-CN" sz="1600" baseline="-25000">
                <a:solidFill>
                  <a:schemeClr val="accent2"/>
                </a:solidFill>
              </a:rPr>
              <a:t>3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4</a:t>
            </a:r>
            <a:r>
              <a:rPr lang="en-US" altLang="zh-CN" sz="1600"/>
              <a:t>= </a:t>
            </a:r>
            <a:r>
              <a:rPr lang="pt-BR" altLang="zh-CN" sz="1600"/>
              <a:t>((R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en-US" altLang="zh-CN" sz="1600"/>
              <a:t> (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</a:t>
            </a:r>
            <a:r>
              <a:rPr lang="en-US" altLang="zh-CN" sz="1600"/>
              <a:t> )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 ((R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Q)</a:t>
            </a:r>
            <a:r>
              <a:rPr lang="en-US" altLang="zh-CN" sz="1600" i="1"/>
              <a:t> </a:t>
            </a:r>
            <a:r>
              <a:rPr lang="en-US" altLang="zh-CN" sz="1600"/>
              <a:t>         </a:t>
            </a:r>
            <a:r>
              <a:rPr lang="en-US" altLang="zh-CN" sz="1600" i="1">
                <a:solidFill>
                  <a:schemeClr val="accent2"/>
                </a:solidFill>
              </a:rPr>
              <a:t>A</a:t>
            </a:r>
            <a:r>
              <a:rPr lang="en-US" altLang="zh-CN" sz="1600" baseline="-25000">
                <a:solidFill>
                  <a:schemeClr val="accent2"/>
                </a:solidFill>
              </a:rPr>
              <a:t>3</a:t>
            </a:r>
            <a:r>
              <a:rPr lang="en-US" altLang="zh-CN" sz="1600">
                <a:solidFill>
                  <a:schemeClr val="accent2"/>
                </a:solidFill>
              </a:rPr>
              <a:t>; ├(Q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Q)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 R))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5</a:t>
            </a:r>
            <a:r>
              <a:rPr lang="en-US" altLang="zh-CN" sz="1600"/>
              <a:t>= (</a:t>
            </a:r>
            <a:r>
              <a:rPr lang="pt-BR" altLang="zh-CN" sz="1600"/>
              <a:t>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en-US" altLang="zh-CN" sz="1600"/>
              <a:t> (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</a:t>
            </a:r>
            <a:r>
              <a:rPr lang="en-US" altLang="zh-CN" sz="1600"/>
              <a:t> ))</a:t>
            </a:r>
            <a:endParaRPr lang="zh-CN" altLang="zh-CN" sz="1600"/>
          </a:p>
          <a:p>
            <a:r>
              <a:rPr lang="en-US" altLang="zh-CN" sz="1600"/>
              <a:t>  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 ((Q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Q))</a:t>
            </a:r>
            <a:r>
              <a:rPr lang="en-US" altLang="zh-CN" sz="1600" i="1"/>
              <a:t>                                    </a:t>
            </a:r>
            <a:r>
              <a:rPr lang="en-US" altLang="zh-CN" sz="1600" i="1">
                <a:solidFill>
                  <a:schemeClr val="accent2"/>
                </a:solidFill>
              </a:rPr>
              <a:t>A</a:t>
            </a:r>
            <a:r>
              <a:rPr lang="en-US" altLang="zh-CN" sz="1600" baseline="-25000">
                <a:solidFill>
                  <a:schemeClr val="accent2"/>
                </a:solidFill>
              </a:rPr>
              <a:t>4</a:t>
            </a:r>
            <a:r>
              <a:rPr lang="en-US" altLang="zh-CN" sz="1600">
                <a:solidFill>
                  <a:schemeClr val="accent2"/>
                </a:solidFill>
              </a:rPr>
              <a:t>; ├(Q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Q)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 R))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6</a:t>
            </a:r>
            <a:r>
              <a:rPr lang="en-US" altLang="zh-CN" sz="1600"/>
              <a:t>= </a:t>
            </a:r>
            <a:r>
              <a:rPr lang="pt-BR" altLang="zh-CN" sz="1600"/>
              <a:t>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en-US" altLang="zh-CN" sz="1600"/>
              <a:t> (</a:t>
            </a:r>
            <a:r>
              <a:rPr lang="pt-BR" altLang="zh-CN" sz="1600"/>
              <a:t>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</a:t>
            </a:r>
            <a:r>
              <a:rPr lang="en-US" altLang="zh-CN" sz="1600"/>
              <a:t> )                          </a:t>
            </a:r>
            <a:r>
              <a:rPr lang="en-US" altLang="zh-CN" sz="1600">
                <a:solidFill>
                  <a:schemeClr val="accent2"/>
                </a:solidFill>
              </a:rPr>
              <a:t>├(P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Q)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((Q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R))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7</a:t>
            </a:r>
            <a:r>
              <a:rPr lang="en-US" altLang="zh-CN" sz="1600"/>
              <a:t>=</a:t>
            </a:r>
            <a:r>
              <a:rPr lang="pt-BR" altLang="zh-CN" sz="1600"/>
              <a:t> 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Q)</a:t>
            </a:r>
            <a:r>
              <a:rPr lang="pt-BR" altLang="zh-CN" sz="1600"/>
              <a:t>                                       </a:t>
            </a:r>
            <a:r>
              <a:rPr lang="pt-BR" altLang="zh-CN" sz="1600">
                <a:solidFill>
                  <a:schemeClr val="accent2"/>
                </a:solidFill>
              </a:rPr>
              <a:t>A</a:t>
            </a:r>
            <a:r>
              <a:rPr lang="pt-BR" altLang="zh-CN" sz="1600" baseline="-25000">
                <a:solidFill>
                  <a:schemeClr val="accent2"/>
                </a:solidFill>
              </a:rPr>
              <a:t>5</a:t>
            </a:r>
            <a:r>
              <a:rPr lang="pt-BR" altLang="zh-CN" sz="1600">
                <a:solidFill>
                  <a:schemeClr val="accent2"/>
                </a:solidFill>
              </a:rPr>
              <a:t>=A</a:t>
            </a:r>
            <a:r>
              <a:rPr lang="pt-BR" altLang="zh-CN" sz="1600" baseline="-25000">
                <a:solidFill>
                  <a:schemeClr val="accent2"/>
                </a:solidFill>
              </a:rPr>
              <a:t>6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r>
              <a:rPr lang="pt-BR" altLang="zh-CN" sz="1600">
                <a:solidFill>
                  <a:schemeClr val="accent2"/>
                </a:solidFill>
              </a:rPr>
              <a:t>A</a:t>
            </a:r>
            <a:r>
              <a:rPr lang="pt-BR" altLang="zh-CN" sz="1600" baseline="-25000">
                <a:solidFill>
                  <a:schemeClr val="accent2"/>
                </a:solidFill>
              </a:rPr>
              <a:t>7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8</a:t>
            </a:r>
            <a:r>
              <a:rPr lang="en-US" altLang="zh-CN" sz="1600"/>
              <a:t>=</a:t>
            </a:r>
            <a:r>
              <a:rPr lang="pt-BR" altLang="zh-CN" sz="1600"/>
              <a:t> 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Q)                                         </a:t>
            </a:r>
            <a:r>
              <a:rPr lang="en-US" altLang="zh-CN" sz="1600" i="1">
                <a:solidFill>
                  <a:schemeClr val="accent2"/>
                </a:solidFill>
              </a:rPr>
              <a:t>A</a:t>
            </a:r>
            <a:r>
              <a:rPr lang="en-US" altLang="zh-CN" sz="1600" baseline="-25000">
                <a:solidFill>
                  <a:schemeClr val="accent2"/>
                </a:solidFill>
              </a:rPr>
              <a:t>5</a:t>
            </a:r>
            <a:r>
              <a:rPr lang="en-US" altLang="zh-CN" sz="1600">
                <a:solidFill>
                  <a:schemeClr val="accent2"/>
                </a:solidFill>
              </a:rPr>
              <a:t>; ├(P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(Q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(Q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(P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R))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9</a:t>
            </a:r>
            <a:r>
              <a:rPr lang="en-US" altLang="zh-CN" sz="1600"/>
              <a:t>= </a:t>
            </a:r>
            <a:r>
              <a:rPr lang="pt-BR" altLang="zh-CN" sz="1600"/>
              <a:t>(Q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en-US" altLang="zh-CN" sz="1600"/>
              <a:t> </a:t>
            </a:r>
            <a:r>
              <a:rPr lang="pt-BR" altLang="zh-CN" sz="1600"/>
              <a:t>(R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Q)                                                 </a:t>
            </a:r>
            <a:r>
              <a:rPr lang="en-US" altLang="zh-CN" sz="1600">
                <a:solidFill>
                  <a:schemeClr val="accent2"/>
                </a:solidFill>
              </a:rPr>
              <a:t>├</a:t>
            </a:r>
            <a:r>
              <a:rPr lang="pt-BR" altLang="zh-CN" sz="1600">
                <a:solidFill>
                  <a:schemeClr val="accent2"/>
                </a:solidFill>
              </a:rPr>
              <a:t> (Q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1600">
                <a:solidFill>
                  <a:schemeClr val="accent2"/>
                </a:solidFill>
              </a:rPr>
              <a:t>R)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r>
              <a:rPr lang="pt-BR" altLang="zh-CN" sz="1600">
                <a:solidFill>
                  <a:schemeClr val="accent2"/>
                </a:solidFill>
              </a:rPr>
              <a:t>(R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1600">
                <a:solidFill>
                  <a:schemeClr val="accent2"/>
                </a:solidFill>
              </a:rPr>
              <a:t>Q)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10</a:t>
            </a:r>
            <a:r>
              <a:rPr lang="en-US" altLang="zh-CN" sz="1600"/>
              <a:t>=</a:t>
            </a:r>
            <a:r>
              <a:rPr lang="pt-BR" altLang="zh-CN" sz="1600"/>
              <a:t> (Q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Q)                                         </a:t>
            </a:r>
            <a:r>
              <a:rPr lang="pt-BR" altLang="zh-CN" sz="1600">
                <a:solidFill>
                  <a:schemeClr val="accent2"/>
                </a:solidFill>
              </a:rPr>
              <a:t>A</a:t>
            </a:r>
            <a:r>
              <a:rPr lang="pt-BR" altLang="zh-CN" sz="1600" baseline="-25000">
                <a:solidFill>
                  <a:schemeClr val="accent2"/>
                </a:solidFill>
              </a:rPr>
              <a:t>9</a:t>
            </a:r>
            <a:r>
              <a:rPr lang="pt-BR" altLang="zh-CN" sz="1600">
                <a:solidFill>
                  <a:schemeClr val="accent2"/>
                </a:solidFill>
              </a:rPr>
              <a:t>, A</a:t>
            </a:r>
            <a:r>
              <a:rPr lang="pt-BR" altLang="zh-CN" sz="1600" baseline="-25000">
                <a:solidFill>
                  <a:schemeClr val="accent2"/>
                </a:solidFill>
              </a:rPr>
              <a:t>8</a:t>
            </a:r>
            <a:r>
              <a:rPr lang="zh-CN" altLang="zh-CN" sz="1600">
                <a:solidFill>
                  <a:schemeClr val="accent2"/>
                </a:solidFill>
              </a:rPr>
              <a:t>├</a:t>
            </a:r>
            <a:r>
              <a:rPr lang="pt-BR" altLang="zh-CN" sz="1600">
                <a:solidFill>
                  <a:schemeClr val="accent2"/>
                </a:solidFill>
              </a:rPr>
              <a:t>A</a:t>
            </a:r>
            <a:r>
              <a:rPr lang="pt-BR" altLang="zh-CN" sz="1600" baseline="-25000">
                <a:solidFill>
                  <a:schemeClr val="accent2"/>
                </a:solidFill>
              </a:rPr>
              <a:t>10</a:t>
            </a:r>
            <a:r>
              <a:rPr lang="en-US" altLang="zh-CN" sz="1600">
                <a:solidFill>
                  <a:schemeClr val="accent2"/>
                </a:solidFill>
              </a:rPr>
              <a:t> 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en-US" altLang="zh-CN" sz="1600" i="1"/>
              <a:t>A</a:t>
            </a:r>
            <a:r>
              <a:rPr lang="en-US" altLang="zh-CN" sz="1600" baseline="-25000"/>
              <a:t>11</a:t>
            </a:r>
            <a:r>
              <a:rPr lang="en-US" altLang="zh-CN" sz="1600"/>
              <a:t>=</a:t>
            </a:r>
            <a:r>
              <a:rPr lang="pt-BR" altLang="zh-CN" sz="1600"/>
              <a:t> (Q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R) </a:t>
            </a:r>
            <a:r>
              <a:rPr lang="en-US" altLang="zh-CN" sz="1600">
                <a:sym typeface="Symbol" pitchFamily="2" charset="2"/>
              </a:rPr>
              <a:t></a:t>
            </a:r>
            <a:r>
              <a:rPr lang="pt-BR" altLang="zh-CN" sz="1600"/>
              <a:t>((Q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pt-BR" altLang="zh-CN" sz="1600"/>
              <a:t>R)</a:t>
            </a:r>
            <a:r>
              <a:rPr lang="en-US" altLang="zh-CN" sz="1600">
                <a:sym typeface="Symbol" pitchFamily="2" charset="2"/>
              </a:rPr>
              <a:t></a:t>
            </a:r>
            <a:r>
              <a:rPr lang="en-US" altLang="zh-CN" sz="1600"/>
              <a:t>Q)                                        </a:t>
            </a:r>
            <a:r>
              <a:rPr lang="en-US" altLang="zh-CN" sz="1600" i="1">
                <a:solidFill>
                  <a:schemeClr val="accent2"/>
                </a:solidFill>
              </a:rPr>
              <a:t>A</a:t>
            </a:r>
            <a:r>
              <a:rPr lang="en-US" altLang="zh-CN" sz="1600" baseline="-25000">
                <a:solidFill>
                  <a:schemeClr val="accent2"/>
                </a:solidFill>
              </a:rPr>
              <a:t>10</a:t>
            </a:r>
            <a:r>
              <a:rPr lang="en-US" altLang="zh-CN" sz="1600">
                <a:solidFill>
                  <a:schemeClr val="accent2"/>
                </a:solidFill>
              </a:rPr>
              <a:t>; ├(P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(Q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R))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(Q 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(P</a:t>
            </a:r>
            <a:r>
              <a:rPr lang="en-US" altLang="zh-CN" sz="16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600">
                <a:solidFill>
                  <a:schemeClr val="accent2"/>
                </a:solidFill>
              </a:rPr>
              <a:t>R))</a:t>
            </a:r>
            <a:endParaRPr lang="zh-CN" altLang="zh-CN" sz="1600">
              <a:solidFill>
                <a:schemeClr val="accent2"/>
              </a:solidFill>
            </a:endParaRPr>
          </a:p>
          <a:p>
            <a:r>
              <a:rPr lang="zh-CN" altLang="zh-CN" sz="1600"/>
              <a:t>证毕</a:t>
            </a:r>
          </a:p>
          <a:p>
            <a:endParaRPr lang="en-US" altLang="zh-CN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标题 1">
            <a:extLst>
              <a:ext uri="{FF2B5EF4-FFF2-40B4-BE49-F238E27FC236}">
                <a16:creationId xmlns:a16="http://schemas.microsoft.com/office/drawing/2014/main" id="{CD6E01A3-41E9-954E-A684-911F1B322BC0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60A8BA3A-BB68-D040-8F76-0FFAFB5A73F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700"/>
              <a:t>思路</a:t>
            </a:r>
            <a:r>
              <a:rPr lang="zh-CN" altLang="zh-CN" sz="1700"/>
              <a:t>：</a:t>
            </a:r>
            <a:endParaRPr lang="zh-CN" altLang="zh-CN" sz="17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zh-CN" sz="1700"/>
              <a:t>(P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  <a:r>
              <a:rPr lang="pt-BR" altLang="zh-CN" sz="1700">
                <a:sym typeface="Symbol" pitchFamily="2" charset="2"/>
              </a:rPr>
              <a:t>... </a:t>
            </a:r>
            <a:r>
              <a:rPr lang="pt-BR" altLang="zh-CN" sz="1700"/>
              <a:t>(Q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pt-BR" altLang="zh-CN" sz="1700"/>
              <a:t>(P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  <a:endParaRPr lang="en-US" altLang="zh-CN" sz="1700"/>
          </a:p>
          <a:p>
            <a:pPr>
              <a:lnSpc>
                <a:spcPct val="80000"/>
              </a:lnSpc>
            </a:pPr>
            <a:r>
              <a:rPr lang="zh-CN" altLang="en-US" sz="1700"/>
              <a:t>前提和目标的结果</a:t>
            </a:r>
            <a:r>
              <a:rPr lang="pt-BR" altLang="zh-CN" sz="1700"/>
              <a:t>(Q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pt-BR" altLang="zh-CN" sz="1700"/>
              <a:t>R)</a:t>
            </a:r>
            <a:r>
              <a:rPr lang="zh-CN" altLang="en-US" sz="1700"/>
              <a:t>、</a:t>
            </a:r>
            <a:r>
              <a:rPr lang="pt-BR" altLang="zh-CN" sz="1700"/>
              <a:t>(P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pt-BR" altLang="zh-CN" sz="1700"/>
              <a:t>R)</a:t>
            </a:r>
            <a:r>
              <a:rPr lang="zh-CN" altLang="en-US" sz="1700"/>
              <a:t>，与公理</a:t>
            </a:r>
            <a:r>
              <a:rPr lang="en-US" altLang="zh-CN" sz="1700"/>
              <a:t>2</a:t>
            </a:r>
            <a:r>
              <a:rPr lang="zh-CN" altLang="en-US" sz="1700"/>
              <a:t>类似</a:t>
            </a:r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1</a:t>
            </a:r>
            <a:r>
              <a:rPr lang="pt-BR" altLang="zh-CN" sz="1700"/>
              <a:t>=(P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</a:p>
          <a:p>
            <a:pPr>
              <a:lnSpc>
                <a:spcPct val="80000"/>
              </a:lnSpc>
            </a:pPr>
            <a:r>
              <a:rPr lang="zh-CN" altLang="en-US" sz="1700"/>
              <a:t>目标比这个结论多一个</a:t>
            </a:r>
            <a:r>
              <a:rPr lang="pt-BR" altLang="zh-CN" sz="1700"/>
              <a:t>Q</a:t>
            </a:r>
            <a:r>
              <a:rPr lang="pt-BR" altLang="zh-CN" sz="1700">
                <a:sym typeface="Symbol" pitchFamily="2" charset="2"/>
              </a:rPr>
              <a:t></a:t>
            </a:r>
            <a:r>
              <a:rPr lang="zh-CN" altLang="en-US" sz="1700">
                <a:sym typeface="Symbol" pitchFamily="2" charset="2"/>
              </a:rPr>
              <a:t>，根据公理</a:t>
            </a:r>
            <a:r>
              <a:rPr lang="en-US" altLang="zh-CN" sz="1700">
                <a:sym typeface="Symbol" pitchFamily="2" charset="2"/>
              </a:rPr>
              <a:t>1</a:t>
            </a:r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2</a:t>
            </a:r>
            <a:r>
              <a:rPr lang="pt-BR" altLang="zh-CN" sz="1700"/>
              <a:t>= ((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 ))</a:t>
            </a:r>
          </a:p>
          <a:p>
            <a:pPr>
              <a:lnSpc>
                <a:spcPct val="80000"/>
              </a:lnSpc>
            </a:pPr>
            <a:r>
              <a:rPr lang="zh-CN" altLang="en-US" sz="1700">
                <a:sym typeface="Symbol" pitchFamily="2" charset="2"/>
              </a:rPr>
              <a:t>结论中，</a:t>
            </a:r>
            <a:r>
              <a:rPr lang="pt-BR" altLang="zh-CN" sz="1700"/>
              <a:t>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zh-CN" altLang="en-US" sz="1700">
                <a:sym typeface="Symbol" pitchFamily="2" charset="2"/>
              </a:rPr>
              <a:t>在前面，需要往后挪一步，与公理</a:t>
            </a:r>
            <a:r>
              <a:rPr lang="en-US" altLang="zh-CN" sz="1700">
                <a:sym typeface="Symbol" pitchFamily="2" charset="2"/>
              </a:rPr>
              <a:t>2</a:t>
            </a:r>
            <a:r>
              <a:rPr lang="zh-CN" altLang="en-US" sz="1700">
                <a:sym typeface="Symbol" pitchFamily="2" charset="2"/>
              </a:rPr>
              <a:t>类似</a:t>
            </a:r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3</a:t>
            </a:r>
            <a:r>
              <a:rPr lang="pt-BR" altLang="zh-CN" sz="1700"/>
              <a:t>=(Q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((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R)))</a:t>
            </a:r>
          </a:p>
          <a:p>
            <a:pPr>
              <a:lnSpc>
                <a:spcPct val="80000"/>
              </a:lnSpc>
            </a:pPr>
            <a:r>
              <a:rPr lang="zh-CN" altLang="en-US" sz="1700">
                <a:sym typeface="Symbol" pitchFamily="2" charset="2"/>
              </a:rPr>
              <a:t>到此，我们要的目标出现了</a:t>
            </a:r>
          </a:p>
          <a:p>
            <a:pPr>
              <a:lnSpc>
                <a:spcPct val="80000"/>
              </a:lnSpc>
            </a:pPr>
            <a:r>
              <a:rPr lang="pt-BR" altLang="zh-CN" sz="1700">
                <a:sym typeface="Symbol" pitchFamily="2" charset="2"/>
              </a:rPr>
              <a:t>A1,A2,A3</a:t>
            </a:r>
            <a:r>
              <a:rPr lang="zh-CN" altLang="en-US" sz="1700">
                <a:sym typeface="Symbol" pitchFamily="2" charset="2"/>
              </a:rPr>
              <a:t>先</a:t>
            </a:r>
            <a:r>
              <a:rPr lang="en-US" altLang="zh-CN" sz="1700">
                <a:sym typeface="Symbol" pitchFamily="2" charset="2"/>
              </a:rPr>
              <a:t>MP</a:t>
            </a:r>
            <a:r>
              <a:rPr lang="zh-CN" altLang="en-US" sz="1700">
                <a:sym typeface="Symbol" pitchFamily="2" charset="2"/>
              </a:rPr>
              <a:t>一下，得到</a:t>
            </a:r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4</a:t>
            </a:r>
            <a:r>
              <a:rPr lang="pt-BR" altLang="zh-CN" sz="1700"/>
              <a:t>= ((P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en-US" altLang="zh-CN" sz="1700"/>
              <a:t> </a:t>
            </a:r>
            <a:r>
              <a:rPr lang="pt-BR" altLang="zh-CN" sz="1700"/>
              <a:t>((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R))))</a:t>
            </a:r>
          </a:p>
          <a:p>
            <a:pPr>
              <a:lnSpc>
                <a:spcPct val="80000"/>
              </a:lnSpc>
            </a:pPr>
            <a:r>
              <a:rPr lang="zh-CN" altLang="en-US" sz="1700"/>
              <a:t>到此，还多一部分</a:t>
            </a:r>
            <a:r>
              <a:rPr lang="pt-BR" altLang="zh-CN" sz="1700"/>
              <a:t>(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</a:t>
            </a:r>
            <a:r>
              <a:rPr lang="zh-CN" altLang="en-US" sz="1700"/>
              <a:t>，夹在前提和目标之间，用公理</a:t>
            </a:r>
            <a:r>
              <a:rPr lang="en-US" altLang="zh-CN" sz="1700"/>
              <a:t>2</a:t>
            </a:r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5</a:t>
            </a:r>
            <a:r>
              <a:rPr lang="pt-BR" altLang="zh-CN" sz="1700"/>
              <a:t>=((P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en-US" altLang="zh-CN" sz="1700"/>
              <a:t> </a:t>
            </a:r>
            <a:r>
              <a:rPr lang="pt-BR" altLang="zh-CN" sz="1700"/>
              <a:t>((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R))))</a:t>
            </a:r>
            <a:endParaRPr lang="zh-CN" altLang="zh-CN" sz="1700"/>
          </a:p>
          <a:p>
            <a:pPr>
              <a:lnSpc>
                <a:spcPct val="80000"/>
              </a:lnSpc>
            </a:pPr>
            <a:r>
              <a:rPr lang="en-US" altLang="zh-CN" sz="1700"/>
              <a:t>      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 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R)))</a:t>
            </a:r>
            <a:endParaRPr lang="en-US" altLang="zh-CN" sz="1700"/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6</a:t>
            </a:r>
            <a:r>
              <a:rPr lang="pt-BR" altLang="zh-CN" sz="1700"/>
              <a:t>=((P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</a:t>
            </a:r>
          </a:p>
          <a:p>
            <a:pPr>
              <a:lnSpc>
                <a:spcPct val="80000"/>
              </a:lnSpc>
            </a:pPr>
            <a:r>
              <a:rPr lang="zh-CN" altLang="en-US" sz="1700"/>
              <a:t>我们要的结论出现了，但是还有前提需要证明</a:t>
            </a:r>
          </a:p>
          <a:p>
            <a:pPr>
              <a:lnSpc>
                <a:spcPct val="80000"/>
              </a:lnSpc>
            </a:pPr>
            <a:r>
              <a:rPr lang="zh-CN" altLang="en-US" sz="1700"/>
              <a:t>我们发现</a:t>
            </a:r>
            <a:r>
              <a:rPr lang="pt-BR" altLang="zh-CN" sz="1700"/>
              <a:t>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(P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</a:t>
            </a:r>
            <a:r>
              <a:rPr lang="zh-CN" altLang="en-US" sz="1700"/>
              <a:t>是公理</a:t>
            </a:r>
            <a:r>
              <a:rPr lang="en-US" altLang="zh-CN" sz="1700"/>
              <a:t>1</a:t>
            </a:r>
            <a:r>
              <a:rPr lang="zh-CN" altLang="en-US" sz="1700"/>
              <a:t>，所以是成立的，再用公理</a:t>
            </a:r>
            <a:r>
              <a:rPr lang="en-US" altLang="zh-CN" sz="1700"/>
              <a:t>1</a:t>
            </a:r>
          </a:p>
          <a:p>
            <a:pPr>
              <a:lnSpc>
                <a:spcPct val="80000"/>
              </a:lnSpc>
            </a:pPr>
            <a:r>
              <a:rPr lang="pt-BR" altLang="zh-CN" sz="1700"/>
              <a:t>A</a:t>
            </a:r>
            <a:r>
              <a:rPr lang="pt-BR" altLang="zh-CN" sz="1700" baseline="-25000"/>
              <a:t>8</a:t>
            </a:r>
            <a:r>
              <a:rPr lang="pt-BR" altLang="zh-CN" sz="1700"/>
              <a:t>= (Q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(P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(Q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R))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Q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( P </a:t>
            </a:r>
            <a:r>
              <a:rPr lang="en-US" altLang="zh-CN" sz="1700">
                <a:sym typeface="Symbol" pitchFamily="2" charset="2"/>
              </a:rPr>
              <a:t></a:t>
            </a:r>
            <a:r>
              <a:rPr lang="pt-BR" altLang="zh-CN" sz="1700"/>
              <a:t>Q)))</a:t>
            </a:r>
          </a:p>
          <a:p>
            <a:pPr>
              <a:lnSpc>
                <a:spcPct val="80000"/>
              </a:lnSpc>
            </a:pPr>
            <a:r>
              <a:rPr lang="en-US" altLang="zh-CN" sz="1700"/>
              <a:t>A8</a:t>
            </a:r>
            <a:r>
              <a:rPr lang="zh-CN" altLang="en-US" sz="1700"/>
              <a:t>和公理</a:t>
            </a:r>
            <a:r>
              <a:rPr lang="en-US" altLang="zh-CN" sz="1700"/>
              <a:t>1</a:t>
            </a:r>
            <a:r>
              <a:rPr lang="zh-CN" altLang="en-US" sz="1700"/>
              <a:t>用</a:t>
            </a:r>
            <a:r>
              <a:rPr lang="en-US" altLang="zh-CN" sz="1700"/>
              <a:t>MP</a:t>
            </a:r>
            <a:r>
              <a:rPr lang="zh-CN" altLang="en-US" sz="1700"/>
              <a:t>规则，再和</a:t>
            </a:r>
            <a:r>
              <a:rPr lang="en-US" altLang="zh-CN" sz="1700"/>
              <a:t>A6</a:t>
            </a:r>
            <a:r>
              <a:rPr lang="zh-CN" altLang="en-US" sz="1700"/>
              <a:t>用</a:t>
            </a:r>
            <a:r>
              <a:rPr lang="en-US" altLang="zh-CN" sz="1700"/>
              <a:t>MP</a:t>
            </a:r>
            <a:r>
              <a:rPr lang="zh-CN" altLang="en-US" sz="1700"/>
              <a:t>规则，得证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80B6A637-F6B7-2B45-BCAF-5FF2773CF3D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16013" y="692150"/>
            <a:ext cx="7416800" cy="5245100"/>
          </a:xfrm>
        </p:spPr>
        <p:txBody>
          <a:bodyPr/>
          <a:lstStyle/>
          <a:p>
            <a:r>
              <a:rPr lang="zh-CN" altLang="en-US" sz="2400" b="1"/>
              <a:t>第三组： ├ </a:t>
            </a:r>
            <a:r>
              <a:rPr lang="pt-BR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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 </a:t>
            </a:r>
            <a:r>
              <a:rPr lang="pt-BR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</a:t>
            </a:r>
            <a:r>
              <a:rPr lang="en-US" altLang="zh-CN" sz="2400" b="1"/>
              <a:t> </a:t>
            </a:r>
            <a:endParaRPr lang="zh-CN" altLang="zh-CN" sz="2400" b="1"/>
          </a:p>
          <a:p>
            <a:r>
              <a:rPr lang="en-US" altLang="zh-CN" sz="2400" b="1"/>
              <a:t>                ├ </a:t>
            </a:r>
            <a:r>
              <a:rPr lang="pt-BR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 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 </a:t>
            </a:r>
            <a:r>
              <a:rPr lang="pt-BR" altLang="zh-CN" sz="2400" b="1"/>
              <a:t>R)</a:t>
            </a:r>
            <a:endParaRPr lang="zh-CN" altLang="zh-CN" sz="2400" b="1"/>
          </a:p>
          <a:p>
            <a:r>
              <a:rPr lang="en-US" altLang="zh-CN" sz="2400" b="1"/>
              <a:t>                ├ 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en-US" altLang="zh-CN" sz="2400" b="1"/>
              <a:t>R</a:t>
            </a:r>
            <a:r>
              <a:rPr lang="en-US" altLang="zh-CN" sz="2400" b="1">
                <a:sym typeface="Symbol" pitchFamily="2" charset="2"/>
              </a:rPr>
              <a:t> </a:t>
            </a:r>
            <a:r>
              <a:rPr lang="en-US" altLang="zh-CN" sz="2400" b="1"/>
              <a:t>Q)</a:t>
            </a:r>
            <a:endParaRPr lang="zh-CN" altLang="zh-CN" sz="2400" b="1"/>
          </a:p>
          <a:p>
            <a:r>
              <a:rPr lang="en-US" altLang="zh-CN" sz="2400" b="1"/>
              <a:t>                ├ 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en-US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en-US" altLang="zh-CN" sz="2400" b="1"/>
              <a:t>R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Q)</a:t>
            </a:r>
            <a:endParaRPr lang="zh-CN" altLang="zh-CN" sz="2400" b="1"/>
          </a:p>
          <a:p>
            <a:r>
              <a:rPr lang="en-US" altLang="zh-CN" sz="2400" b="1"/>
              <a:t>                ├ (Q</a:t>
            </a:r>
            <a:r>
              <a:rPr lang="en-US" altLang="zh-CN" sz="2400" b="1">
                <a:sym typeface="Symbol" pitchFamily="2" charset="2"/>
              </a:rPr>
              <a:t> </a:t>
            </a:r>
            <a:r>
              <a:rPr lang="en-US" altLang="zh-CN" sz="2400" b="1"/>
              <a:t>R 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(R</a:t>
            </a:r>
            <a:r>
              <a:rPr lang="en-US" altLang="zh-CN" sz="2400" b="1">
                <a:sym typeface="Symbol" pitchFamily="2" charset="2"/>
              </a:rPr>
              <a:t> </a:t>
            </a:r>
            <a:r>
              <a:rPr lang="en-US" altLang="zh-CN" sz="2400" b="1"/>
              <a:t>Q)</a:t>
            </a:r>
            <a:endParaRPr lang="zh-CN" altLang="zh-CN" sz="2400" b="1"/>
          </a:p>
          <a:p>
            <a:r>
              <a:rPr lang="en-US" altLang="zh-CN" sz="2400" b="1"/>
              <a:t> </a:t>
            </a:r>
            <a:endParaRPr lang="zh-CN" altLang="zh-CN" sz="2400" b="1"/>
          </a:p>
          <a:p>
            <a:r>
              <a:rPr lang="zh-CN" altLang="en-US" sz="2400" b="1"/>
              <a:t>第四组：├ </a:t>
            </a:r>
            <a:r>
              <a:rPr lang="zh-CN" altLang="en-US" sz="2400" b="1">
                <a:sym typeface="Symbol" pitchFamily="2" charset="2"/>
              </a:rPr>
              <a:t></a:t>
            </a:r>
            <a:r>
              <a:rPr lang="en-US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R)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pt-BR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Q)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(R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Q)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pt-BR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Q)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Q </a:t>
            </a:r>
            <a:endParaRPr lang="zh-CN" altLang="zh-CN" sz="2400" b="1"/>
          </a:p>
          <a:p>
            <a:r>
              <a:rPr lang="en-US" altLang="zh-CN" sz="2400" b="1"/>
              <a:t>               ├ 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</a:t>
            </a:r>
            <a:r>
              <a:rPr lang="en-US" altLang="zh-CN" sz="2400" b="1">
                <a:sym typeface="Symbol" pitchFamily="2" charset="2"/>
              </a:rPr>
              <a:t></a:t>
            </a:r>
            <a:r>
              <a:rPr lang="pt-BR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pt-BR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((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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Q)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pt-BR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((Q</a:t>
            </a:r>
            <a:r>
              <a:rPr lang="en-US" altLang="zh-CN" sz="2400" b="1">
                <a:sym typeface="Symbol" pitchFamily="2" charset="2"/>
              </a:rPr>
              <a:t> </a:t>
            </a:r>
            <a:r>
              <a:rPr lang="pt-BR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 </a:t>
            </a:r>
            <a:r>
              <a:rPr lang="pt-BR" altLang="zh-CN" sz="2400" b="1"/>
              <a:t>Q)</a:t>
            </a:r>
            <a:r>
              <a:rPr lang="en-US" altLang="zh-CN" sz="2400" b="1"/>
              <a:t> 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01B3657D-F5FE-4445-B4F1-F93365C1E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141663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标题 1">
            <a:extLst>
              <a:ext uri="{FF2B5EF4-FFF2-40B4-BE49-F238E27FC236}">
                <a16:creationId xmlns:a16="http://schemas.microsoft.com/office/drawing/2014/main" id="{04AF5F75-C49F-DA48-9EC3-76D47B5ED031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125176CB-7F5C-0847-8F0D-619DB4CC703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lang="zh-CN" altLang="zh-CN" sz="1800"/>
              <a:t>证明：</a:t>
            </a:r>
            <a:r>
              <a:rPr lang="pt-BR" altLang="zh-CN" sz="1800"/>
              <a:t>                                                                                                         </a:t>
            </a:r>
            <a:r>
              <a:rPr lang="zh-CN" altLang="zh-CN" sz="18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1800"/>
              <a:t>A</a:t>
            </a:r>
            <a:r>
              <a:rPr lang="pt-BR" altLang="zh-CN" sz="1800" baseline="-25000"/>
              <a:t>1</a:t>
            </a:r>
            <a:r>
              <a:rPr lang="pt-BR" altLang="zh-CN" sz="1800"/>
              <a:t>=(P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                     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2</a:t>
            </a:r>
            <a:r>
              <a:rPr lang="pt-BR" altLang="zh-CN" sz="1800"/>
              <a:t> </a:t>
            </a:r>
            <a:endParaRPr lang="zh-CN" altLang="zh-CN" sz="1800"/>
          </a:p>
          <a:p>
            <a:r>
              <a:rPr lang="pt-BR" altLang="zh-CN" sz="1800"/>
              <a:t>A</a:t>
            </a:r>
            <a:r>
              <a:rPr lang="pt-BR" altLang="zh-CN" sz="1800" baseline="-25000"/>
              <a:t>2</a:t>
            </a:r>
            <a:r>
              <a:rPr lang="pt-BR" altLang="zh-CN" sz="1800"/>
              <a:t>= 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 ))   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1</a:t>
            </a:r>
            <a:r>
              <a:rPr lang="pt-BR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3</a:t>
            </a:r>
            <a:r>
              <a:rPr lang="pt-BR" altLang="zh-CN" sz="1800"/>
              <a:t>=(Q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2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4</a:t>
            </a:r>
            <a:r>
              <a:rPr lang="pt-BR" altLang="zh-CN" sz="1800"/>
              <a:t>= ((P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 </a:t>
            </a:r>
            <a:r>
              <a:rPr lang="pt-BR" altLang="zh-CN" sz="1800"/>
              <a:t>((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R))))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1</a:t>
            </a:r>
            <a:r>
              <a:rPr lang="en-US" altLang="zh-CN" sz="1800">
                <a:solidFill>
                  <a:schemeClr val="accent2"/>
                </a:solidFill>
              </a:rPr>
              <a:t>,</a:t>
            </a:r>
            <a:r>
              <a:rPr lang="pt-BR" altLang="zh-CN" sz="1800">
                <a:solidFill>
                  <a:schemeClr val="accent2"/>
                </a:solidFill>
              </a:rPr>
              <a:t> A</a:t>
            </a:r>
            <a:r>
              <a:rPr lang="pt-BR" altLang="zh-CN" sz="1800" baseline="-25000">
                <a:solidFill>
                  <a:schemeClr val="accent2"/>
                </a:solidFill>
              </a:rPr>
              <a:t>2</a:t>
            </a:r>
            <a:r>
              <a:rPr lang="en-US" altLang="zh-CN" sz="1800">
                <a:solidFill>
                  <a:schemeClr val="accent2"/>
                </a:solidFill>
              </a:rPr>
              <a:t>,</a:t>
            </a:r>
            <a:r>
              <a:rPr lang="pt-BR" altLang="zh-CN" sz="1800">
                <a:solidFill>
                  <a:schemeClr val="accent2"/>
                </a:solidFill>
              </a:rPr>
              <a:t> A</a:t>
            </a:r>
            <a:r>
              <a:rPr lang="pt-BR" altLang="zh-CN" sz="1800" baseline="-25000">
                <a:solidFill>
                  <a:schemeClr val="accent2"/>
                </a:solidFill>
              </a:rPr>
              <a:t>3</a:t>
            </a:r>
            <a:r>
              <a:rPr lang="en-US" altLang="zh-CN" sz="1800">
                <a:solidFill>
                  <a:schemeClr val="accent2"/>
                </a:solidFill>
              </a:rPr>
              <a:t>├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4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5</a:t>
            </a:r>
            <a:r>
              <a:rPr lang="pt-BR" altLang="zh-CN" sz="1800"/>
              <a:t>=((P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 </a:t>
            </a:r>
            <a:r>
              <a:rPr lang="pt-BR" altLang="zh-CN" sz="1800"/>
              <a:t>((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R))))</a:t>
            </a:r>
            <a:endParaRPr lang="zh-CN" altLang="zh-CN" sz="1800"/>
          </a:p>
          <a:p>
            <a:r>
              <a:rPr lang="en-US" altLang="zh-CN" sz="1800"/>
              <a:t>      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2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6</a:t>
            </a:r>
            <a:r>
              <a:rPr lang="pt-BR" altLang="zh-CN" sz="1800"/>
              <a:t>=((P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5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4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6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7</a:t>
            </a:r>
            <a:r>
              <a:rPr lang="pt-BR" altLang="zh-CN" sz="1800"/>
              <a:t>=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                                                                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1</a:t>
            </a:r>
            <a:r>
              <a:rPr lang="en-US" altLang="zh-CN" sz="1800"/>
              <a:t> </a:t>
            </a:r>
            <a:endParaRPr lang="zh-CN" altLang="zh-CN" sz="1800"/>
          </a:p>
          <a:p>
            <a:r>
              <a:rPr lang="pt-BR" altLang="zh-CN" sz="1800"/>
              <a:t>A</a:t>
            </a:r>
            <a:r>
              <a:rPr lang="pt-BR" altLang="zh-CN" sz="1800" baseline="-25000"/>
              <a:t>8</a:t>
            </a:r>
            <a:r>
              <a:rPr lang="pt-BR" altLang="zh-CN" sz="1800"/>
              <a:t>= 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Q)))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1</a:t>
            </a:r>
            <a:r>
              <a:rPr lang="en-US" altLang="zh-CN" sz="1800"/>
              <a:t> </a:t>
            </a:r>
            <a:endParaRPr lang="zh-CN" altLang="zh-CN" sz="1800"/>
          </a:p>
          <a:p>
            <a:r>
              <a:rPr lang="pt-BR" altLang="zh-CN" sz="1800"/>
              <a:t>A</a:t>
            </a:r>
            <a:r>
              <a:rPr lang="pt-BR" altLang="zh-CN" sz="1800" baseline="-25000"/>
              <a:t>9</a:t>
            </a:r>
            <a:r>
              <a:rPr lang="pt-BR" altLang="zh-CN" sz="1800"/>
              <a:t>=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                             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8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7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9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10</a:t>
            </a:r>
            <a:r>
              <a:rPr lang="pt-BR" altLang="zh-CN" sz="1800"/>
              <a:t>=(P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                             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6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9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10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zh-CN" altLang="zh-CN" sz="1800"/>
              <a:t>证毕</a:t>
            </a:r>
          </a:p>
          <a:p>
            <a:endParaRPr lang="en-US" altLang="zh-CN" sz="1800"/>
          </a:p>
        </p:txBody>
      </p:sp>
      <p:sp>
        <p:nvSpPr>
          <p:cNvPr id="35844" name="矩形 1">
            <a:extLst>
              <a:ext uri="{FF2B5EF4-FFF2-40B4-BE49-F238E27FC236}">
                <a16:creationId xmlns:a16="http://schemas.microsoft.com/office/drawing/2014/main" id="{83E1DE66-367B-114D-BA00-1045CBF07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5876925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itchFamily="49" charset="-122"/>
              </a:rPr>
              <a:t>前提交换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标题 1">
            <a:extLst>
              <a:ext uri="{FF2B5EF4-FFF2-40B4-BE49-F238E27FC236}">
                <a16:creationId xmlns:a16="http://schemas.microsoft.com/office/drawing/2014/main" id="{B83450FD-A1BC-664C-A1AD-4B5225A3A894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D0516FE9-D259-9845-AF6B-7F2BC61BF5B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686800" cy="3351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500"/>
              <a:t>证明：</a:t>
            </a:r>
            <a:r>
              <a:rPr lang="zh-CN" altLang="en-US" sz="2500"/>
              <a:t>                     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80000"/>
              </a:lnSpc>
            </a:pPr>
            <a:r>
              <a:rPr lang="en-US" altLang="zh-CN" sz="2500" i="1"/>
              <a:t>A</a:t>
            </a:r>
            <a:r>
              <a:rPr lang="en-US" altLang="zh-CN" sz="2500" baseline="-25000"/>
              <a:t>1</a:t>
            </a:r>
            <a:r>
              <a:rPr lang="en-US" altLang="zh-CN" sz="2500"/>
              <a:t>= 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pt-BR" altLang="zh-CN" sz="2500"/>
              <a:t>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 (</a:t>
            </a:r>
            <a:r>
              <a:rPr lang="pt-BR" altLang="zh-CN" sz="2500"/>
              <a:t>R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 </a:t>
            </a:r>
            <a:r>
              <a:rPr lang="en-US" altLang="zh-CN" sz="2500">
                <a:sym typeface="Symbol" pitchFamily="2" charset="2"/>
              </a:rPr>
              <a:t></a:t>
            </a:r>
            <a:r>
              <a:rPr lang="pt-BR" altLang="zh-CN" sz="2500"/>
              <a:t>R)</a:t>
            </a:r>
            <a:r>
              <a:rPr lang="en-US" altLang="zh-CN" sz="250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>
                <a:sym typeface="Symbol" pitchFamily="2" charset="2"/>
              </a:rPr>
              <a:t>            </a:t>
            </a:r>
            <a:r>
              <a:rPr lang="en-US" altLang="zh-CN" sz="2500"/>
              <a:t>((</a:t>
            </a:r>
            <a:r>
              <a:rPr lang="pt-BR" altLang="zh-CN" sz="2500"/>
              <a:t>R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 </a:t>
            </a:r>
            <a:r>
              <a:rPr lang="en-US" altLang="zh-CN" sz="2500">
                <a:sym typeface="Symbol" pitchFamily="2" charset="2"/>
              </a:rPr>
              <a:t></a:t>
            </a:r>
            <a:r>
              <a:rPr lang="pt-BR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Q)             </a:t>
            </a:r>
            <a:r>
              <a:rPr lang="en-US" altLang="zh-CN" sz="2500">
                <a:solidFill>
                  <a:schemeClr val="accent2"/>
                </a:solidFill>
              </a:rPr>
              <a:t>├(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(R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Q)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i="1"/>
              <a:t>A</a:t>
            </a:r>
            <a:r>
              <a:rPr lang="en-US" altLang="zh-CN" sz="2500" baseline="-25000"/>
              <a:t>2</a:t>
            </a:r>
            <a:r>
              <a:rPr lang="en-US" altLang="zh-CN" sz="2500"/>
              <a:t>= </a:t>
            </a:r>
            <a:r>
              <a:rPr lang="pt-BR" altLang="zh-CN" sz="2500"/>
              <a:t>R</a:t>
            </a:r>
            <a:r>
              <a:rPr lang="en-US" altLang="zh-CN" sz="2500">
                <a:sym typeface="Symbol" pitchFamily="2" charset="2"/>
              </a:rPr>
              <a:t></a:t>
            </a:r>
            <a:r>
              <a:rPr lang="pt-BR" altLang="zh-CN" sz="2500"/>
              <a:t>R</a:t>
            </a:r>
            <a:r>
              <a:rPr lang="en-US" altLang="zh-CN" sz="2500"/>
              <a:t>                                  </a:t>
            </a:r>
            <a:r>
              <a:rPr lang="en-US" altLang="zh-CN" sz="2500">
                <a:solidFill>
                  <a:schemeClr val="accent2"/>
                </a:solidFill>
              </a:rPr>
              <a:t>├</a:t>
            </a:r>
            <a:r>
              <a:rPr lang="pt-BR" altLang="zh-CN" sz="2500">
                <a:solidFill>
                  <a:schemeClr val="accent2"/>
                </a:solidFill>
              </a:rPr>
              <a:t> 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</a:t>
            </a:r>
            <a:r>
              <a:rPr lang="pt-BR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i="1"/>
              <a:t>A</a:t>
            </a:r>
            <a:r>
              <a:rPr lang="en-US" altLang="zh-CN" sz="2500" baseline="-25000"/>
              <a:t>3</a:t>
            </a:r>
            <a:r>
              <a:rPr lang="en-US" altLang="zh-CN" sz="2500"/>
              <a:t>=(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pt-BR" altLang="zh-CN" sz="2500"/>
              <a:t>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 (</a:t>
            </a:r>
            <a:r>
              <a:rPr lang="pt-BR" altLang="zh-CN" sz="2500"/>
              <a:t>R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 </a:t>
            </a:r>
            <a:r>
              <a:rPr lang="en-US" altLang="zh-CN" sz="2500">
                <a:sym typeface="Symbol" pitchFamily="2" charset="2"/>
              </a:rPr>
              <a:t></a:t>
            </a:r>
            <a:r>
              <a:rPr lang="pt-BR" altLang="zh-CN" sz="2500"/>
              <a:t>R)</a:t>
            </a:r>
            <a:r>
              <a:rPr lang="en-US" altLang="zh-CN" sz="2500"/>
              <a:t>)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Q          </a:t>
            </a:r>
            <a:r>
              <a:rPr lang="en-US" altLang="zh-CN" sz="2500">
                <a:solidFill>
                  <a:schemeClr val="accent2"/>
                </a:solidFill>
              </a:rPr>
              <a:t>P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R),Q ├P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R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i="1"/>
              <a:t>A</a:t>
            </a:r>
            <a:r>
              <a:rPr lang="en-US" altLang="zh-CN" sz="2500" baseline="-25000"/>
              <a:t>4</a:t>
            </a:r>
            <a:r>
              <a:rPr lang="en-US" altLang="zh-CN" sz="2500"/>
              <a:t>= 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pt-BR" altLang="zh-CN" sz="2500"/>
              <a:t>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R </a:t>
            </a:r>
            <a:r>
              <a:rPr lang="en-US" altLang="zh-CN" sz="2500">
                <a:sym typeface="Symbol" pitchFamily="2" charset="2"/>
              </a:rPr>
              <a:t></a:t>
            </a:r>
            <a:r>
              <a:rPr lang="pt-BR" altLang="zh-CN" sz="2500"/>
              <a:t>R)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Q                   </a:t>
            </a:r>
            <a:r>
              <a:rPr lang="en-US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500">
                <a:solidFill>
                  <a:schemeClr val="accent2"/>
                </a:solidFill>
              </a:rPr>
              <a:t>R</a:t>
            </a:r>
            <a:r>
              <a:rPr lang="zh-CN" altLang="zh-CN" sz="2500">
                <a:solidFill>
                  <a:schemeClr val="accent2"/>
                </a:solidFill>
              </a:rPr>
              <a:t>≡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 (Q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500"/>
              <a:t>证毕</a:t>
            </a:r>
            <a:endParaRPr lang="zh-CN" altLang="en-US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标题 1">
            <a:extLst>
              <a:ext uri="{FF2B5EF4-FFF2-40B4-BE49-F238E27FC236}">
                <a16:creationId xmlns:a16="http://schemas.microsoft.com/office/drawing/2014/main" id="{C66DA2B2-D790-FF43-996C-56F241A33627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8FF18760-AB25-E14C-A398-395777ED543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/>
              <a:t>证明：</a:t>
            </a:r>
            <a:r>
              <a:rPr lang="pt-BR" altLang="zh-CN"/>
              <a:t>                                   </a:t>
            </a:r>
            <a:r>
              <a:rPr lang="zh-CN" altLang="zh-CN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i="1"/>
              <a:t>A</a:t>
            </a:r>
            <a:r>
              <a:rPr lang="pt-BR" altLang="zh-CN" baseline="-25000"/>
              <a:t>1</a:t>
            </a:r>
            <a:r>
              <a:rPr lang="pt-BR" altLang="zh-CN"/>
              <a:t>= Q</a:t>
            </a:r>
            <a:r>
              <a:rPr lang="en-US" altLang="zh-CN">
                <a:sym typeface="Symbol" pitchFamily="2" charset="2"/>
              </a:rPr>
              <a:t></a:t>
            </a:r>
            <a:r>
              <a:rPr lang="pt-BR" altLang="zh-CN"/>
              <a:t>(</a:t>
            </a:r>
            <a:r>
              <a:rPr lang="en-US" altLang="zh-CN">
                <a:sym typeface="Symbol" pitchFamily="2" charset="2"/>
              </a:rPr>
              <a:t></a:t>
            </a:r>
            <a:r>
              <a:rPr lang="pt-BR" altLang="zh-CN"/>
              <a:t>R</a:t>
            </a:r>
            <a:r>
              <a:rPr lang="en-US" altLang="zh-CN">
                <a:sym typeface="Symbol" pitchFamily="2" charset="2"/>
              </a:rPr>
              <a:t></a:t>
            </a:r>
            <a:r>
              <a:rPr lang="pt-BR" altLang="zh-CN"/>
              <a:t>Q)                  </a:t>
            </a:r>
            <a:r>
              <a:rPr lang="pt-BR" altLang="zh-CN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>
                <a:solidFill>
                  <a:schemeClr val="accent2"/>
                </a:solidFill>
              </a:rPr>
              <a:t> </a:t>
            </a:r>
            <a:r>
              <a:rPr lang="pt-BR" altLang="zh-CN" baseline="-25000">
                <a:solidFill>
                  <a:schemeClr val="accent2"/>
                </a:solidFill>
              </a:rPr>
              <a:t>1</a:t>
            </a:r>
            <a:r>
              <a:rPr lang="pt-BR" altLang="zh-CN"/>
              <a:t> </a:t>
            </a:r>
            <a:endParaRPr lang="zh-CN" altLang="zh-CN"/>
          </a:p>
          <a:p>
            <a:r>
              <a:rPr lang="pt-BR" altLang="zh-CN"/>
              <a:t>A</a:t>
            </a:r>
            <a:r>
              <a:rPr lang="pt-BR" altLang="zh-CN" baseline="-25000"/>
              <a:t>2</a:t>
            </a:r>
            <a:r>
              <a:rPr lang="pt-BR" altLang="zh-CN"/>
              <a:t>= Q</a:t>
            </a:r>
            <a:r>
              <a:rPr lang="en-US" altLang="zh-CN">
                <a:sym typeface="Symbol" pitchFamily="2" charset="2"/>
              </a:rPr>
              <a:t></a:t>
            </a:r>
            <a:r>
              <a:rPr lang="pt-BR" altLang="zh-CN"/>
              <a:t>R</a:t>
            </a:r>
            <a:r>
              <a:rPr lang="en-US" altLang="zh-CN">
                <a:sym typeface="Symbol" pitchFamily="2" charset="2"/>
              </a:rPr>
              <a:t></a:t>
            </a:r>
            <a:r>
              <a:rPr lang="pt-BR" altLang="zh-CN"/>
              <a:t>Q                         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</a:t>
            </a:r>
            <a:r>
              <a:rPr lang="pt-BR" altLang="zh-CN">
                <a:solidFill>
                  <a:schemeClr val="accent2"/>
                </a:solidFill>
              </a:rPr>
              <a:t>R=(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>
                <a:solidFill>
                  <a:schemeClr val="accent2"/>
                </a:solidFill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>
                <a:solidFill>
                  <a:schemeClr val="accent2"/>
                </a:solidFill>
              </a:rPr>
              <a:t>R)</a:t>
            </a:r>
            <a:endParaRPr lang="zh-CN" altLang="zh-CN">
              <a:solidFill>
                <a:schemeClr val="accent2"/>
              </a:solidFill>
            </a:endParaRPr>
          </a:p>
          <a:p>
            <a:r>
              <a:rPr lang="zh-CN" altLang="zh-CN"/>
              <a:t>证毕</a:t>
            </a:r>
          </a:p>
          <a:p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标题 1">
            <a:extLst>
              <a:ext uri="{FF2B5EF4-FFF2-40B4-BE49-F238E27FC236}">
                <a16:creationId xmlns:a16="http://schemas.microsoft.com/office/drawing/2014/main" id="{38AD52A9-DC98-A64A-8C96-A627532A58DC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42C4F5CA-3311-2243-AF8B-ABB35E5D762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545513" cy="3644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500"/>
              <a:t>证明：</a:t>
            </a:r>
            <a:r>
              <a:rPr lang="pt-BR" altLang="zh-CN" sz="2500"/>
              <a:t>                    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1</a:t>
            </a:r>
            <a:r>
              <a:rPr lang="en-US" altLang="zh-CN" sz="2500"/>
              <a:t>=(R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Q)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                </a:t>
            </a:r>
            <a:r>
              <a:rPr lang="en-US" altLang="zh-CN" sz="2500">
                <a:solidFill>
                  <a:schemeClr val="accent2"/>
                </a:solidFill>
              </a:rPr>
              <a:t>├ (R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Q)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2</a:t>
            </a:r>
            <a:r>
              <a:rPr lang="en-US" altLang="zh-CN" sz="2500"/>
              <a:t>=((R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Q)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>
                <a:sym typeface="Symbol" pitchFamily="2" charset="2"/>
              </a:rPr>
              <a:t>          </a:t>
            </a:r>
            <a:r>
              <a:rPr lang="en-US" altLang="zh-CN" sz="2500"/>
              <a:t>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Q))      </a:t>
            </a:r>
            <a:r>
              <a:rPr lang="en-US" altLang="zh-CN" sz="2500">
                <a:solidFill>
                  <a:schemeClr val="accent2"/>
                </a:solidFill>
              </a:rPr>
              <a:t>├ (R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Q)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3</a:t>
            </a:r>
            <a:r>
              <a:rPr lang="en-US" altLang="zh-CN" sz="2500"/>
              <a:t>= 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Q)            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2</a:t>
            </a:r>
            <a:r>
              <a:rPr lang="pt-BR" altLang="zh-CN" sz="2500">
                <a:solidFill>
                  <a:schemeClr val="accent2"/>
                </a:solidFill>
              </a:rPr>
              <a:t>=A</a:t>
            </a:r>
            <a:r>
              <a:rPr lang="pt-BR" altLang="zh-CN" sz="2500" baseline="-25000">
                <a:solidFill>
                  <a:schemeClr val="accent2"/>
                </a:solidFill>
              </a:rPr>
              <a:t>1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3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4</a:t>
            </a:r>
            <a:r>
              <a:rPr lang="en-US" altLang="zh-CN" sz="2500"/>
              <a:t>= Q</a:t>
            </a:r>
            <a:r>
              <a:rPr lang="en-US" altLang="zh-CN" sz="2500">
                <a:sym typeface="Symbol" pitchFamily="2" charset="2"/>
              </a:rPr>
              <a:t></a:t>
            </a:r>
            <a:r>
              <a:rPr lang="en-US" altLang="zh-CN" sz="2500"/>
              <a:t>R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 R</a:t>
            </a:r>
            <a:r>
              <a:rPr lang="en-US" altLang="zh-CN" sz="2500">
                <a:sym typeface="Symbol" pitchFamily="2" charset="2"/>
              </a:rPr>
              <a:t></a:t>
            </a:r>
            <a:r>
              <a:rPr lang="en-US" altLang="zh-CN" sz="2500"/>
              <a:t>Q                               </a:t>
            </a:r>
            <a:r>
              <a:rPr lang="en-US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500">
                <a:solidFill>
                  <a:schemeClr val="accent2"/>
                </a:solidFill>
              </a:rPr>
              <a:t>R</a:t>
            </a:r>
            <a:r>
              <a:rPr lang="zh-CN" altLang="zh-CN" sz="2500">
                <a:solidFill>
                  <a:schemeClr val="accent2"/>
                </a:solidFill>
              </a:rPr>
              <a:t>≡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500"/>
              <a:t>证毕</a:t>
            </a:r>
          </a:p>
          <a:p>
            <a:pPr>
              <a:lnSpc>
                <a:spcPct val="80000"/>
              </a:lnSpc>
            </a:pPr>
            <a:r>
              <a:rPr lang="zh-CN" altLang="en-US" sz="2500"/>
              <a:t> </a:t>
            </a:r>
            <a:endParaRPr lang="zh-CN" altLang="zh-CN" sz="2500"/>
          </a:p>
          <a:p>
            <a:pPr>
              <a:lnSpc>
                <a:spcPct val="80000"/>
              </a:lnSpc>
            </a:pPr>
            <a:endParaRPr lang="en-US" altLang="zh-CN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标题 1">
            <a:extLst>
              <a:ext uri="{FF2B5EF4-FFF2-40B4-BE49-F238E27FC236}">
                <a16:creationId xmlns:a16="http://schemas.microsoft.com/office/drawing/2014/main" id="{E7773C57-699A-3848-BA5C-023D26C5327F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096075CA-3EA3-E045-8126-C6D7A3CD1F4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570913" cy="3635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500"/>
              <a:t>证明：</a:t>
            </a:r>
            <a:r>
              <a:rPr lang="zh-CN" altLang="en-US" sz="2500"/>
              <a:t>                         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1</a:t>
            </a:r>
            <a:r>
              <a:rPr lang="en-US" altLang="zh-CN" sz="2500"/>
              <a:t>= 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Q)                                </a:t>
            </a:r>
            <a:r>
              <a:rPr lang="en-US" altLang="zh-CN" sz="25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r>
              <a:rPr lang="en-US" altLang="zh-CN" sz="2500" baseline="-25000">
                <a:solidFill>
                  <a:schemeClr val="accent2"/>
                </a:solidFill>
              </a:rPr>
              <a:t>1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2</a:t>
            </a:r>
            <a:r>
              <a:rPr lang="en-US" altLang="zh-CN" sz="2500"/>
              <a:t>= 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Q)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                  </a:t>
            </a:r>
            <a:r>
              <a:rPr lang="en-US" altLang="zh-CN" sz="2500">
                <a:solidFill>
                  <a:schemeClr val="accent2"/>
                </a:solidFill>
              </a:rPr>
              <a:t>├ 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(R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Q)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 i="1"/>
              <a:t>A</a:t>
            </a:r>
            <a:r>
              <a:rPr lang="en-US" altLang="zh-CN" sz="2500" baseline="-25000"/>
              <a:t>3</a:t>
            </a:r>
            <a:r>
              <a:rPr lang="en-US" altLang="zh-CN" sz="2500"/>
              <a:t>= 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                                 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1</a:t>
            </a:r>
            <a:r>
              <a:rPr lang="pt-BR" altLang="zh-CN" sz="2500">
                <a:solidFill>
                  <a:schemeClr val="accent2"/>
                </a:solidFill>
              </a:rPr>
              <a:t> , A</a:t>
            </a:r>
            <a:r>
              <a:rPr lang="pt-BR" altLang="zh-CN" sz="2500" baseline="-25000">
                <a:solidFill>
                  <a:schemeClr val="accent2"/>
                </a:solidFill>
              </a:rPr>
              <a:t>2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3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4</a:t>
            </a:r>
            <a:r>
              <a:rPr lang="en-US" altLang="zh-CN" sz="2500"/>
              <a:t>= 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R))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Q)                              </a:t>
            </a:r>
          </a:p>
          <a:p>
            <a:pPr>
              <a:lnSpc>
                <a:spcPct val="80000"/>
              </a:lnSpc>
            </a:pPr>
            <a:r>
              <a:rPr lang="en-US" altLang="zh-CN" sz="2500"/>
              <a:t>                                                           </a:t>
            </a:r>
            <a:r>
              <a:rPr lang="en-US" altLang="zh-CN" sz="2500">
                <a:solidFill>
                  <a:schemeClr val="accent2"/>
                </a:solidFill>
              </a:rPr>
              <a:t>├ (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R)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R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Q)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5</a:t>
            </a:r>
            <a:r>
              <a:rPr lang="en-US" altLang="zh-CN" sz="2500"/>
              <a:t>= 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Q)</a:t>
            </a:r>
            <a:r>
              <a:rPr lang="pt-BR" altLang="zh-CN" sz="2500"/>
              <a:t>                               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4</a:t>
            </a:r>
            <a:r>
              <a:rPr lang="pt-BR" altLang="zh-CN" sz="2500">
                <a:solidFill>
                  <a:schemeClr val="accent2"/>
                </a:solidFill>
              </a:rPr>
              <a:t>=A</a:t>
            </a:r>
            <a:r>
              <a:rPr lang="pt-BR" altLang="zh-CN" sz="2500" baseline="-25000">
                <a:solidFill>
                  <a:schemeClr val="accent2"/>
                </a:solidFill>
              </a:rPr>
              <a:t>3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5</a:t>
            </a:r>
            <a:r>
              <a:rPr lang="en-US" altLang="zh-CN" sz="2500">
                <a:solidFill>
                  <a:schemeClr val="accent2"/>
                </a:solidFill>
              </a:rPr>
              <a:t>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6</a:t>
            </a:r>
            <a:r>
              <a:rPr lang="en-US" altLang="zh-CN" sz="2500"/>
              <a:t>= Q</a:t>
            </a:r>
            <a:r>
              <a:rPr lang="en-US" altLang="zh-CN" sz="2500">
                <a:sym typeface="Symbol" pitchFamily="2" charset="2"/>
              </a:rPr>
              <a:t></a:t>
            </a:r>
            <a:r>
              <a:rPr lang="en-US" altLang="zh-CN" sz="2500"/>
              <a:t>R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Q                                           </a:t>
            </a:r>
            <a:r>
              <a:rPr lang="en-US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500">
                <a:solidFill>
                  <a:schemeClr val="accent2"/>
                </a:solidFill>
              </a:rPr>
              <a:t>R</a:t>
            </a:r>
            <a:r>
              <a:rPr lang="zh-CN" altLang="zh-CN" sz="2500">
                <a:solidFill>
                  <a:schemeClr val="accent2"/>
                </a:solidFill>
              </a:rPr>
              <a:t>≡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 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500"/>
              <a:t>证毕</a:t>
            </a:r>
          </a:p>
          <a:p>
            <a:pPr>
              <a:lnSpc>
                <a:spcPct val="80000"/>
              </a:lnSpc>
            </a:pPr>
            <a:endParaRPr lang="en-US" altLang="zh-CN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标题 1">
            <a:extLst>
              <a:ext uri="{FF2B5EF4-FFF2-40B4-BE49-F238E27FC236}">
                <a16:creationId xmlns:a16="http://schemas.microsoft.com/office/drawing/2014/main" id="{6583F253-0CFF-0E4E-899F-D01A101340E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C6EB3C18-43CF-D349-9902-AD7ED2012C1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686800" cy="537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200"/>
              <a:t>思路</a:t>
            </a:r>
            <a:r>
              <a:rPr lang="zh-CN" altLang="zh-CN" sz="2200"/>
              <a:t>：</a:t>
            </a:r>
            <a:r>
              <a:rPr lang="pt-BR" altLang="zh-CN" sz="2200"/>
              <a:t>                                                               </a:t>
            </a:r>
            <a:r>
              <a:rPr lang="zh-CN" altLang="zh-CN" sz="22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90000"/>
              </a:lnSpc>
            </a:pP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目标：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  <a:r>
              <a:rPr lang="pt-BR" altLang="zh-CN" sz="2200">
                <a:solidFill>
                  <a:schemeClr val="accent2"/>
                </a:solidFill>
              </a:rPr>
              <a:t>(P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2200">
                <a:solidFill>
                  <a:schemeClr val="accent2"/>
                </a:solidFill>
              </a:rPr>
              <a:t>Q) 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R)</a:t>
            </a:r>
            <a:r>
              <a:rPr lang="pt-BR" altLang="zh-CN" sz="2200">
                <a:sym typeface="Symbol" pitchFamily="2" charset="2"/>
              </a:rPr>
              <a:t> </a:t>
            </a:r>
            <a:r>
              <a:rPr lang="pt-BR" altLang="zh-CN" sz="2200"/>
              <a:t>(P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(Q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R))       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pt-BR" altLang="zh-CN" sz="2200">
                <a:solidFill>
                  <a:schemeClr val="accent2"/>
                </a:solidFill>
              </a:rPr>
              <a:t>R</a:t>
            </a:r>
            <a:r>
              <a:rPr lang="zh-CN" altLang="zh-CN" sz="2200">
                <a:solidFill>
                  <a:schemeClr val="accent2"/>
                </a:solidFill>
              </a:rPr>
              <a:t>≡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  <a:r>
              <a:rPr lang="pt-BR" altLang="zh-CN" sz="2200">
                <a:solidFill>
                  <a:schemeClr val="accent2"/>
                </a:solidFill>
              </a:rPr>
              <a:t>(Q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2200">
                <a:solidFill>
                  <a:schemeClr val="accent2"/>
                </a:solidFill>
              </a:rPr>
              <a:t>R)</a:t>
            </a:r>
            <a:endParaRPr lang="pt-BR" altLang="zh-CN" sz="2200"/>
          </a:p>
          <a:p>
            <a:pPr>
              <a:lnSpc>
                <a:spcPct val="90000"/>
              </a:lnSpc>
            </a:pP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路径：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  <a:r>
              <a:rPr lang="pt-BR" altLang="zh-CN" sz="2200">
                <a:solidFill>
                  <a:schemeClr val="accent2"/>
                </a:solidFill>
              </a:rPr>
              <a:t>(P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2200">
                <a:solidFill>
                  <a:schemeClr val="accent2"/>
                </a:solidFill>
              </a:rPr>
              <a:t>Q) 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R)</a:t>
            </a:r>
            <a:r>
              <a:rPr lang="pt-BR" altLang="zh-CN" sz="2200">
                <a:sym typeface="Symbol" pitchFamily="2" charset="2"/>
              </a:rPr>
              <a:t> ...  ...  .... </a:t>
            </a:r>
            <a:r>
              <a:rPr lang="pt-BR" altLang="zh-CN" sz="2200"/>
              <a:t>(P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(Q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R))</a:t>
            </a:r>
          </a:p>
          <a:p>
            <a:pPr>
              <a:lnSpc>
                <a:spcPct val="90000"/>
              </a:lnSpc>
            </a:pPr>
            <a:endParaRPr lang="en-US" altLang="zh-CN" sz="2200"/>
          </a:p>
          <a:p>
            <a:pPr>
              <a:lnSpc>
                <a:spcPct val="90000"/>
              </a:lnSpc>
            </a:pP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(</a:t>
            </a:r>
            <a:r>
              <a:rPr lang="en-US" altLang="zh-CN" sz="2200">
                <a:solidFill>
                  <a:schemeClr val="accent2"/>
                </a:solidFill>
              </a:rPr>
              <a:t> </a:t>
            </a:r>
            <a:r>
              <a:rPr lang="pt-BR" altLang="zh-CN" sz="2200">
                <a:solidFill>
                  <a:schemeClr val="accent2"/>
                </a:solidFill>
              </a:rPr>
              <a:t>(P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2200">
                <a:solidFill>
                  <a:schemeClr val="accent2"/>
                </a:solidFill>
              </a:rPr>
              <a:t>Q) 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/>
              <a:t>R)</a:t>
            </a:r>
            <a:r>
              <a:rPr lang="pt-BR" altLang="zh-CN" sz="2200">
                <a:sym typeface="Symbol" pitchFamily="2" charset="2"/>
              </a:rPr>
              <a:t>  </a:t>
            </a:r>
            <a:r>
              <a:rPr lang="pt-BR" altLang="zh-CN" sz="2200">
                <a:solidFill>
                  <a:srgbClr val="FF0000"/>
                </a:solidFill>
                <a:sym typeface="Symbol" pitchFamily="2" charset="2"/>
              </a:rPr>
              <a:t>(</a:t>
            </a:r>
            <a:r>
              <a:rPr lang="en-US" altLang="zh-CN" sz="2200">
                <a:solidFill>
                  <a:srgbClr val="FF0000"/>
                </a:solidFill>
                <a:sym typeface="Symbol" pitchFamily="2" charset="2"/>
              </a:rPr>
              <a:t>R</a:t>
            </a:r>
            <a:r>
              <a:rPr lang="pt-BR" altLang="zh-CN" sz="220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pt-BR" altLang="zh-CN" sz="2200">
                <a:solidFill>
                  <a:srgbClr val="FF0000"/>
                </a:solidFill>
              </a:rPr>
              <a:t>(P</a:t>
            </a:r>
            <a:r>
              <a:rPr lang="en-US" altLang="zh-CN" sz="2200">
                <a:solidFill>
                  <a:srgbClr val="FF0000"/>
                </a:solidFill>
                <a:sym typeface="Symbol" pitchFamily="2" charset="2"/>
              </a:rPr>
              <a:t></a:t>
            </a:r>
            <a:r>
              <a:rPr lang="pt-BR" altLang="zh-CN" sz="2200">
                <a:solidFill>
                  <a:srgbClr val="FF0000"/>
                </a:solidFill>
              </a:rPr>
              <a:t>Q) </a:t>
            </a:r>
            <a:r>
              <a:rPr lang="pt-BR" altLang="zh-CN" sz="2200">
                <a:solidFill>
                  <a:srgbClr val="FF0000"/>
                </a:solidFill>
                <a:sym typeface="Symbol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200"/>
              <a:t>我们发现，这个结论和目标的差异：多了两个</a:t>
            </a: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，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P</a:t>
            </a: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在中间，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RQ</a:t>
            </a: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位置需要倒一下</a:t>
            </a:r>
          </a:p>
          <a:p>
            <a:pPr>
              <a:lnSpc>
                <a:spcPct val="90000"/>
              </a:lnSpc>
            </a:pP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我们想到“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(A</a:t>
            </a:r>
            <a:r>
              <a:rPr lang="pt-BR" altLang="zh-CN" sz="2200">
                <a:sym typeface="Symbol" pitchFamily="2" charset="2"/>
              </a:rPr>
              <a:t> (B C)) (B (A C))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”</a:t>
            </a:r>
            <a:r>
              <a:rPr lang="zh-CN" altLang="en-US" sz="2200">
                <a:solidFill>
                  <a:schemeClr val="accent2"/>
                </a:solidFill>
                <a:sym typeface="Symbol" pitchFamily="2" charset="2"/>
              </a:rPr>
              <a:t>和公理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3</a:t>
            </a:r>
            <a:endParaRPr lang="en-US" altLang="zh-CN" sz="2200"/>
          </a:p>
          <a:p>
            <a:pPr>
              <a:lnSpc>
                <a:spcPct val="90000"/>
              </a:lnSpc>
            </a:pPr>
            <a:r>
              <a:rPr lang="zh-CN" altLang="en-US" sz="2200">
                <a:sym typeface="Symbol" pitchFamily="2" charset="2"/>
              </a:rPr>
              <a:t>前提交换：</a:t>
            </a:r>
            <a:r>
              <a:rPr lang="pt-BR" altLang="zh-CN" sz="2200">
                <a:sym typeface="Symbol" pitchFamily="2" charset="2"/>
              </a:rPr>
              <a:t> 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</a:t>
            </a:r>
            <a:r>
              <a:rPr lang="pt-BR" altLang="zh-CN" sz="2200">
                <a:sym typeface="Symbol" pitchFamily="2" charset="2"/>
              </a:rPr>
              <a:t></a:t>
            </a:r>
            <a:r>
              <a:rPr lang="pt-BR" altLang="zh-CN" sz="2200">
                <a:solidFill>
                  <a:schemeClr val="accent2"/>
                </a:solidFill>
              </a:rPr>
              <a:t>(P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2200">
                <a:solidFill>
                  <a:schemeClr val="accent2"/>
                </a:solidFill>
              </a:rPr>
              <a:t>Q) </a:t>
            </a:r>
            <a:r>
              <a:rPr lang="pt-BR" altLang="zh-CN" sz="2200">
                <a:sym typeface="Symbol" pitchFamily="2" charset="2"/>
              </a:rPr>
              <a:t>) (P(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pt-BR" altLang="zh-CN" sz="2200">
                <a:sym typeface="Symbol" pitchFamily="2" charset="2"/>
              </a:rPr>
              <a:t>))</a:t>
            </a:r>
            <a:endParaRPr lang="en-US" altLang="zh-CN" sz="2200"/>
          </a:p>
          <a:p>
            <a:pPr>
              <a:lnSpc>
                <a:spcPct val="90000"/>
              </a:lnSpc>
            </a:pPr>
            <a:r>
              <a:rPr lang="zh-CN" altLang="en-US" sz="2200">
                <a:sym typeface="Symbol" pitchFamily="2" charset="2"/>
              </a:rPr>
              <a:t>公理</a:t>
            </a:r>
            <a:r>
              <a:rPr lang="en-US" altLang="zh-CN" sz="2200">
                <a:sym typeface="Symbol" pitchFamily="2" charset="2"/>
              </a:rPr>
              <a:t>3</a:t>
            </a:r>
            <a:r>
              <a:rPr lang="zh-CN" altLang="en-US" sz="2200">
                <a:sym typeface="Symbol" pitchFamily="2" charset="2"/>
              </a:rPr>
              <a:t>：</a:t>
            </a:r>
            <a:r>
              <a:rPr lang="pt-BR" altLang="zh-CN" sz="2200">
                <a:sym typeface="Symbol" pitchFamily="2" charset="2"/>
              </a:rPr>
              <a:t>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pt-BR" altLang="zh-CN" sz="2200">
                <a:sym typeface="Symbol" pitchFamily="2" charset="2"/>
              </a:rPr>
              <a:t>) (QR)</a:t>
            </a:r>
          </a:p>
          <a:p>
            <a:pPr>
              <a:lnSpc>
                <a:spcPct val="90000"/>
              </a:lnSpc>
            </a:pPr>
            <a:r>
              <a:rPr lang="zh-CN" altLang="en-US" sz="2200">
                <a:sym typeface="Symbol" pitchFamily="2" charset="2"/>
              </a:rPr>
              <a:t>公理</a:t>
            </a:r>
            <a:r>
              <a:rPr lang="en-US" altLang="zh-CN" sz="2200">
                <a:sym typeface="Symbol" pitchFamily="2" charset="2"/>
              </a:rPr>
              <a:t>1</a:t>
            </a:r>
            <a:r>
              <a:rPr lang="zh-CN" altLang="en-US" sz="2200">
                <a:sym typeface="Symbol" pitchFamily="2" charset="2"/>
              </a:rPr>
              <a:t>：</a:t>
            </a:r>
            <a:r>
              <a:rPr lang="pt-BR" altLang="zh-CN" sz="2200">
                <a:sym typeface="Symbol" pitchFamily="2" charset="2"/>
              </a:rPr>
              <a:t> ((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pt-BR" altLang="zh-CN" sz="2200">
                <a:sym typeface="Symbol" pitchFamily="2" charset="2"/>
              </a:rPr>
              <a:t>) (QR)) (P ((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pt-BR" altLang="zh-CN" sz="2200">
                <a:sym typeface="Symbol" pitchFamily="2" charset="2"/>
              </a:rPr>
              <a:t>) (QR)))</a:t>
            </a:r>
            <a:endParaRPr lang="en-US" altLang="zh-CN" sz="2200"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zh-CN" altLang="en-US" sz="2200">
                <a:sym typeface="Symbol" pitchFamily="2" charset="2"/>
              </a:rPr>
              <a:t>再用公理</a:t>
            </a:r>
            <a:r>
              <a:rPr lang="en-US" altLang="zh-CN" sz="2200">
                <a:sym typeface="Symbol" pitchFamily="2" charset="2"/>
              </a:rPr>
              <a:t>2: </a:t>
            </a:r>
            <a:r>
              <a:rPr lang="pt-BR" altLang="zh-CN" sz="2200">
                <a:sym typeface="Symbol" pitchFamily="2" charset="2"/>
              </a:rPr>
              <a:t>(P ((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pt-BR" altLang="zh-CN" sz="2200">
                <a:sym typeface="Symbol" pitchFamily="2" charset="2"/>
              </a:rPr>
              <a:t>) (QR))) ((P(</a:t>
            </a:r>
            <a:r>
              <a:rPr lang="en-US" altLang="zh-CN" sz="2200">
                <a:solidFill>
                  <a:schemeClr val="accent2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chemeClr val="accent2"/>
                </a:solidFill>
              </a:rPr>
              <a:t>Q</a:t>
            </a:r>
            <a:r>
              <a:rPr lang="pt-BR" altLang="zh-CN" sz="2200">
                <a:sym typeface="Symbol" pitchFamily="2" charset="2"/>
              </a:rPr>
              <a:t>)) (P(QR)))</a:t>
            </a:r>
          </a:p>
          <a:p>
            <a:pPr>
              <a:lnSpc>
                <a:spcPct val="90000"/>
              </a:lnSpc>
            </a:pPr>
            <a:r>
              <a:rPr lang="zh-CN" altLang="en-US" sz="2200">
                <a:sym typeface="Symbol" pitchFamily="2" charset="2"/>
              </a:rPr>
              <a:t>上三步用</a:t>
            </a:r>
            <a:r>
              <a:rPr lang="en-US" altLang="zh-CN" sz="2200">
                <a:sym typeface="Symbol" pitchFamily="2" charset="2"/>
              </a:rPr>
              <a:t>MP</a:t>
            </a:r>
            <a:r>
              <a:rPr lang="zh-CN" altLang="en-US" sz="2200">
                <a:sym typeface="Symbol" pitchFamily="2" charset="2"/>
              </a:rPr>
              <a:t>得：</a:t>
            </a:r>
            <a:r>
              <a:rPr lang="pt-BR" altLang="zh-CN" sz="2200">
                <a:solidFill>
                  <a:srgbClr val="FF0000"/>
                </a:solidFill>
                <a:sym typeface="Symbol" pitchFamily="2" charset="2"/>
              </a:rPr>
              <a:t>(P(</a:t>
            </a:r>
            <a:r>
              <a:rPr lang="en-US" altLang="zh-CN" sz="2200">
                <a:solidFill>
                  <a:srgbClr val="FF0000"/>
                </a:solidFill>
                <a:sym typeface="Symbol" pitchFamily="2" charset="2"/>
              </a:rPr>
              <a:t>R</a:t>
            </a:r>
            <a:r>
              <a:rPr lang="pt-BR" altLang="zh-CN" sz="2200">
                <a:solidFill>
                  <a:srgbClr val="FF0000"/>
                </a:solidFill>
              </a:rPr>
              <a:t>Q</a:t>
            </a:r>
            <a:r>
              <a:rPr lang="pt-BR" altLang="zh-CN" sz="2200">
                <a:solidFill>
                  <a:srgbClr val="FF0000"/>
                </a:solidFill>
                <a:sym typeface="Symbol" pitchFamily="2" charset="2"/>
              </a:rPr>
              <a:t>))</a:t>
            </a:r>
            <a:r>
              <a:rPr lang="pt-BR" altLang="zh-CN" sz="2200">
                <a:sym typeface="Symbol" pitchFamily="2" charset="2"/>
              </a:rPr>
              <a:t> (P(QR))</a:t>
            </a:r>
          </a:p>
          <a:p>
            <a:pPr>
              <a:lnSpc>
                <a:spcPct val="90000"/>
              </a:lnSpc>
            </a:pPr>
            <a:endParaRPr lang="en-US" altLang="zh-CN" sz="170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标题 1">
            <a:extLst>
              <a:ext uri="{FF2B5EF4-FFF2-40B4-BE49-F238E27FC236}">
                <a16:creationId xmlns:a16="http://schemas.microsoft.com/office/drawing/2014/main" id="{6162CF8D-1DBD-3749-845E-8B2FD2011ADC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68283AF5-8DE0-A645-814C-E45E973BD2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686800" cy="5375275"/>
          </a:xfrm>
        </p:spPr>
        <p:txBody>
          <a:bodyPr/>
          <a:lstStyle/>
          <a:p>
            <a:r>
              <a:rPr lang="zh-CN" altLang="zh-CN" sz="1800"/>
              <a:t>证明：</a:t>
            </a:r>
            <a:r>
              <a:rPr lang="pt-BR" altLang="zh-CN" sz="1800"/>
              <a:t>                                                                            </a:t>
            </a:r>
            <a:r>
              <a:rPr lang="zh-CN" altLang="zh-CN" sz="18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1800"/>
              <a:t>A</a:t>
            </a:r>
            <a:r>
              <a:rPr lang="pt-BR" altLang="zh-CN" sz="1800" baseline="-25000"/>
              <a:t>1</a:t>
            </a:r>
            <a:r>
              <a:rPr lang="pt-BR" altLang="zh-CN" sz="1800"/>
              <a:t>= (P</a:t>
            </a:r>
            <a:r>
              <a:rPr lang="en-US" altLang="zh-CN" sz="1800">
                <a:sym typeface="Symbol" pitchFamily="2" charset="2"/>
              </a:rPr>
              <a:t></a:t>
            </a:r>
            <a:r>
              <a:rPr lang="pt-BR" altLang="zh-CN" sz="1800"/>
              <a:t>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 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pt-BR" altLang="zh-CN" sz="1800"/>
              <a:t>R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</a:t>
            </a:r>
            <a:r>
              <a:rPr lang="pt-BR" altLang="zh-CN" sz="1800"/>
              <a:t>Q ))                              </a:t>
            </a:r>
            <a:r>
              <a:rPr lang="zh-CN" altLang="zh-CN" sz="1800">
                <a:solidFill>
                  <a:schemeClr val="accent2"/>
                </a:solidFill>
              </a:rPr>
              <a:t>├</a:t>
            </a:r>
            <a:r>
              <a:rPr lang="pt-BR" altLang="zh-CN" sz="1800">
                <a:solidFill>
                  <a:schemeClr val="accent2"/>
                </a:solidFill>
              </a:rPr>
              <a:t>(Q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1800">
                <a:solidFill>
                  <a:schemeClr val="accent2"/>
                </a:solidFill>
              </a:rPr>
              <a:t>R) 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1800">
                <a:solidFill>
                  <a:schemeClr val="accent2"/>
                </a:solidFill>
              </a:rPr>
              <a:t>(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pt-BR" altLang="zh-CN" sz="1800">
                <a:solidFill>
                  <a:schemeClr val="accent2"/>
                </a:solidFill>
              </a:rPr>
              <a:t>R 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1800">
                <a:solidFill>
                  <a:schemeClr val="accent2"/>
                </a:solidFill>
              </a:rPr>
              <a:t>Q)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2</a:t>
            </a:r>
            <a:r>
              <a:rPr lang="pt-BR" altLang="zh-CN" sz="1800"/>
              <a:t>= 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pt-BR" altLang="zh-CN" sz="1800"/>
              <a:t>R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</a:t>
            </a:r>
            <a:r>
              <a:rPr lang="pt-BR" altLang="zh-CN" sz="1800"/>
              <a:t>Q 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pt-BR" altLang="zh-CN" sz="1800"/>
              <a:t>R </a:t>
            </a:r>
            <a:r>
              <a:rPr lang="en-US" altLang="zh-CN" sz="1800">
                <a:sym typeface="Symbol" pitchFamily="2" charset="2"/>
              </a:rPr>
              <a:t>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Q))                </a:t>
            </a:r>
            <a:r>
              <a:rPr lang="zh-CN" altLang="zh-CN" sz="1800"/>
              <a:t> </a:t>
            </a:r>
            <a:r>
              <a:rPr lang="pt-BR" altLang="zh-CN" sz="1800">
                <a:solidFill>
                  <a:schemeClr val="accent2"/>
                </a:solidFill>
              </a:rPr>
              <a:t>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pt-BR" altLang="zh-CN" sz="1800">
                <a:solidFill>
                  <a:schemeClr val="accent2"/>
                </a:solidFill>
              </a:rPr>
              <a:t>R</a:t>
            </a:r>
            <a:r>
              <a:rPr lang="zh-CN" altLang="zh-CN" sz="1800">
                <a:solidFill>
                  <a:schemeClr val="accent2"/>
                </a:solidFill>
              </a:rPr>
              <a:t>≡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(Q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pt-BR" altLang="zh-CN" sz="1800">
                <a:solidFill>
                  <a:schemeClr val="accent2"/>
                </a:solidFill>
              </a:rPr>
              <a:t>R)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3</a:t>
            </a:r>
            <a:r>
              <a:rPr lang="en-US" altLang="zh-CN" sz="1800"/>
              <a:t>= </a:t>
            </a:r>
            <a:r>
              <a:rPr lang="en-US" altLang="zh-CN" sz="1800">
                <a:sym typeface="Symbol" pitchFamily="2" charset="2"/>
              </a:rPr>
              <a:t></a:t>
            </a:r>
            <a:r>
              <a:rPr lang="en-US" altLang="zh-CN" sz="1800"/>
              <a:t>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pt-BR" altLang="zh-CN" sz="1800"/>
              <a:t>P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                                        </a:t>
            </a:r>
            <a:r>
              <a:rPr lang="zh-CN" altLang="zh-CN" sz="1800">
                <a:solidFill>
                  <a:schemeClr val="accent2"/>
                </a:solidFill>
              </a:rPr>
              <a:t>├ 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</a:t>
            </a:r>
            <a:r>
              <a:rPr lang="en-US" altLang="zh-CN" sz="1800">
                <a:solidFill>
                  <a:schemeClr val="accent2"/>
                </a:solidFill>
              </a:rPr>
              <a:t>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Q</a:t>
            </a:r>
            <a:r>
              <a:rPr lang="en-US" altLang="zh-CN" sz="1800" i="1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4</a:t>
            </a:r>
            <a:r>
              <a:rPr lang="en-US" altLang="zh-CN" sz="1800"/>
              <a:t>= 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</a:t>
            </a:r>
            <a:r>
              <a:rPr lang="en-US" altLang="zh-CN" sz="1800">
                <a:sym typeface="Symbol" pitchFamily="2" charset="2"/>
              </a:rPr>
              <a:t></a:t>
            </a:r>
            <a:r>
              <a:rPr lang="en-US" altLang="zh-CN" sz="1800"/>
              <a:t>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pt-BR" altLang="zh-CN" sz="1800"/>
              <a:t>P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))              </a:t>
            </a:r>
            <a:r>
              <a:rPr lang="en-US" altLang="zh-CN" sz="1800">
                <a:solidFill>
                  <a:schemeClr val="accent2"/>
                </a:solidFill>
              </a:rPr>
              <a:t>A</a:t>
            </a:r>
            <a:r>
              <a:rPr lang="en-US" altLang="zh-CN" sz="1800" baseline="-25000">
                <a:solidFill>
                  <a:schemeClr val="accent2"/>
                </a:solidFill>
              </a:rPr>
              <a:t>3</a:t>
            </a:r>
            <a:r>
              <a:rPr lang="en-US" altLang="zh-CN" sz="1800">
                <a:solidFill>
                  <a:schemeClr val="accent2"/>
                </a:solidFill>
              </a:rPr>
              <a:t>;</a:t>
            </a:r>
            <a:r>
              <a:rPr lang="zh-CN" altLang="zh-CN" sz="1800">
                <a:solidFill>
                  <a:schemeClr val="accent2"/>
                </a:solidFill>
              </a:rPr>
              <a:t>├</a:t>
            </a:r>
            <a:r>
              <a:rPr lang="en-US" altLang="zh-CN" sz="1800">
                <a:solidFill>
                  <a:schemeClr val="accent2"/>
                </a:solidFill>
              </a:rPr>
              <a:t>(Q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R)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((P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Q)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(P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R))</a:t>
            </a:r>
            <a:r>
              <a:rPr lang="en-US" altLang="zh-CN" sz="1800" i="1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5</a:t>
            </a:r>
            <a:r>
              <a:rPr lang="en-US" altLang="zh-CN" sz="1800"/>
              <a:t>= 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pt-BR" altLang="zh-CN" sz="1800"/>
              <a:t>P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 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 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)))                 </a:t>
            </a:r>
            <a:r>
              <a:rPr lang="zh-CN" altLang="zh-CN" sz="1800">
                <a:solidFill>
                  <a:schemeClr val="accent2"/>
                </a:solidFill>
              </a:rPr>
              <a:t>├</a:t>
            </a:r>
            <a:r>
              <a:rPr lang="en-US" altLang="zh-CN" sz="1800">
                <a:solidFill>
                  <a:schemeClr val="accent2"/>
                </a:solidFill>
              </a:rPr>
              <a:t>(P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R)) 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(P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R))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6</a:t>
            </a:r>
            <a:r>
              <a:rPr lang="en-US" altLang="zh-CN" sz="1800"/>
              <a:t>=(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R)                                              </a:t>
            </a:r>
            <a:r>
              <a:rPr lang="en-US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 </a:t>
            </a:r>
            <a:r>
              <a:rPr lang="en-US" altLang="zh-CN" sz="1800" baseline="-25000">
                <a:solidFill>
                  <a:schemeClr val="accent2"/>
                </a:solidFill>
              </a:rPr>
              <a:t>3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7</a:t>
            </a:r>
            <a:r>
              <a:rPr lang="en-US" altLang="zh-CN" sz="1800"/>
              <a:t>=((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R))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ym typeface="Symbol" pitchFamily="2" charset="2"/>
              </a:rPr>
              <a:t>             </a:t>
            </a:r>
            <a:r>
              <a:rPr lang="en-US" altLang="zh-CN" sz="1800"/>
              <a:t> ((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R)))                      </a:t>
            </a:r>
            <a:r>
              <a:rPr lang="zh-CN" altLang="zh-CN" sz="1800">
                <a:solidFill>
                  <a:schemeClr val="accent2"/>
                </a:solidFill>
              </a:rPr>
              <a:t>├</a:t>
            </a:r>
            <a:r>
              <a:rPr lang="en-US" altLang="zh-CN" sz="1800">
                <a:solidFill>
                  <a:schemeClr val="accent2"/>
                </a:solidFill>
              </a:rPr>
              <a:t>(Q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R)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((P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Q)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(P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R))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8</a:t>
            </a:r>
            <a:r>
              <a:rPr lang="en-US" altLang="zh-CN" sz="1800"/>
              <a:t>= 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en-US" altLang="zh-CN" sz="1800">
                <a:sym typeface="Symbol" pitchFamily="2" charset="2"/>
              </a:rPr>
              <a:t></a:t>
            </a:r>
            <a:r>
              <a:rPr lang="en-US" altLang="zh-CN" sz="1800"/>
              <a:t>R </a:t>
            </a:r>
            <a:r>
              <a:rPr lang="en-US" altLang="zh-CN" sz="1800">
                <a:sym typeface="Symbol" pitchFamily="2" charset="2"/>
              </a:rPr>
              <a:t></a:t>
            </a:r>
            <a:r>
              <a:rPr lang="pt-BR" altLang="zh-CN" sz="1800"/>
              <a:t>Q</a:t>
            </a:r>
            <a:r>
              <a:rPr lang="en-US" altLang="zh-CN" sz="1800"/>
              <a:t>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R))</a:t>
            </a:r>
            <a:r>
              <a:rPr lang="pt-BR" altLang="zh-CN" sz="1800"/>
              <a:t>                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7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6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8</a:t>
            </a:r>
            <a:r>
              <a:rPr lang="pt-BR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en-US" altLang="zh-CN" sz="1800"/>
              <a:t>A</a:t>
            </a:r>
            <a:r>
              <a:rPr lang="en-US" altLang="zh-CN" sz="1800" baseline="-25000"/>
              <a:t>9</a:t>
            </a:r>
            <a:r>
              <a:rPr lang="en-US" altLang="zh-CN" sz="1800"/>
              <a:t>=</a:t>
            </a:r>
            <a:r>
              <a:rPr lang="pt-BR" altLang="zh-CN" sz="1800"/>
              <a:t> (P</a:t>
            </a:r>
            <a:r>
              <a:rPr lang="en-US" altLang="zh-CN" sz="1800">
                <a:sym typeface="Symbol" pitchFamily="2" charset="2"/>
              </a:rPr>
              <a:t></a:t>
            </a:r>
            <a:r>
              <a:rPr lang="pt-BR" altLang="zh-CN" sz="1800"/>
              <a:t>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</a:t>
            </a:r>
            <a:r>
              <a:rPr lang="pt-BR" altLang="zh-CN" sz="1800"/>
              <a:t>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R))</a:t>
            </a:r>
            <a:r>
              <a:rPr lang="pt-BR" altLang="zh-CN" sz="1800"/>
              <a:t>                         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1</a:t>
            </a:r>
            <a:r>
              <a:rPr lang="pt-BR" altLang="zh-CN" sz="1800">
                <a:solidFill>
                  <a:schemeClr val="accent2"/>
                </a:solidFill>
              </a:rPr>
              <a:t>, A</a:t>
            </a:r>
            <a:r>
              <a:rPr lang="pt-BR" altLang="zh-CN" sz="1800" baseline="-25000">
                <a:solidFill>
                  <a:schemeClr val="accent2"/>
                </a:solidFill>
              </a:rPr>
              <a:t>2</a:t>
            </a:r>
            <a:r>
              <a:rPr lang="pt-BR" altLang="zh-CN" sz="1800">
                <a:solidFill>
                  <a:schemeClr val="accent2"/>
                </a:solidFill>
              </a:rPr>
              <a:t> , A</a:t>
            </a:r>
            <a:r>
              <a:rPr lang="pt-BR" altLang="zh-CN" sz="1800" baseline="-25000">
                <a:solidFill>
                  <a:schemeClr val="accent2"/>
                </a:solidFill>
              </a:rPr>
              <a:t>4</a:t>
            </a:r>
            <a:r>
              <a:rPr lang="pt-BR" altLang="zh-CN" sz="1800">
                <a:solidFill>
                  <a:schemeClr val="accent2"/>
                </a:solidFill>
              </a:rPr>
              <a:t> , A</a:t>
            </a:r>
            <a:r>
              <a:rPr lang="pt-BR" altLang="zh-CN" sz="1800" baseline="-25000">
                <a:solidFill>
                  <a:schemeClr val="accent2"/>
                </a:solidFill>
              </a:rPr>
              <a:t>5</a:t>
            </a:r>
            <a:r>
              <a:rPr lang="pt-BR" altLang="zh-CN" sz="1800">
                <a:solidFill>
                  <a:schemeClr val="accent2"/>
                </a:solidFill>
              </a:rPr>
              <a:t> , A</a:t>
            </a:r>
            <a:r>
              <a:rPr lang="pt-BR" altLang="zh-CN" sz="1800" baseline="-25000">
                <a:solidFill>
                  <a:schemeClr val="accent2"/>
                </a:solidFill>
              </a:rPr>
              <a:t>8 </a:t>
            </a:r>
            <a:r>
              <a:rPr lang="zh-CN" altLang="zh-CN" sz="1800">
                <a:solidFill>
                  <a:schemeClr val="accent2"/>
                </a:solidFill>
              </a:rPr>
              <a:t>├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9</a:t>
            </a:r>
            <a:r>
              <a:rPr lang="pt-BR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zh-CN" altLang="zh-CN" sz="1800"/>
              <a:t>证毕</a:t>
            </a:r>
          </a:p>
          <a:p>
            <a:endParaRPr lang="en-US" altLang="zh-CN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标题 1">
            <a:extLst>
              <a:ext uri="{FF2B5EF4-FFF2-40B4-BE49-F238E27FC236}">
                <a16:creationId xmlns:a16="http://schemas.microsoft.com/office/drawing/2014/main" id="{2B82271B-F15B-9449-8282-9B7C0B66969B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pic>
        <p:nvPicPr>
          <p:cNvPr id="46083" name="内容占位符 2">
            <a:extLst>
              <a:ext uri="{FF2B5EF4-FFF2-40B4-BE49-F238E27FC236}">
                <a16:creationId xmlns:a16="http://schemas.microsoft.com/office/drawing/2014/main" id="{6512D44B-354E-914A-9D61-84F1F5137B98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017588"/>
            <a:ext cx="8626475" cy="5389562"/>
          </a:xfr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标题 1">
            <a:extLst>
              <a:ext uri="{FF2B5EF4-FFF2-40B4-BE49-F238E27FC236}">
                <a16:creationId xmlns:a16="http://schemas.microsoft.com/office/drawing/2014/main" id="{DFDBF996-1D3A-EC41-82D6-2BC6FB2FC9C2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68F1144-F606-6B4A-850B-6E2F28ED248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615363" cy="5375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500"/>
              <a:t>证明：</a:t>
            </a:r>
            <a:r>
              <a:rPr lang="pt-BR" altLang="zh-CN" sz="2500"/>
              <a:t>                                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80000"/>
              </a:lnSpc>
            </a:pPr>
            <a:r>
              <a:rPr lang="pt-BR" altLang="zh-CN" sz="2500"/>
              <a:t>A</a:t>
            </a:r>
            <a:r>
              <a:rPr lang="pt-BR" altLang="zh-CN" sz="2500" baseline="-25000"/>
              <a:t>1</a:t>
            </a:r>
            <a:r>
              <a:rPr lang="pt-BR" altLang="zh-CN" sz="2500"/>
              <a:t>= 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pt-BR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Q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zh-CN" sz="2500"/>
              <a:t>A</a:t>
            </a:r>
            <a:r>
              <a:rPr lang="pt-BR" altLang="zh-CN" sz="2500" baseline="-25000"/>
              <a:t>2</a:t>
            </a:r>
            <a:r>
              <a:rPr lang="pt-BR" altLang="zh-CN" sz="2500"/>
              <a:t>=((Q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500">
                <a:sym typeface="Symbol" pitchFamily="2" charset="2"/>
              </a:rPr>
              <a:t>   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R))     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pt-BR" altLang="zh-CN" sz="2500">
                <a:solidFill>
                  <a:schemeClr val="accent2"/>
                </a:solidFill>
              </a:rPr>
              <a:t>(P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R))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(P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R))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3</a:t>
            </a:r>
            <a:r>
              <a:rPr lang="en-US" altLang="zh-CN" sz="2500"/>
              <a:t>= </a:t>
            </a:r>
            <a:r>
              <a:rPr lang="pt-BR" altLang="zh-CN" sz="2500"/>
              <a:t>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</a:t>
            </a:r>
            <a:r>
              <a:rPr lang="pt-BR" altLang="zh-CN" sz="2500"/>
              <a:t>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R))                           </a:t>
            </a:r>
            <a:r>
              <a:rPr lang="pt-BR" altLang="zh-CN" sz="2500"/>
              <a:t>A</a:t>
            </a:r>
            <a:r>
              <a:rPr lang="pt-BR" altLang="zh-CN" sz="2500" baseline="-25000"/>
              <a:t>2</a:t>
            </a:r>
            <a:r>
              <a:rPr lang="pt-BR" altLang="zh-CN" sz="2500"/>
              <a:t>=A</a:t>
            </a:r>
            <a:r>
              <a:rPr lang="pt-BR" altLang="zh-CN" sz="2500" baseline="-25000"/>
              <a:t>1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 </a:t>
            </a:r>
            <a:r>
              <a:rPr lang="pt-BR" altLang="zh-CN" sz="2500"/>
              <a:t>A</a:t>
            </a:r>
            <a:r>
              <a:rPr lang="pt-BR" altLang="zh-CN" sz="2500" baseline="-25000"/>
              <a:t>3</a:t>
            </a:r>
            <a:r>
              <a:rPr lang="pt-BR" altLang="zh-CN" sz="2500"/>
              <a:t> </a:t>
            </a:r>
            <a:endParaRPr lang="zh-CN" altLang="zh-CN" sz="2500"/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4</a:t>
            </a:r>
            <a:r>
              <a:rPr lang="en-US" altLang="zh-CN" sz="2500"/>
              <a:t>= (</a:t>
            </a:r>
            <a:r>
              <a:rPr lang="pt-BR" altLang="zh-CN" sz="2500"/>
              <a:t>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</a:t>
            </a:r>
            <a:r>
              <a:rPr lang="en-US" altLang="zh-CN" sz="2500"/>
              <a:t>)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/>
              <a:t>                                  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en-US" altLang="zh-CN" sz="2500">
                <a:solidFill>
                  <a:schemeClr val="accent2"/>
                </a:solidFill>
              </a:rPr>
              <a:t>(Q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(R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Q)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5</a:t>
            </a:r>
            <a:r>
              <a:rPr lang="en-US" altLang="zh-CN" sz="2500"/>
              <a:t>= </a:t>
            </a:r>
            <a:r>
              <a:rPr lang="pt-BR" altLang="zh-CN" sz="2500"/>
              <a:t>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 </a:t>
            </a:r>
            <a:r>
              <a:rPr lang="pt-BR" altLang="zh-CN" sz="2500"/>
              <a:t>(Q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pt-BR" altLang="zh-CN" sz="2500"/>
              <a:t>R)</a:t>
            </a:r>
            <a:r>
              <a:rPr lang="en-US" altLang="zh-CN" sz="2500"/>
              <a:t>)</a:t>
            </a:r>
            <a:r>
              <a:rPr lang="pt-BR" altLang="zh-CN" sz="2500"/>
              <a:t>                            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3</a:t>
            </a:r>
            <a:r>
              <a:rPr lang="pt-BR" altLang="zh-CN" sz="2500">
                <a:solidFill>
                  <a:schemeClr val="accent2"/>
                </a:solidFill>
              </a:rPr>
              <a:t> , A</a:t>
            </a:r>
            <a:r>
              <a:rPr lang="pt-BR" altLang="zh-CN" sz="2500" baseline="-25000">
                <a:solidFill>
                  <a:schemeClr val="accent2"/>
                </a:solidFill>
              </a:rPr>
              <a:t>4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pt-BR" altLang="zh-CN" sz="2500">
                <a:solidFill>
                  <a:schemeClr val="accent2"/>
                </a:solidFill>
              </a:rPr>
              <a:t>A</a:t>
            </a:r>
            <a:r>
              <a:rPr lang="pt-BR" altLang="zh-CN" sz="2500" baseline="-25000">
                <a:solidFill>
                  <a:schemeClr val="accent2"/>
                </a:solidFill>
              </a:rPr>
              <a:t>5</a:t>
            </a:r>
            <a:r>
              <a:rPr lang="pt-BR" altLang="zh-CN" sz="2500">
                <a:solidFill>
                  <a:schemeClr val="accent2"/>
                </a:solidFill>
              </a:rPr>
              <a:t> 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6</a:t>
            </a:r>
            <a:r>
              <a:rPr lang="en-US" altLang="zh-CN" sz="2500"/>
              <a:t>=</a:t>
            </a:r>
            <a:r>
              <a:rPr lang="pt-BR" altLang="zh-CN" sz="2500"/>
              <a:t> 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(R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</a:t>
            </a:r>
            <a:r>
              <a:rPr lang="pt-BR" altLang="zh-CN" sz="2500"/>
              <a:t>R)) </a:t>
            </a:r>
            <a:r>
              <a:rPr lang="en-US" altLang="zh-CN" sz="2500"/>
              <a:t>                                </a:t>
            </a:r>
            <a:r>
              <a:rPr lang="en-US" altLang="zh-CN" sz="2500">
                <a:solidFill>
                  <a:schemeClr val="accent2"/>
                </a:solidFill>
              </a:rPr>
              <a:t>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500">
                <a:solidFill>
                  <a:schemeClr val="accent2"/>
                </a:solidFill>
              </a:rPr>
              <a:t>R</a:t>
            </a:r>
            <a:r>
              <a:rPr lang="zh-CN" altLang="zh-CN" sz="2500">
                <a:solidFill>
                  <a:schemeClr val="accent2"/>
                </a:solidFill>
              </a:rPr>
              <a:t>≡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 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R)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500"/>
              <a:t>证毕</a:t>
            </a:r>
          </a:p>
          <a:p>
            <a:pPr>
              <a:lnSpc>
                <a:spcPct val="80000"/>
              </a:lnSpc>
            </a:pPr>
            <a:r>
              <a:rPr lang="zh-CN" altLang="en-US" sz="2500"/>
              <a:t> </a:t>
            </a:r>
            <a:endParaRPr lang="zh-CN" altLang="zh-CN" sz="2500"/>
          </a:p>
          <a:p>
            <a:pPr>
              <a:lnSpc>
                <a:spcPct val="80000"/>
              </a:lnSpc>
            </a:pPr>
            <a:endParaRPr lang="en-US" altLang="zh-CN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标题 1">
            <a:extLst>
              <a:ext uri="{FF2B5EF4-FFF2-40B4-BE49-F238E27FC236}">
                <a16:creationId xmlns:a16="http://schemas.microsoft.com/office/drawing/2014/main" id="{7389C887-8C0C-5A41-828E-55CC1765384D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F6B9EDD4-6CC0-5A41-907B-8DBBF3B0AF2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686800" cy="4016375"/>
          </a:xfrm>
        </p:spPr>
        <p:txBody>
          <a:bodyPr/>
          <a:lstStyle/>
          <a:p>
            <a:r>
              <a:rPr lang="zh-CN" altLang="en-US"/>
              <a:t>思路：和上一题类似</a:t>
            </a:r>
          </a:p>
          <a:p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66F35C0E-71D3-A44B-B8FB-12BE25B396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836613"/>
            <a:ext cx="7704138" cy="4525962"/>
          </a:xfrm>
        </p:spPr>
        <p:txBody>
          <a:bodyPr/>
          <a:lstStyle/>
          <a:p>
            <a:r>
              <a:rPr lang="en-US" altLang="zh-CN" sz="2400" b="1"/>
              <a:t>                ├ 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</a:t>
            </a:r>
            <a:r>
              <a:rPr lang="pt-BR" altLang="zh-CN" sz="2400" b="1"/>
              <a:t>R)</a:t>
            </a:r>
            <a:r>
              <a:rPr lang="en-US" altLang="zh-CN" sz="2400" b="1"/>
              <a:t> </a:t>
            </a:r>
            <a:endParaRPr lang="zh-CN" altLang="zh-CN" sz="2400" b="1"/>
          </a:p>
          <a:p>
            <a:r>
              <a:rPr lang="en-US" altLang="zh-CN" sz="2400" b="1"/>
              <a:t>                ├ 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pt-BR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</a:t>
            </a:r>
            <a:endParaRPr lang="zh-CN" altLang="zh-CN" sz="2400" b="1"/>
          </a:p>
          <a:p>
            <a:r>
              <a:rPr lang="en-US" altLang="zh-CN" sz="2400" b="1"/>
              <a:t> </a:t>
            </a:r>
            <a:endParaRPr lang="zh-CN" altLang="zh-CN" sz="2400" b="1"/>
          </a:p>
          <a:p>
            <a:r>
              <a:rPr lang="zh-CN" altLang="en-US" sz="2400" b="1"/>
              <a:t>第五组：├ </a:t>
            </a:r>
            <a:r>
              <a:rPr lang="pt-BR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pt-BR" altLang="zh-CN" sz="2400" b="1"/>
              <a:t>Q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</a:t>
            </a:r>
            <a:r>
              <a:rPr lang="pt-BR" altLang="zh-CN" sz="2400" b="1"/>
              <a:t>P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</a:t>
            </a:r>
            <a:r>
              <a:rPr lang="pt-BR" altLang="zh-CN" sz="2400" b="1"/>
              <a:t>Q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</a:t>
            </a:r>
            <a:r>
              <a:rPr lang="en-US" altLang="zh-CN" sz="2400" b="1"/>
              <a:t>)) 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pt-BR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(R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pt-BR" altLang="zh-CN" sz="2400" b="1"/>
              <a:t>R))</a:t>
            </a:r>
            <a:endParaRPr lang="zh-CN" altLang="zh-CN" sz="2400" b="1"/>
          </a:p>
          <a:p>
            <a:r>
              <a:rPr lang="en-US" altLang="zh-CN" sz="2400" b="1"/>
              <a:t>               ├ 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Q)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en-US" altLang="zh-CN" sz="2400" b="1"/>
              <a:t> R)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pt-BR" altLang="zh-CN" sz="2400" b="1"/>
              <a:t>(P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((P</a:t>
            </a:r>
            <a:r>
              <a:rPr lang="en-US" altLang="zh-CN" sz="2400" b="1">
                <a:sym typeface="Symbol" pitchFamily="2" charset="2"/>
              </a:rPr>
              <a:t></a:t>
            </a:r>
            <a:r>
              <a:rPr lang="pt-BR" altLang="zh-CN" sz="2400" b="1"/>
              <a:t>Q)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R))</a:t>
            </a:r>
            <a:endParaRPr lang="zh-CN" altLang="zh-CN" sz="2400" b="1"/>
          </a:p>
          <a:p>
            <a:endParaRPr lang="pt-BR" altLang="zh-CN" sz="2400" b="1"/>
          </a:p>
          <a:p>
            <a:r>
              <a:rPr lang="pt-BR" altLang="zh-CN" sz="2400" b="1"/>
              <a:t>                </a:t>
            </a:r>
            <a:endParaRPr lang="zh-CN" altLang="zh-CN" sz="2400" b="1"/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FDA36395-B328-034C-8286-8782AA504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916113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5E92409A-CAA9-E340-90F9-C5CCCB30C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221163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标题 1">
            <a:extLst>
              <a:ext uri="{FF2B5EF4-FFF2-40B4-BE49-F238E27FC236}">
                <a16:creationId xmlns:a16="http://schemas.microsoft.com/office/drawing/2014/main" id="{6499FCC1-F3E3-7A48-AFE3-95A57A4E6D6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pic>
        <p:nvPicPr>
          <p:cNvPr id="49155" name="内容占位符 2">
            <a:extLst>
              <a:ext uri="{FF2B5EF4-FFF2-40B4-BE49-F238E27FC236}">
                <a16:creationId xmlns:a16="http://schemas.microsoft.com/office/drawing/2014/main" id="{D61C91F2-195C-3E42-845F-B844418FB625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017588"/>
            <a:ext cx="8699500" cy="4030662"/>
          </a:xfr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标题 1">
            <a:extLst>
              <a:ext uri="{FF2B5EF4-FFF2-40B4-BE49-F238E27FC236}">
                <a16:creationId xmlns:a16="http://schemas.microsoft.com/office/drawing/2014/main" id="{00795C2A-F013-554D-A867-9B99666ED948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CAF980FE-FBB9-8F42-A92C-2F25D8B6E17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5525"/>
            <a:ext cx="8686800" cy="4016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500"/>
              <a:t>证明：</a:t>
            </a:r>
            <a:r>
              <a:rPr lang="pt-BR" altLang="zh-CN" sz="2500"/>
              <a:t>                          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证据：</a:t>
            </a:r>
          </a:p>
          <a:p>
            <a:pPr>
              <a:lnSpc>
                <a:spcPct val="80000"/>
              </a:lnSpc>
            </a:pPr>
            <a:r>
              <a:rPr lang="pt-BR" altLang="zh-CN" sz="2500"/>
              <a:t>A</a:t>
            </a:r>
            <a:r>
              <a:rPr lang="pt-BR" altLang="zh-CN" sz="2500" baseline="-25000"/>
              <a:t>1</a:t>
            </a:r>
            <a:r>
              <a:rPr lang="pt-BR" altLang="zh-CN" sz="2500"/>
              <a:t>=(Q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 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R)                           </a:t>
            </a:r>
            <a:r>
              <a:rPr lang="de-DE" altLang="zh-CN" sz="25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2500">
                <a:solidFill>
                  <a:schemeClr val="accent2"/>
                </a:solidFill>
              </a:rPr>
              <a:t> </a:t>
            </a:r>
            <a:r>
              <a:rPr lang="de-DE" altLang="zh-CN" sz="2500" baseline="-25000">
                <a:solidFill>
                  <a:schemeClr val="accent2"/>
                </a:solidFill>
              </a:rPr>
              <a:t>1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pt-BR" altLang="zh-CN" sz="2500"/>
              <a:t>A</a:t>
            </a:r>
            <a:r>
              <a:rPr lang="pt-BR" altLang="zh-CN" sz="2500" baseline="-25000"/>
              <a:t>2</a:t>
            </a:r>
            <a:r>
              <a:rPr lang="pt-BR" altLang="zh-CN" sz="2500"/>
              <a:t>=((Q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R))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500">
                <a:sym typeface="Symbol" pitchFamily="2" charset="2"/>
              </a:rPr>
              <a:t>   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((Q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pt-BR" altLang="zh-CN" sz="2500"/>
              <a:t>R))       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pt-BR" altLang="zh-CN" sz="2500">
                <a:solidFill>
                  <a:schemeClr val="accent2"/>
                </a:solidFill>
              </a:rPr>
              <a:t> (P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(Q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R))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(Q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(P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500">
                <a:solidFill>
                  <a:schemeClr val="accent2"/>
                </a:solidFill>
              </a:rPr>
              <a:t>R))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3</a:t>
            </a:r>
            <a:r>
              <a:rPr lang="en-US" altLang="zh-CN" sz="2500"/>
              <a:t>= 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R)                              </a:t>
            </a:r>
            <a:r>
              <a:rPr lang="en-US" altLang="zh-CN" sz="2500">
                <a:solidFill>
                  <a:schemeClr val="accent2"/>
                </a:solidFill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</a:rPr>
              <a:t>2</a:t>
            </a:r>
            <a:r>
              <a:rPr lang="en-US" altLang="zh-CN" sz="2500">
                <a:solidFill>
                  <a:schemeClr val="accent2"/>
                </a:solidFill>
              </a:rPr>
              <a:t>=A</a:t>
            </a:r>
            <a:r>
              <a:rPr lang="en-US" altLang="zh-CN" sz="2500" baseline="-25000">
                <a:solidFill>
                  <a:schemeClr val="accent2"/>
                </a:solidFill>
              </a:rPr>
              <a:t>1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 A</a:t>
            </a:r>
            <a:r>
              <a:rPr lang="en-US" altLang="zh-CN" sz="2500" baseline="-25000">
                <a:solidFill>
                  <a:schemeClr val="accent2"/>
                </a:solidFill>
              </a:rPr>
              <a:t>3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4</a:t>
            </a:r>
            <a:r>
              <a:rPr lang="en-US" altLang="zh-CN" sz="2500"/>
              <a:t>=((Q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R)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500">
                <a:sym typeface="Symbol" pitchFamily="2" charset="2"/>
              </a:rPr>
              <a:t>        </a:t>
            </a:r>
            <a:r>
              <a:rPr lang="en-US" altLang="zh-CN" sz="2500"/>
              <a:t>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R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(Q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R))                         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en-US" altLang="zh-CN" sz="2500">
                <a:solidFill>
                  <a:schemeClr val="accent2"/>
                </a:solidFill>
              </a:rPr>
              <a:t>(Q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R) 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500">
                <a:solidFill>
                  <a:schemeClr val="accent2"/>
                </a:solidFill>
              </a:rPr>
              <a:t>(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</a:t>
            </a:r>
            <a:r>
              <a:rPr lang="en-US" altLang="zh-CN" sz="2500">
                <a:solidFill>
                  <a:schemeClr val="accent2"/>
                </a:solidFill>
              </a:rPr>
              <a:t>R</a:t>
            </a:r>
            <a:r>
              <a:rPr lang="en-US" altLang="zh-CN" sz="2500">
                <a:solidFill>
                  <a:schemeClr val="accent2"/>
                </a:solidFill>
                <a:sym typeface="Symbol" pitchFamily="2" charset="2"/>
              </a:rPr>
              <a:t></a:t>
            </a:r>
            <a:r>
              <a:rPr lang="en-US" altLang="zh-CN" sz="2500">
                <a:solidFill>
                  <a:schemeClr val="accent2"/>
                </a:solidFill>
              </a:rPr>
              <a:t>Q)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500"/>
              <a:t>A</a:t>
            </a:r>
            <a:r>
              <a:rPr lang="en-US" altLang="zh-CN" sz="2500" baseline="-25000"/>
              <a:t>5</a:t>
            </a:r>
            <a:r>
              <a:rPr lang="en-US" altLang="zh-CN" sz="2500"/>
              <a:t>= Q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(</a:t>
            </a:r>
            <a:r>
              <a:rPr lang="en-US" altLang="zh-CN" sz="2500">
                <a:sym typeface="Symbol" pitchFamily="2" charset="2"/>
              </a:rPr>
              <a:t></a:t>
            </a:r>
            <a:r>
              <a:rPr lang="en-US" altLang="zh-CN" sz="2500"/>
              <a:t>R </a:t>
            </a:r>
            <a:r>
              <a:rPr lang="en-US" altLang="zh-CN" sz="2500">
                <a:sym typeface="Symbol" pitchFamily="2" charset="2"/>
              </a:rPr>
              <a:t></a:t>
            </a:r>
            <a:r>
              <a:rPr lang="en-US" altLang="zh-CN" sz="2500"/>
              <a:t>(Q </a:t>
            </a:r>
            <a:r>
              <a:rPr lang="en-US" altLang="zh-CN" sz="2500">
                <a:sym typeface="Symbol" pitchFamily="2" charset="2"/>
              </a:rPr>
              <a:t></a:t>
            </a:r>
            <a:r>
              <a:rPr lang="en-US" altLang="zh-CN" sz="2500"/>
              <a:t> R))                       </a:t>
            </a:r>
            <a:r>
              <a:rPr lang="en-US" altLang="zh-CN" sz="2500">
                <a:solidFill>
                  <a:schemeClr val="accent2"/>
                </a:solidFill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</a:rPr>
              <a:t>3</a:t>
            </a:r>
            <a:r>
              <a:rPr lang="en-US" altLang="zh-CN" sz="2500">
                <a:solidFill>
                  <a:schemeClr val="accent2"/>
                </a:solidFill>
              </a:rPr>
              <a:t>, A</a:t>
            </a:r>
            <a:r>
              <a:rPr lang="en-US" altLang="zh-CN" sz="2500" baseline="-25000">
                <a:solidFill>
                  <a:schemeClr val="accent2"/>
                </a:solidFill>
              </a:rPr>
              <a:t>4</a:t>
            </a:r>
            <a:r>
              <a:rPr lang="zh-CN" altLang="zh-CN" sz="2500">
                <a:solidFill>
                  <a:schemeClr val="accent2"/>
                </a:solidFill>
              </a:rPr>
              <a:t>├</a:t>
            </a:r>
            <a:r>
              <a:rPr lang="en-US" altLang="zh-CN" sz="2500">
                <a:solidFill>
                  <a:schemeClr val="accent2"/>
                </a:solidFill>
              </a:rPr>
              <a:t>A</a:t>
            </a:r>
            <a:r>
              <a:rPr lang="en-US" altLang="zh-CN" sz="2500" baseline="-25000">
                <a:solidFill>
                  <a:schemeClr val="accent2"/>
                </a:solidFill>
              </a:rPr>
              <a:t>5</a:t>
            </a:r>
            <a:endParaRPr lang="zh-CN" altLang="zh-CN" sz="25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zh-CN" sz="2500"/>
              <a:t>证毕</a:t>
            </a:r>
          </a:p>
          <a:p>
            <a:pPr>
              <a:lnSpc>
                <a:spcPct val="80000"/>
              </a:lnSpc>
            </a:pPr>
            <a:endParaRPr lang="en-US" altLang="zh-CN" sz="25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51C3F190-2428-CD48-92C3-64CED10320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├(P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R))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R))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BE12C43A-2555-784E-BC44-F6BA22BF536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700"/>
              <a:t>应用演绎定理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700"/>
              <a:t>    P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(Q 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R)├ Q</a:t>
            </a:r>
            <a:r>
              <a:rPr lang="pt-BR" altLang="zh-CN" sz="2700">
                <a:sym typeface="Symbol" pitchFamily="2" charset="2"/>
              </a:rPr>
              <a:t> </a:t>
            </a:r>
            <a:r>
              <a:rPr lang="en-US" altLang="zh-CN" sz="2700"/>
              <a:t>(</a:t>
            </a:r>
            <a:r>
              <a:rPr lang="pt-BR" altLang="zh-CN" sz="2700"/>
              <a:t>P 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700"/>
              <a:t>    P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(Q 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R) ,Q├  P 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altLang="zh-CN" sz="2700"/>
              <a:t>    P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(Q 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R) ,Q, P├ R</a:t>
            </a:r>
            <a:endParaRPr lang="zh-CN" altLang="zh-CN" sz="2700"/>
          </a:p>
          <a:p>
            <a:pPr>
              <a:lnSpc>
                <a:spcPct val="80000"/>
              </a:lnSpc>
            </a:pPr>
            <a:r>
              <a:rPr lang="zh-CN" altLang="en-US" sz="2700"/>
              <a:t>证明：</a:t>
            </a:r>
          </a:p>
          <a:p>
            <a:pPr>
              <a:lnSpc>
                <a:spcPct val="8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1</a:t>
            </a:r>
            <a:r>
              <a:rPr lang="en-US" altLang="zh-CN" sz="2700"/>
              <a:t>= </a:t>
            </a:r>
            <a:r>
              <a:rPr lang="pt-BR" altLang="zh-CN" sz="2700"/>
              <a:t>P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(Q </a:t>
            </a:r>
            <a:r>
              <a:rPr lang="pt-BR" altLang="zh-CN" sz="2700">
                <a:sym typeface="Symbol" pitchFamily="2" charset="2"/>
              </a:rPr>
              <a:t></a:t>
            </a:r>
            <a:r>
              <a:rPr lang="pt-BR" altLang="zh-CN" sz="2700"/>
              <a:t>R)</a:t>
            </a:r>
            <a:r>
              <a:rPr lang="en-US" altLang="zh-CN" sz="2700"/>
              <a:t>                                  A</a:t>
            </a:r>
            <a:r>
              <a:rPr lang="en-US" altLang="zh-CN" sz="2700" baseline="-25000"/>
              <a:t>1</a:t>
            </a:r>
            <a:r>
              <a:rPr lang="en-US" altLang="zh-CN" sz="2700">
                <a:sym typeface="Symbol" pitchFamily="2" charset="2"/>
              </a:rPr>
              <a:t></a:t>
            </a:r>
            <a:r>
              <a:rPr lang="en-US" altLang="zh-CN" sz="2700"/>
              <a:t> </a:t>
            </a:r>
            <a:r>
              <a:rPr lang="el-GR" altLang="zh-CN" sz="2700" i="1"/>
              <a:t>Γ</a:t>
            </a:r>
            <a:r>
              <a:rPr lang="en-US" altLang="zh-CN" sz="2700"/>
              <a:t> </a:t>
            </a:r>
            <a:endParaRPr lang="pt-BR" altLang="zh-CN" sz="2700"/>
          </a:p>
          <a:p>
            <a:pPr>
              <a:lnSpc>
                <a:spcPct val="8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2</a:t>
            </a:r>
            <a:r>
              <a:rPr lang="en-US" altLang="zh-CN" sz="2700"/>
              <a:t>=P                                                   A</a:t>
            </a:r>
            <a:r>
              <a:rPr lang="en-US" altLang="zh-CN" sz="2700" baseline="-25000"/>
              <a:t>2</a:t>
            </a:r>
            <a:r>
              <a:rPr lang="en-US" altLang="zh-CN" sz="2700">
                <a:sym typeface="Symbol" pitchFamily="2" charset="2"/>
              </a:rPr>
              <a:t></a:t>
            </a:r>
            <a:r>
              <a:rPr lang="en-US" altLang="zh-CN" sz="2700"/>
              <a:t> </a:t>
            </a:r>
            <a:r>
              <a:rPr lang="el-GR" altLang="zh-CN" sz="2700" i="1"/>
              <a:t>Γ</a:t>
            </a:r>
            <a:r>
              <a:rPr lang="en-US" altLang="zh-CN" sz="2700"/>
              <a:t> </a:t>
            </a:r>
            <a:endParaRPr lang="zh-CN" altLang="zh-CN" sz="2700"/>
          </a:p>
          <a:p>
            <a:pPr>
              <a:lnSpc>
                <a:spcPct val="8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3</a:t>
            </a:r>
            <a:r>
              <a:rPr lang="en-US" altLang="zh-CN" sz="2700"/>
              <a:t>= Q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R                                           </a:t>
            </a:r>
            <a:r>
              <a:rPr lang="pt-BR" altLang="zh-CN" sz="2700"/>
              <a:t>A</a:t>
            </a:r>
            <a:r>
              <a:rPr lang="pt-BR" altLang="zh-CN" sz="2700" baseline="-25000"/>
              <a:t>1</a:t>
            </a:r>
            <a:r>
              <a:rPr lang="pt-BR" altLang="zh-CN" sz="2700"/>
              <a:t>=A</a:t>
            </a:r>
            <a:r>
              <a:rPr lang="pt-BR" altLang="zh-CN" sz="2700" baseline="-25000"/>
              <a:t>2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 </a:t>
            </a:r>
            <a:r>
              <a:rPr lang="pt-BR" altLang="zh-CN" sz="2700"/>
              <a:t>A</a:t>
            </a:r>
            <a:r>
              <a:rPr lang="pt-BR" altLang="zh-CN" sz="2700" baseline="-25000"/>
              <a:t>3</a:t>
            </a:r>
            <a:endParaRPr lang="zh-CN" altLang="zh-CN" sz="2700"/>
          </a:p>
          <a:p>
            <a:pPr>
              <a:lnSpc>
                <a:spcPct val="8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4</a:t>
            </a:r>
            <a:r>
              <a:rPr lang="en-US" altLang="zh-CN" sz="2700"/>
              <a:t>=Q</a:t>
            </a:r>
            <a:r>
              <a:rPr lang="en-US" altLang="zh-CN" sz="2700" i="1"/>
              <a:t>                                                  </a:t>
            </a:r>
            <a:r>
              <a:rPr lang="en-US" altLang="zh-CN" sz="2700"/>
              <a:t>A</a:t>
            </a:r>
            <a:r>
              <a:rPr lang="en-US" altLang="zh-CN" sz="2700" baseline="-25000"/>
              <a:t>4</a:t>
            </a:r>
            <a:r>
              <a:rPr lang="en-US" altLang="zh-CN" sz="2700">
                <a:sym typeface="Symbol" pitchFamily="2" charset="2"/>
              </a:rPr>
              <a:t></a:t>
            </a:r>
            <a:r>
              <a:rPr lang="en-US" altLang="zh-CN" sz="2700"/>
              <a:t> </a:t>
            </a:r>
            <a:r>
              <a:rPr lang="el-GR" altLang="zh-CN" sz="2700" i="1"/>
              <a:t>Γ</a:t>
            </a:r>
            <a:r>
              <a:rPr lang="en-US" altLang="zh-CN" sz="2700"/>
              <a:t> </a:t>
            </a:r>
            <a:endParaRPr lang="zh-CN" altLang="zh-CN" sz="2700"/>
          </a:p>
          <a:p>
            <a:pPr>
              <a:lnSpc>
                <a:spcPct val="80000"/>
              </a:lnSpc>
            </a:pPr>
            <a:r>
              <a:rPr lang="en-US" altLang="zh-CN" sz="2700"/>
              <a:t>A</a:t>
            </a:r>
            <a:r>
              <a:rPr lang="en-US" altLang="zh-CN" sz="2700" baseline="-25000"/>
              <a:t>5</a:t>
            </a:r>
            <a:r>
              <a:rPr lang="en-US" altLang="zh-CN" sz="2700"/>
              <a:t>=R</a:t>
            </a:r>
            <a:r>
              <a:rPr lang="pt-BR" altLang="zh-CN" sz="2700" i="1"/>
              <a:t>                                                  </a:t>
            </a:r>
            <a:r>
              <a:rPr lang="pt-BR" altLang="zh-CN" sz="2700"/>
              <a:t> A</a:t>
            </a:r>
            <a:r>
              <a:rPr lang="pt-BR" altLang="zh-CN" sz="2700" baseline="-25000"/>
              <a:t>3</a:t>
            </a:r>
            <a:r>
              <a:rPr lang="pt-BR" altLang="zh-CN" sz="2700"/>
              <a:t>=A</a:t>
            </a:r>
            <a:r>
              <a:rPr lang="pt-BR" altLang="zh-CN" sz="2700" baseline="-25000"/>
              <a:t>4</a:t>
            </a:r>
            <a:r>
              <a:rPr lang="en-US" altLang="zh-CN" sz="2700">
                <a:sym typeface="Symbol" pitchFamily="2" charset="2"/>
              </a:rPr>
              <a:t></a:t>
            </a:r>
            <a:r>
              <a:rPr lang="en-US" altLang="zh-CN" sz="2700"/>
              <a:t> </a:t>
            </a:r>
            <a:r>
              <a:rPr lang="pt-BR" altLang="zh-CN" sz="2700"/>
              <a:t>A</a:t>
            </a:r>
            <a:r>
              <a:rPr lang="pt-BR" altLang="zh-CN" sz="2700" baseline="-25000"/>
              <a:t>5</a:t>
            </a:r>
            <a:endParaRPr lang="zh-CN" altLang="zh-CN" sz="2700"/>
          </a:p>
          <a:p>
            <a:pPr>
              <a:lnSpc>
                <a:spcPct val="80000"/>
              </a:lnSpc>
            </a:pPr>
            <a:r>
              <a:rPr lang="zh-CN" altLang="zh-CN" sz="2700"/>
              <a:t>证毕</a:t>
            </a:r>
            <a:endParaRPr lang="zh-CN" altLang="en-US" sz="27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3D978646-870D-364F-8113-9C0F86377D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├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R) 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pt-B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EBA067F1-D32A-F041-8A21-98D269A297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zh-CN" sz="2000"/>
              <a:t>根据演绎定理，证明</a:t>
            </a:r>
            <a:r>
              <a:rPr lang="pt-BR" altLang="zh-CN" sz="2000"/>
              <a:t>(P</a:t>
            </a:r>
            <a:r>
              <a:rPr lang="pt-BR" altLang="zh-CN" sz="2000">
                <a:sym typeface="Symbol" pitchFamily="2" charset="2"/>
              </a:rPr>
              <a:t></a:t>
            </a:r>
            <a:r>
              <a:rPr lang="pt-BR" altLang="zh-CN" sz="2000"/>
              <a:t>Q)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(P</a:t>
            </a:r>
            <a:r>
              <a:rPr lang="pt-BR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zh-CN" altLang="zh-CN" sz="2000"/>
              <a:t>，</a:t>
            </a:r>
            <a:r>
              <a:rPr lang="pt-BR" altLang="zh-CN" sz="2000"/>
              <a:t>P </a:t>
            </a:r>
            <a:r>
              <a:rPr lang="zh-CN" altLang="zh-CN" sz="2000"/>
              <a:t>├</a:t>
            </a:r>
            <a:r>
              <a:rPr lang="pt-BR" altLang="zh-CN" sz="2000"/>
              <a:t> Q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R</a:t>
            </a:r>
            <a:endParaRPr lang="zh-CN" altLang="zh-CN" sz="2000"/>
          </a:p>
          <a:p>
            <a:r>
              <a:rPr lang="zh-CN" altLang="zh-CN" sz="2000"/>
              <a:t>证明：</a:t>
            </a:r>
            <a:r>
              <a:rPr lang="zh-CN" altLang="en-US" sz="2000"/>
              <a:t>             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1</a:t>
            </a:r>
            <a:r>
              <a:rPr lang="en-US" altLang="zh-CN" sz="2000"/>
              <a:t>= 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R)                                      A</a:t>
            </a:r>
            <a:r>
              <a:rPr lang="en-US" altLang="zh-CN" sz="2000" baseline="-25000"/>
              <a:t>1</a:t>
            </a:r>
            <a:r>
              <a:rPr lang="en-US" altLang="zh-CN" sz="2000">
                <a:sym typeface="Symbol" pitchFamily="2" charset="2"/>
              </a:rPr>
              <a:t></a:t>
            </a:r>
            <a:r>
              <a:rPr lang="zh-CN" altLang="zh-CN" sz="2000"/>
              <a:t>Γ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2</a:t>
            </a:r>
            <a:r>
              <a:rPr lang="en-US" altLang="zh-CN" sz="2000"/>
              <a:t>= ( 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R)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    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3</a:t>
            </a:r>
            <a:r>
              <a:rPr lang="en-US" altLang="zh-CN" sz="2000"/>
              <a:t>= ( 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Q) 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 ( 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R)               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 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 P 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</a:t>
            </a:r>
            <a:r>
              <a:rPr lang="zh-CN" altLang="zh-CN" sz="2000">
                <a:solidFill>
                  <a:schemeClr val="accent2"/>
                </a:solidFill>
              </a:rPr>
              <a:t>Γ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 Q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 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 R        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9</a:t>
            </a:r>
            <a:r>
              <a:rPr lang="en-US" altLang="zh-CN" sz="2000"/>
              <a:t>= Q 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 R    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</a:rPr>
              <a:t>, A</a:t>
            </a:r>
            <a:r>
              <a:rPr lang="en-US" altLang="zh-CN" sz="2000" baseline="-25000">
                <a:solidFill>
                  <a:schemeClr val="accent2"/>
                </a:solidFill>
              </a:rPr>
              <a:t>8 </a:t>
            </a:r>
            <a:r>
              <a:rPr lang="zh-CN" altLang="zh-CN" sz="2000">
                <a:solidFill>
                  <a:schemeClr val="accent2"/>
                </a:solidFill>
              </a:rPr>
              <a:t>├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zh-CN" altLang="zh-CN" sz="2000"/>
              <a:t>证毕</a:t>
            </a:r>
          </a:p>
          <a:p>
            <a:endParaRPr lang="en-US" altLang="zh-CN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FF52399D-1E8A-2C48-ABEA-31D663723B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19236"/>
            <a:ext cx="8229600" cy="1143000"/>
          </a:xfrm>
        </p:spPr>
        <p:txBody>
          <a:bodyPr/>
          <a:lstStyle/>
          <a:p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├(P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</a:t>
            </a:r>
            <a:r>
              <a:rPr lang="pt-BR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B3276644-04AE-634D-8F02-41BA9DEE2B1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76225" y="946150"/>
            <a:ext cx="6134100" cy="5245100"/>
          </a:xfrm>
        </p:spPr>
        <p:txBody>
          <a:bodyPr/>
          <a:lstStyle/>
          <a:p>
            <a:r>
              <a:rPr lang="zh-CN" altLang="zh-CN" sz="2000"/>
              <a:t>根据演绎定理，证明</a:t>
            </a:r>
            <a:r>
              <a:rPr lang="pt-BR" altLang="zh-CN" sz="2000"/>
              <a:t>(P</a:t>
            </a:r>
            <a:r>
              <a:rPr lang="pt-BR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(Q</a:t>
            </a:r>
            <a:r>
              <a:rPr lang="pt-BR" altLang="zh-CN" sz="2000">
                <a:sym typeface="Symbol" pitchFamily="2" charset="2"/>
              </a:rPr>
              <a:t></a:t>
            </a:r>
            <a:r>
              <a:rPr lang="pt-BR" altLang="zh-CN" sz="2000"/>
              <a:t>S), P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Q├R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S</a:t>
            </a:r>
            <a:endParaRPr lang="zh-CN" altLang="zh-CN" sz="2000"/>
          </a:p>
          <a:p>
            <a:r>
              <a:rPr lang="zh-CN" altLang="zh-CN" sz="2000"/>
              <a:t>设Γ</a:t>
            </a:r>
            <a:r>
              <a:rPr lang="pt-BR" altLang="zh-CN" sz="2000"/>
              <a:t>={(P</a:t>
            </a:r>
            <a:r>
              <a:rPr lang="pt-BR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(Q</a:t>
            </a:r>
            <a:r>
              <a:rPr lang="pt-BR" altLang="zh-CN" sz="2000">
                <a:sym typeface="Symbol" pitchFamily="2" charset="2"/>
              </a:rPr>
              <a:t></a:t>
            </a:r>
            <a:r>
              <a:rPr lang="pt-BR" altLang="zh-CN" sz="2000"/>
              <a:t>S), P</a:t>
            </a:r>
            <a:r>
              <a:rPr lang="pt-BR" altLang="zh-CN" sz="2000">
                <a:sym typeface="Symbol" pitchFamily="2" charset="2"/>
              </a:rPr>
              <a:t></a:t>
            </a:r>
            <a:r>
              <a:rPr lang="pt-BR" altLang="zh-CN" sz="2000"/>
              <a:t>Q }</a:t>
            </a:r>
            <a:endParaRPr lang="zh-CN" altLang="zh-CN" sz="2000"/>
          </a:p>
          <a:p>
            <a:r>
              <a:rPr lang="zh-CN" altLang="zh-CN" sz="2000"/>
              <a:t>证明：</a:t>
            </a:r>
            <a:r>
              <a:rPr lang="pt-BR" altLang="zh-CN" sz="2000"/>
              <a:t>                                             </a:t>
            </a:r>
            <a:r>
              <a:rPr lang="zh-CN" altLang="zh-CN" sz="20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2000"/>
              <a:t>A</a:t>
            </a:r>
            <a:r>
              <a:rPr lang="pt-BR" altLang="zh-CN" sz="2000" baseline="-25000"/>
              <a:t>1</a:t>
            </a:r>
            <a:r>
              <a:rPr lang="pt-BR" altLang="zh-CN" sz="2000"/>
              <a:t>=(P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S)                          </a:t>
            </a:r>
            <a:r>
              <a:rPr lang="pt-BR" altLang="zh-CN" sz="2000">
                <a:solidFill>
                  <a:schemeClr val="accent2"/>
                </a:solidFill>
              </a:rPr>
              <a:t>A</a:t>
            </a:r>
            <a:r>
              <a:rPr lang="pt-BR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</a:t>
            </a:r>
            <a:r>
              <a:rPr lang="zh-CN" altLang="zh-CN" sz="2000">
                <a:solidFill>
                  <a:schemeClr val="accent2"/>
                </a:solidFill>
              </a:rPr>
              <a:t>Γ</a:t>
            </a:r>
          </a:p>
          <a:p>
            <a:r>
              <a:rPr lang="pt-BR" altLang="zh-CN" sz="2000"/>
              <a:t>A</a:t>
            </a:r>
            <a:r>
              <a:rPr lang="pt-BR" altLang="zh-CN" sz="2000" baseline="-25000"/>
              <a:t>2</a:t>
            </a:r>
            <a:r>
              <a:rPr lang="pt-BR" altLang="zh-CN" sz="2000"/>
              <a:t>=(P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pt-BR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S)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pt-BR" altLang="zh-CN" sz="2000"/>
              <a:t>R)        </a:t>
            </a:r>
            <a:r>
              <a:rPr lang="pt-BR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pt-BR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000">
                <a:solidFill>
                  <a:schemeClr val="accent2"/>
                </a:solidFill>
              </a:rPr>
              <a:t>Q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3</a:t>
            </a:r>
            <a:r>
              <a:rPr lang="en-US" altLang="zh-CN" sz="2000"/>
              <a:t>= 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2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3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4</a:t>
            </a:r>
            <a:r>
              <a:rPr lang="en-US" altLang="zh-CN" sz="2000"/>
              <a:t>=(P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R)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S) 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(Q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S)        </a:t>
            </a:r>
            <a:r>
              <a:rPr lang="en-US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5</a:t>
            </a:r>
            <a:r>
              <a:rPr lang="en-US" altLang="zh-CN" sz="2000"/>
              <a:t>= 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S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4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1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5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6</a:t>
            </a:r>
            <a:r>
              <a:rPr lang="en-US" altLang="zh-CN" sz="2000"/>
              <a:t>= P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Q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</a:t>
            </a:r>
            <a:r>
              <a:rPr lang="zh-CN" altLang="zh-CN" sz="2000">
                <a:solidFill>
                  <a:schemeClr val="accent2"/>
                </a:solidFill>
              </a:rPr>
              <a:t>Γ</a:t>
            </a:r>
          </a:p>
          <a:p>
            <a:r>
              <a:rPr lang="en-US" altLang="zh-CN" sz="2000"/>
              <a:t>A</a:t>
            </a:r>
            <a:r>
              <a:rPr lang="en-US" altLang="zh-CN" sz="2000" baseline="-25000"/>
              <a:t>7</a:t>
            </a:r>
            <a:r>
              <a:rPr lang="en-US" altLang="zh-CN" sz="2000"/>
              <a:t>= P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P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Q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8</a:t>
            </a:r>
            <a:r>
              <a:rPr lang="en-US" altLang="zh-CN" sz="2000"/>
              <a:t>=P              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A</a:t>
            </a:r>
            <a:r>
              <a:rPr lang="en-US" altLang="zh-CN" sz="2000" baseline="-25000">
                <a:solidFill>
                  <a:schemeClr val="accent2"/>
                </a:solidFill>
              </a:rPr>
              <a:t>7</a:t>
            </a:r>
            <a:r>
              <a:rPr lang="en-US" altLang="zh-CN" sz="2000">
                <a:solidFill>
                  <a:schemeClr val="accent2"/>
                </a:solidFill>
              </a:rPr>
              <a:t>=A</a:t>
            </a:r>
            <a:r>
              <a:rPr lang="en-US" altLang="zh-CN" sz="2000" baseline="-25000">
                <a:solidFill>
                  <a:schemeClr val="accent2"/>
                </a:solidFill>
              </a:rPr>
              <a:t>6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 A</a:t>
            </a:r>
            <a:r>
              <a:rPr lang="en-US" altLang="zh-CN" sz="2000" baseline="-25000">
                <a:solidFill>
                  <a:schemeClr val="accent2"/>
                </a:solidFill>
              </a:rPr>
              <a:t>8</a:t>
            </a:r>
            <a:endParaRPr lang="zh-CN" altLang="zh-CN" sz="2000">
              <a:solidFill>
                <a:schemeClr val="accent2"/>
              </a:solidFill>
            </a:endParaRPr>
          </a:p>
          <a:p>
            <a:r>
              <a:rPr lang="en-US" altLang="zh-CN" sz="2000"/>
              <a:t>A</a:t>
            </a:r>
            <a:r>
              <a:rPr lang="en-US" altLang="zh-CN" sz="2000" baseline="-25000"/>
              <a:t>9</a:t>
            </a:r>
            <a:r>
              <a:rPr lang="en-US" altLang="zh-CN" sz="2000"/>
              <a:t>= P</a:t>
            </a:r>
            <a:r>
              <a:rPr lang="en-US" altLang="zh-CN" sz="2000">
                <a:sym typeface="Symbol" pitchFamily="2" charset="2"/>
              </a:rPr>
              <a:t></a:t>
            </a:r>
            <a:r>
              <a:rPr lang="en-US" altLang="zh-CN" sz="2000"/>
              <a:t>Q</a:t>
            </a:r>
            <a:r>
              <a:rPr lang="en-US" altLang="zh-CN" sz="2000">
                <a:sym typeface="Symbol" pitchFamily="2" charset="2"/>
              </a:rPr>
              <a:t></a:t>
            </a:r>
            <a:r>
              <a:rPr lang="en-US" altLang="zh-CN" sz="2000"/>
              <a:t>Q                                  </a:t>
            </a:r>
            <a:r>
              <a:rPr lang="en-US" altLang="zh-CN" sz="2000">
                <a:solidFill>
                  <a:schemeClr val="accent2"/>
                </a:solidFill>
              </a:rPr>
              <a:t>├Q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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r>
              <a:rPr lang="en-US" altLang="zh-CN" sz="20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000">
                <a:solidFill>
                  <a:schemeClr val="accent2"/>
                </a:solidFill>
              </a:rPr>
              <a:t>R</a:t>
            </a:r>
            <a:endParaRPr lang="zh-CN" altLang="zh-CN" sz="2000">
              <a:solidFill>
                <a:schemeClr val="accent2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BB94B1-8395-2047-A50A-81262F06D7E9}"/>
              </a:ext>
            </a:extLst>
          </p:cNvPr>
          <p:cNvSpPr txBox="1">
            <a:spLocks/>
          </p:cNvSpPr>
          <p:nvPr/>
        </p:nvSpPr>
        <p:spPr bwMode="auto">
          <a:xfrm>
            <a:off x="5611813" y="2278063"/>
            <a:ext cx="3532187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zh-CN" b="1" kern="0" dirty="0">
              <a:latin typeface="+mn-lt"/>
              <a:ea typeface="+mn-ea"/>
            </a:endParaRPr>
          </a:p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10</a:t>
            </a:r>
            <a:r>
              <a:rPr lang="en-US" altLang="zh-CN" sz="2000" b="1" kern="0" dirty="0">
                <a:latin typeface="+mn-lt"/>
                <a:ea typeface="+mn-ea"/>
              </a:rPr>
              <a:t>=Q    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=A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8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 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11</a:t>
            </a:r>
            <a:r>
              <a:rPr lang="en-US" altLang="zh-CN" sz="2000" b="1" kern="0" dirty="0">
                <a:latin typeface="+mn-lt"/>
                <a:ea typeface="+mn-ea"/>
              </a:rPr>
              <a:t>=R      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=A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8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 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11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12</a:t>
            </a:r>
            <a:r>
              <a:rPr lang="en-US" altLang="zh-CN" sz="2000" b="1" kern="0" dirty="0">
                <a:latin typeface="+mn-lt"/>
                <a:ea typeface="+mn-ea"/>
              </a:rPr>
              <a:t>=S   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=A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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 A</a:t>
            </a:r>
            <a:r>
              <a:rPr lang="en-US" altLang="zh-CN" sz="2000" b="1" kern="0" baseline="-25000" dirty="0">
                <a:solidFill>
                  <a:schemeClr val="accent2"/>
                </a:solidFill>
                <a:latin typeface="+mn-lt"/>
                <a:ea typeface="+mn-ea"/>
              </a:rPr>
              <a:t>12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en-US" altLang="zh-CN" sz="2000" b="1" kern="0" dirty="0">
                <a:latin typeface="+mn-lt"/>
                <a:ea typeface="+mn-ea"/>
              </a:rPr>
              <a:t>A</a:t>
            </a:r>
            <a:r>
              <a:rPr lang="en-US" altLang="zh-CN" sz="2000" b="1" kern="0" baseline="-25000" dirty="0">
                <a:latin typeface="+mn-lt"/>
                <a:ea typeface="+mn-ea"/>
              </a:rPr>
              <a:t>13</a:t>
            </a:r>
            <a:r>
              <a:rPr lang="en-US" altLang="zh-CN" sz="2000" b="1" kern="0" dirty="0">
                <a:latin typeface="+mn-lt"/>
                <a:ea typeface="+mn-ea"/>
              </a:rPr>
              <a:t>= R</a:t>
            </a:r>
            <a:r>
              <a:rPr lang="en-US" altLang="zh-CN" sz="2000" b="1" kern="0" dirty="0">
                <a:latin typeface="+mn-lt"/>
                <a:ea typeface="+mn-ea"/>
                <a:sym typeface="Symbol"/>
              </a:rPr>
              <a:t></a:t>
            </a:r>
            <a:r>
              <a:rPr lang="en-US" altLang="zh-CN" sz="2000" b="1" kern="0" dirty="0">
                <a:latin typeface="+mn-lt"/>
                <a:ea typeface="+mn-ea"/>
              </a:rPr>
              <a:t>S      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Q,R├ Q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  <a:sym typeface="Symbol"/>
              </a:rPr>
              <a:t></a:t>
            </a:r>
            <a:r>
              <a:rPr lang="en-US" altLang="zh-CN" sz="2000" b="1" kern="0" dirty="0">
                <a:solidFill>
                  <a:schemeClr val="accent2"/>
                </a:solidFill>
                <a:latin typeface="+mn-lt"/>
                <a:ea typeface="+mn-ea"/>
              </a:rPr>
              <a:t>R</a:t>
            </a:r>
            <a:endParaRPr lang="zh-CN" altLang="zh-CN" sz="20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zh-CN" sz="2000" b="1" kern="0" dirty="0">
                <a:latin typeface="+mn-lt"/>
                <a:ea typeface="+mn-ea"/>
              </a:rPr>
              <a:t>证毕</a:t>
            </a:r>
          </a:p>
          <a:p>
            <a:pPr marL="342900" indent="-342900" algn="ctr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E81D4336-EB09-2D42-951B-CB3FCC498D0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31913" y="1125538"/>
            <a:ext cx="6840537" cy="2952750"/>
          </a:xfrm>
        </p:spPr>
        <p:txBody>
          <a:bodyPr/>
          <a:lstStyle/>
          <a:p>
            <a:r>
              <a:rPr lang="zh-CN" altLang="pt-BR" sz="2400" b="1"/>
              <a:t>第六组： </a:t>
            </a:r>
            <a:r>
              <a:rPr lang="pt-BR" altLang="zh-CN" sz="2400" b="1"/>
              <a:t>P,Q├ P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pt-BR" altLang="zh-CN" sz="2400" b="1"/>
              <a:t>Q</a:t>
            </a:r>
          </a:p>
          <a:p>
            <a:r>
              <a:rPr lang="pt-BR" altLang="zh-CN" sz="2400" b="1"/>
              <a:t>               ├</a:t>
            </a:r>
            <a:r>
              <a:rPr lang="zh-CN" altLang="zh-CN" sz="2400" b="1"/>
              <a:t> </a:t>
            </a:r>
            <a:r>
              <a:rPr lang="pt-BR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(Q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en-US" altLang="zh-CN" sz="2400" b="1"/>
              <a:t>P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R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en-US" altLang="zh-CN" sz="2400" b="1"/>
              <a:t>P)</a:t>
            </a:r>
            <a:endParaRPr lang="zh-CN" altLang="zh-CN" sz="2400" b="1"/>
          </a:p>
          <a:p>
            <a:r>
              <a:rPr lang="pt-BR" altLang="zh-CN" sz="2400" b="1"/>
              <a:t>               ├ Q</a:t>
            </a:r>
            <a:r>
              <a:rPr lang="en-US" altLang="zh-CN" sz="2400" b="1">
                <a:sym typeface="Symbol" pitchFamily="2" charset="2"/>
              </a:rPr>
              <a:t></a:t>
            </a:r>
            <a:r>
              <a:rPr lang="pt-BR" altLang="zh-CN" sz="2400" b="1"/>
              <a:t>Q </a:t>
            </a:r>
            <a:r>
              <a:rPr lang="en-US" altLang="zh-CN" sz="2400" b="1">
                <a:sym typeface="Symbol" pitchFamily="2" charset="2"/>
              </a:rPr>
              <a:t> </a:t>
            </a:r>
            <a:r>
              <a:rPr lang="pt-BR" altLang="zh-CN" sz="2400" b="1"/>
              <a:t>Q </a:t>
            </a:r>
            <a:endParaRPr lang="zh-CN" altLang="zh-CN" sz="2400" b="1"/>
          </a:p>
          <a:p>
            <a:r>
              <a:rPr lang="pt-BR" altLang="zh-CN" sz="2400" b="1"/>
              <a:t>               ├ Q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pt-BR" altLang="zh-CN" sz="2400" b="1"/>
              <a:t>Q </a:t>
            </a:r>
            <a:r>
              <a:rPr lang="en-US" altLang="zh-CN" sz="2400" b="1">
                <a:sym typeface="Symbol" pitchFamily="2" charset="2"/>
              </a:rPr>
              <a:t> </a:t>
            </a:r>
            <a:r>
              <a:rPr lang="pt-BR" altLang="zh-CN" sz="2400" b="1"/>
              <a:t>Q</a:t>
            </a:r>
            <a:endParaRPr lang="zh-CN" altLang="zh-CN" sz="2400" b="1"/>
          </a:p>
          <a:p>
            <a:r>
              <a:rPr lang="pt-BR" altLang="zh-CN" sz="2400" b="1"/>
              <a:t>               ├ 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R) </a:t>
            </a:r>
            <a:r>
              <a:rPr lang="en-US" altLang="zh-CN" sz="2400" b="1">
                <a:sym typeface="Symbol" pitchFamily="2" charset="2"/>
              </a:rPr>
              <a:t></a:t>
            </a:r>
            <a:r>
              <a:rPr lang="pt-BR" altLang="zh-CN" sz="2400" b="1"/>
              <a:t> (R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Q)</a:t>
            </a:r>
            <a:endParaRPr lang="zh-CN" altLang="zh-CN" sz="2400" b="1"/>
          </a:p>
          <a:p>
            <a:r>
              <a:rPr lang="pt-BR" altLang="zh-CN" sz="2400" b="1"/>
              <a:t>               ├ (Q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pt-BR" altLang="zh-CN" sz="2400" b="1"/>
              <a:t> R)</a:t>
            </a:r>
            <a:r>
              <a:rPr lang="en-US" altLang="zh-CN" sz="2400" b="1">
                <a:sym typeface="Symbol" pitchFamily="2" charset="2"/>
              </a:rPr>
              <a:t></a:t>
            </a:r>
            <a:r>
              <a:rPr lang="pt-BR" altLang="zh-CN" sz="2400" b="1"/>
              <a:t>(Q </a:t>
            </a:r>
            <a:r>
              <a:rPr lang="en-US" altLang="zh-CN" sz="2400" b="1">
                <a:sym typeface="Symbol" pitchFamily="2" charset="2"/>
              </a:rPr>
              <a:t> </a:t>
            </a:r>
            <a:r>
              <a:rPr lang="pt-BR" altLang="zh-CN" sz="2400" b="1"/>
              <a:t>R) </a:t>
            </a:r>
            <a:endParaRPr lang="en-US" altLang="zh-CN" sz="2400" b="1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ECB35911-81C6-C84F-8B07-BE3C2023D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076700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02F10FD8-3F92-7245-98DD-251D19B239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b="1">
                <a:solidFill>
                  <a:srgbClr val="FF0000"/>
                </a:solidFill>
              </a:rPr>
              <a:t>一阶谓词逻辑定理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ECEC08BD-DB9E-924D-8707-F0EF7188923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42988" y="1557338"/>
            <a:ext cx="7345362" cy="4525962"/>
          </a:xfrm>
        </p:spPr>
        <p:txBody>
          <a:bodyPr/>
          <a:lstStyle/>
          <a:p>
            <a:r>
              <a:rPr lang="zh-CN" altLang="de-DE" sz="2400" b="1"/>
              <a:t>第一组：  ├ </a:t>
            </a:r>
            <a:r>
              <a:rPr lang="zh-CN" altLang="en-US" sz="2400" b="1">
                <a:sym typeface="Symbol" pitchFamily="2" charset="2"/>
              </a:rPr>
              <a:t></a:t>
            </a:r>
            <a:r>
              <a:rPr lang="de-DE" altLang="zh-CN" sz="2400" b="1"/>
              <a:t>xR(x) </a:t>
            </a:r>
            <a:r>
              <a:rPr lang="en-US" altLang="zh-CN" sz="2400" b="1">
                <a:sym typeface="Symbol" pitchFamily="2" charset="2"/>
              </a:rPr>
              <a:t>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de-DE" altLang="zh-CN" sz="2400" b="1"/>
              <a:t>y R(y)</a:t>
            </a:r>
            <a:endParaRPr lang="zh-CN" altLang="zh-CN" sz="2400" b="1"/>
          </a:p>
          <a:p>
            <a:r>
              <a:rPr lang="de-DE" altLang="zh-CN" sz="2400" b="1"/>
              <a:t>  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de-DE" altLang="zh-CN" sz="2400" b="1"/>
              <a:t>x R(x) </a:t>
            </a:r>
            <a:r>
              <a:rPr lang="en-US" altLang="zh-CN" sz="2400" b="1">
                <a:sym typeface="Symbol" pitchFamily="2" charset="2"/>
              </a:rPr>
              <a:t>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de-DE" altLang="zh-CN" sz="2400" b="1"/>
              <a:t>y R(y)</a:t>
            </a:r>
            <a:endParaRPr lang="zh-CN" altLang="zh-CN" sz="2400" b="1"/>
          </a:p>
          <a:p>
            <a:r>
              <a:rPr lang="de-DE" altLang="zh-CN" sz="2400" b="1"/>
              <a:t>                 ├ </a:t>
            </a:r>
            <a:r>
              <a:rPr lang="es-ES" altLang="zh-CN" sz="2400" b="1"/>
              <a:t>Q(c) </a:t>
            </a:r>
            <a:r>
              <a:rPr lang="en-US" altLang="zh-CN" sz="2400" b="1">
                <a:sym typeface="Symbol" pitchFamily="2" charset="2"/>
              </a:rPr>
              <a:t> </a:t>
            </a:r>
            <a:r>
              <a:rPr lang="de-DE" altLang="zh-CN" sz="2400" b="1"/>
              <a:t>xQ(x)</a:t>
            </a:r>
            <a:endParaRPr lang="zh-CN" altLang="zh-CN" sz="2400" b="1"/>
          </a:p>
          <a:p>
            <a:r>
              <a:rPr lang="de-DE" altLang="zh-CN" sz="2400" b="1"/>
              <a:t>                 ├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de-DE" altLang="zh-CN" sz="2400" b="1"/>
              <a:t>xR(x)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de-DE" altLang="zh-CN" sz="2400" b="1"/>
              <a:t>xR(x) </a:t>
            </a:r>
            <a:endParaRPr lang="zh-CN" altLang="zh-CN" sz="2400" b="1"/>
          </a:p>
          <a:p>
            <a:endParaRPr lang="zh-CN" altLang="zh-CN" sz="2400" b="1"/>
          </a:p>
          <a:p>
            <a:r>
              <a:rPr lang="zh-CN" altLang="de-DE" sz="2400" b="1"/>
              <a:t>第二组： ├ </a:t>
            </a:r>
            <a:r>
              <a:rPr lang="zh-CN" altLang="en-US" sz="2400" b="1">
                <a:sym typeface="Symbol" pitchFamily="2" charset="2"/>
              </a:rPr>
              <a:t></a:t>
            </a:r>
            <a:r>
              <a:rPr lang="de-DE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de-DE" altLang="zh-CN" sz="2400" b="1"/>
              <a:t>y R(x,y) </a:t>
            </a:r>
            <a:r>
              <a:rPr lang="en-US" altLang="zh-CN" sz="2400" b="1">
                <a:sym typeface="Symbol" pitchFamily="2" charset="2"/>
              </a:rPr>
              <a:t>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de-DE" altLang="zh-CN" sz="2400" b="1"/>
              <a:t>y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de-DE" altLang="zh-CN" sz="2400" b="1"/>
              <a:t>x R(x,y) </a:t>
            </a:r>
            <a:endParaRPr lang="zh-CN" altLang="zh-CN" sz="2400" b="1"/>
          </a:p>
          <a:p>
            <a:r>
              <a:rPr lang="en-US" altLang="zh-CN" sz="2400" b="1"/>
              <a:t> 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y R(x,y)  </a:t>
            </a:r>
            <a:r>
              <a:rPr lang="en-US" altLang="zh-CN" sz="2400" b="1">
                <a:sym typeface="Symbol" pitchFamily="2" charset="2"/>
              </a:rPr>
              <a:t>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y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 R(x,y) </a:t>
            </a:r>
            <a:endParaRPr lang="zh-CN" altLang="zh-CN" sz="2400" b="1"/>
          </a:p>
          <a:p>
            <a:r>
              <a:rPr lang="en-US" altLang="zh-CN" sz="2400" b="1"/>
              <a:t> 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y R(x,y)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y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 R(x,y)</a:t>
            </a:r>
            <a:endParaRPr lang="zh-CN" altLang="zh-CN" sz="2400" b="1"/>
          </a:p>
          <a:p>
            <a:r>
              <a:rPr lang="en-US" altLang="zh-CN" sz="2400" b="1"/>
              <a:t>                ├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y R(x,y)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 R(x,x)</a:t>
            </a:r>
            <a:endParaRPr lang="zh-CN" altLang="zh-CN" sz="2400" b="1"/>
          </a:p>
          <a:p>
            <a:r>
              <a:rPr lang="en-US" altLang="zh-CN" sz="2400" b="1"/>
              <a:t> 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 R(x,x)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yR(x,y) 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7133C80F-E404-B646-B56C-4CC7CE714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500438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8955AE8-BAEF-5248-A652-D8B0AFF0558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42988" y="836613"/>
            <a:ext cx="7329487" cy="2765425"/>
          </a:xfrm>
        </p:spPr>
        <p:txBody>
          <a:bodyPr/>
          <a:lstStyle/>
          <a:p>
            <a:r>
              <a:rPr lang="zh-CN" altLang="en-US" sz="2400" b="1"/>
              <a:t>第三组：├ </a:t>
            </a:r>
            <a:r>
              <a:rPr lang="zh-CN" altLang="en-US" sz="2400" b="1">
                <a:sym typeface="Symbol" pitchFamily="2" charset="2"/>
              </a:rPr>
              <a:t></a:t>
            </a:r>
            <a:r>
              <a:rPr lang="en-US" altLang="zh-CN" sz="2400" b="1"/>
              <a:t>x(P(x)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Q(x))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</a:t>
            </a:r>
            <a:r>
              <a:rPr lang="en-US" altLang="zh-CN" sz="2400" b="1"/>
              <a:t>x Q(x))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x(P(x)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Q(x))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 Q(x))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x(P(x)</a:t>
            </a:r>
            <a:r>
              <a:rPr lang="en-US" altLang="zh-CN" sz="2400" b="1">
                <a:sym typeface="Symbol" pitchFamily="2" charset="2"/>
              </a:rPr>
              <a:t></a:t>
            </a:r>
            <a:r>
              <a:rPr lang="en-US" altLang="zh-CN" sz="2400" b="1"/>
              <a:t>Q(x)) </a:t>
            </a:r>
            <a:r>
              <a:rPr lang="en-US" altLang="zh-CN" sz="2400" b="1">
                <a:sym typeface="Symbol" pitchFamily="2" charset="2"/>
              </a:rPr>
              <a:t> 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xP(x)</a:t>
            </a:r>
            <a:r>
              <a:rPr lang="en-US" altLang="zh-CN" sz="2400" b="1">
                <a:sym typeface="Symbol" pitchFamily="2" charset="2"/>
              </a:rPr>
              <a:t></a:t>
            </a:r>
            <a:r>
              <a:rPr lang="en-US" altLang="zh-CN" sz="2400" b="1"/>
              <a:t>xQ(x)) </a:t>
            </a:r>
            <a:endParaRPr lang="zh-CN" altLang="zh-CN" sz="2400" b="1"/>
          </a:p>
          <a:p>
            <a:r>
              <a:rPr lang="en-US" altLang="zh-CN" sz="2400" b="1"/>
              <a:t>               ├ (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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</a:t>
            </a:r>
            <a:r>
              <a:rPr lang="en-US" altLang="zh-CN" sz="2400" b="1"/>
              <a:t>xQ(x))</a:t>
            </a:r>
            <a:r>
              <a:rPr lang="en-US" altLang="zh-CN" sz="2400" b="1">
                <a:sym typeface="Symbol" pitchFamily="2" charset="2"/>
              </a:rPr>
              <a:t></a:t>
            </a:r>
            <a:r>
              <a:rPr lang="en-US" altLang="zh-CN" sz="2400" b="1"/>
              <a:t>x(P(x) </a:t>
            </a:r>
            <a:r>
              <a:rPr lang="en-US" altLang="zh-CN" sz="2400" b="1">
                <a:sym typeface="Symbol" pitchFamily="2" charset="2"/>
              </a:rPr>
              <a:t></a:t>
            </a:r>
            <a:r>
              <a:rPr lang="en-US" altLang="zh-CN" sz="2400" b="1"/>
              <a:t> Q(x)) 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 (P(x) </a:t>
            </a:r>
            <a:r>
              <a:rPr lang="en-US" altLang="zh-CN" sz="2400" b="1">
                <a:sym typeface="Symbol" pitchFamily="2" charset="2"/>
              </a:rPr>
              <a:t> </a:t>
            </a:r>
            <a:r>
              <a:rPr lang="en-US" altLang="zh-CN" sz="2400" b="1"/>
              <a:t>Q(x)) </a:t>
            </a:r>
            <a:r>
              <a:rPr lang="en-US" altLang="zh-CN" sz="2400" b="1">
                <a:sym typeface="Symbol" pitchFamily="2" charset="2"/>
              </a:rPr>
              <a:t> 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 </a:t>
            </a:r>
            <a:r>
              <a:rPr lang="en-US" altLang="zh-CN" sz="2400" b="1"/>
              <a:t>xQ(x))</a:t>
            </a:r>
            <a:endParaRPr lang="zh-CN" altLang="zh-CN" sz="2400" b="1"/>
          </a:p>
          <a:p>
            <a:r>
              <a:rPr lang="en-US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 (P(x) </a:t>
            </a:r>
            <a:r>
              <a:rPr lang="en-US" altLang="zh-CN" sz="2400" b="1">
                <a:sym typeface="Symbol" pitchFamily="2" charset="2"/>
              </a:rPr>
              <a:t> </a:t>
            </a:r>
            <a:r>
              <a:rPr lang="en-US" altLang="zh-CN" sz="2400" b="1"/>
              <a:t>Q(x)) </a:t>
            </a:r>
            <a:r>
              <a:rPr lang="en-US" altLang="zh-CN" sz="2400" b="1">
                <a:sym typeface="Symbol" pitchFamily="2" charset="2"/>
              </a:rPr>
              <a:t> 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 </a:t>
            </a:r>
            <a:r>
              <a:rPr lang="en-US" altLang="zh-CN" sz="2400" b="1"/>
              <a:t>xQ(x)) </a:t>
            </a:r>
          </a:p>
        </p:txBody>
      </p:sp>
      <p:sp>
        <p:nvSpPr>
          <p:cNvPr id="9220" name="内容占位符 2">
            <a:extLst>
              <a:ext uri="{FF2B5EF4-FFF2-40B4-BE49-F238E27FC236}">
                <a16:creationId xmlns:a16="http://schemas.microsoft.com/office/drawing/2014/main" id="{A0BCB2FA-788D-6646-8893-917C35A2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76700"/>
            <a:ext cx="7345362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fr-FR" sz="2400" b="1"/>
              <a:t>第四组：├ </a:t>
            </a:r>
            <a:r>
              <a:rPr lang="zh-CN" altLang="en-US" sz="2400" b="1">
                <a:sym typeface="Symbol" pitchFamily="2" charset="2"/>
              </a:rPr>
              <a:t></a:t>
            </a:r>
            <a:r>
              <a:rPr lang="fr-FR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 </a:t>
            </a:r>
            <a:r>
              <a:rPr lang="fr-FR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 </a:t>
            </a:r>
            <a:r>
              <a:rPr lang="fr-FR" altLang="zh-CN" sz="2400" b="1"/>
              <a:t>P(x) </a:t>
            </a:r>
            <a:endParaRPr lang="zh-CN" altLang="zh-CN" sz="2400" b="1"/>
          </a:p>
          <a:p>
            <a:r>
              <a:rPr lang="fr-FR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fr-FR" altLang="zh-CN" sz="2400" b="1"/>
              <a:t>xP(x) </a:t>
            </a:r>
            <a:r>
              <a:rPr lang="en-US" altLang="zh-CN" sz="2400" b="1">
                <a:sym typeface="Symbol" pitchFamily="2" charset="2"/>
              </a:rPr>
              <a:t> </a:t>
            </a:r>
            <a:r>
              <a:rPr lang="fr-FR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 </a:t>
            </a:r>
            <a:r>
              <a:rPr lang="fr-FR" altLang="zh-CN" sz="2400" b="1"/>
              <a:t>P(x) </a:t>
            </a:r>
            <a:endParaRPr lang="zh-CN" altLang="zh-CN" sz="2400" b="1"/>
          </a:p>
          <a:p>
            <a:r>
              <a:rPr lang="fr-FR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fr-FR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fr-FR" altLang="zh-CN" sz="2400" b="1"/>
              <a:t>P(x) </a:t>
            </a:r>
            <a:r>
              <a:rPr lang="en-US" altLang="zh-CN" sz="2400" b="1">
                <a:sym typeface="Symbol" pitchFamily="2" charset="2"/>
              </a:rPr>
              <a:t> </a:t>
            </a:r>
            <a:r>
              <a:rPr lang="fr-FR" altLang="zh-CN" sz="2400" b="1"/>
              <a:t>x P(x) </a:t>
            </a:r>
            <a:endParaRPr lang="zh-CN" altLang="zh-CN" sz="2400" b="1"/>
          </a:p>
          <a:p>
            <a:r>
              <a:rPr lang="fr-FR" altLang="zh-CN" sz="2400" b="1"/>
              <a:t>               ├ </a:t>
            </a:r>
            <a:r>
              <a:rPr lang="en-US" altLang="zh-CN" sz="2400" b="1">
                <a:sym typeface="Symbol" pitchFamily="2" charset="2"/>
              </a:rPr>
              <a:t>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itchFamily="2" charset="2"/>
              </a:rPr>
              <a:t></a:t>
            </a:r>
            <a:r>
              <a:rPr lang="fr-FR" altLang="zh-CN" sz="2400" b="1"/>
              <a:t>x</a:t>
            </a:r>
            <a:r>
              <a:rPr lang="en-US" altLang="zh-CN" sz="2400" b="1">
                <a:sym typeface="Symbol" pitchFamily="2" charset="2"/>
              </a:rPr>
              <a:t> </a:t>
            </a:r>
            <a:r>
              <a:rPr lang="fr-FR" altLang="zh-CN" sz="2400" b="1"/>
              <a:t>P(x) </a:t>
            </a:r>
            <a:r>
              <a:rPr lang="en-US" altLang="zh-CN" sz="2400" b="1">
                <a:sym typeface="Symbol" pitchFamily="2" charset="2"/>
              </a:rPr>
              <a:t> </a:t>
            </a:r>
            <a:r>
              <a:rPr lang="fr-FR" altLang="zh-CN" sz="2400" b="1"/>
              <a:t>xP(x) </a:t>
            </a:r>
            <a:r>
              <a:rPr lang="en-US" altLang="zh-CN" sz="2400" b="1"/>
              <a:t> </a:t>
            </a:r>
            <a:endParaRPr lang="zh-CN" altLang="zh-CN" sz="2400" b="1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9B27DEA-A7A1-7244-9C34-C25A4E658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860800"/>
            <a:ext cx="720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标题 1">
            <a:extLst>
              <a:ext uri="{FF2B5EF4-FFF2-40B4-BE49-F238E27FC236}">
                <a16:creationId xmlns:a16="http://schemas.microsoft.com/office/drawing/2014/main" id="{83E8394E-427B-EE4C-8C6D-7AF6E29E02E0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570FE0FC-0B47-9048-9D93-07D40287ED9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5288" y="1196975"/>
            <a:ext cx="8174037" cy="5375275"/>
          </a:xfrm>
        </p:spPr>
        <p:txBody>
          <a:bodyPr/>
          <a:lstStyle/>
          <a:p>
            <a:r>
              <a:rPr lang="zh-CN" altLang="zh-CN" sz="2400"/>
              <a:t>证明：</a:t>
            </a:r>
            <a:r>
              <a:rPr lang="pt-BR" altLang="zh-CN" sz="2400"/>
              <a:t>                                                            </a:t>
            </a:r>
            <a:r>
              <a:rPr lang="zh-CN" altLang="zh-CN" sz="2400">
                <a:solidFill>
                  <a:schemeClr val="accent2"/>
                </a:solidFill>
              </a:rPr>
              <a:t>证据</a:t>
            </a:r>
            <a:r>
              <a:rPr lang="zh-CN" altLang="zh-CN" sz="2400"/>
              <a:t>：</a:t>
            </a:r>
          </a:p>
          <a:p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= 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(P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P)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R))          </a:t>
            </a:r>
            <a:r>
              <a:rPr lang="pt-BR" altLang="zh-CN" sz="24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2</a:t>
            </a:r>
            <a:r>
              <a:rPr lang="pt-BR" altLang="zh-CN" sz="2400"/>
              <a:t> </a:t>
            </a:r>
            <a:endParaRPr lang="zh-CN" altLang="zh-CN" sz="2400"/>
          </a:p>
          <a:p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= 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(P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                                            </a:t>
            </a: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 baseline="-25000">
                <a:solidFill>
                  <a:schemeClr val="accent2"/>
                </a:solidFill>
              </a:rPr>
              <a:t>2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</a:t>
            </a:r>
            <a:r>
              <a:rPr lang="el-GR" altLang="zh-CN" sz="2400" i="1">
                <a:solidFill>
                  <a:schemeClr val="accent2"/>
                </a:solidFill>
              </a:rPr>
              <a:t>Γ</a:t>
            </a:r>
            <a:r>
              <a:rPr lang="en-US" altLang="zh-CN" sz="2400"/>
              <a:t> </a:t>
            </a:r>
            <a:endParaRPr lang="zh-CN" altLang="zh-CN" sz="2400"/>
          </a:p>
          <a:p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= 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P)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                                   </a:t>
            </a: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 baseline="-25000">
                <a:solidFill>
                  <a:schemeClr val="accent2"/>
                </a:solidFill>
              </a:rPr>
              <a:t>1</a:t>
            </a:r>
            <a:r>
              <a:rPr lang="en-US" altLang="zh-CN" sz="2400">
                <a:solidFill>
                  <a:schemeClr val="accent2"/>
                </a:solidFill>
              </a:rPr>
              <a:t> + A</a:t>
            </a:r>
            <a:r>
              <a:rPr lang="en-US" altLang="zh-CN" sz="2400" baseline="-25000">
                <a:solidFill>
                  <a:schemeClr val="accent2"/>
                </a:solidFill>
              </a:rPr>
              <a:t>2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 baseline="-25000">
                <a:solidFill>
                  <a:schemeClr val="accent2"/>
                </a:solidFill>
              </a:rPr>
              <a:t>3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pt-BR" altLang="zh-CN" sz="2400"/>
              <a:t>A</a:t>
            </a:r>
            <a:r>
              <a:rPr lang="pt-BR" altLang="zh-CN" sz="2400" baseline="-25000"/>
              <a:t>4</a:t>
            </a:r>
            <a:r>
              <a:rPr lang="pt-BR" altLang="zh-CN" sz="2400"/>
              <a:t>=P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 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P)                                            </a:t>
            </a:r>
            <a:r>
              <a:rPr lang="pt-BR" altLang="zh-CN" sz="24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1</a:t>
            </a:r>
            <a:r>
              <a:rPr lang="pt-BR" altLang="zh-CN" sz="2400"/>
              <a:t> </a:t>
            </a:r>
            <a:endParaRPr lang="zh-CN" altLang="zh-CN" sz="2400"/>
          </a:p>
          <a:p>
            <a:r>
              <a:rPr lang="pt-BR" altLang="zh-CN" sz="2400"/>
              <a:t>A</a:t>
            </a:r>
            <a:r>
              <a:rPr lang="pt-BR" altLang="zh-CN" sz="2400" baseline="-25000"/>
              <a:t>5</a:t>
            </a:r>
            <a:r>
              <a:rPr lang="pt-BR" altLang="zh-CN" sz="2400"/>
              <a:t>= P                                                          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5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</a:t>
            </a:r>
            <a:r>
              <a:rPr lang="el-GR" altLang="zh-CN" sz="2400" i="1">
                <a:solidFill>
                  <a:schemeClr val="accent2"/>
                </a:solidFill>
              </a:rPr>
              <a:t>Γ</a:t>
            </a:r>
            <a:r>
              <a:rPr lang="pt-BR" altLang="zh-CN" sz="2400"/>
              <a:t> </a:t>
            </a:r>
            <a:endParaRPr lang="zh-CN" altLang="zh-CN" sz="2400"/>
          </a:p>
          <a:p>
            <a:r>
              <a:rPr lang="pt-BR" altLang="zh-CN" sz="2400"/>
              <a:t>A</a:t>
            </a:r>
            <a:r>
              <a:rPr lang="pt-BR" altLang="zh-CN" sz="2400" baseline="-25000"/>
              <a:t>6</a:t>
            </a:r>
            <a:r>
              <a:rPr lang="pt-BR" altLang="zh-CN" sz="2400"/>
              <a:t>=Q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pt-BR" altLang="zh-CN" sz="2400"/>
              <a:t>P                                                      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4</a:t>
            </a:r>
            <a:r>
              <a:rPr lang="pt-BR" altLang="zh-CN" sz="2400">
                <a:solidFill>
                  <a:schemeClr val="accent2"/>
                </a:solidFill>
              </a:rPr>
              <a:t> + A</a:t>
            </a:r>
            <a:r>
              <a:rPr lang="pt-BR" altLang="zh-CN" sz="2400" baseline="-25000">
                <a:solidFill>
                  <a:schemeClr val="accent2"/>
                </a:solidFill>
              </a:rPr>
              <a:t>5 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pt-BR" altLang="zh-CN" sz="2400">
                <a:solidFill>
                  <a:schemeClr val="accent2"/>
                </a:solidFill>
              </a:rPr>
              <a:t>A</a:t>
            </a:r>
            <a:r>
              <a:rPr lang="pt-BR" altLang="zh-CN" sz="2400" baseline="-25000">
                <a:solidFill>
                  <a:schemeClr val="accent2"/>
                </a:solidFill>
              </a:rPr>
              <a:t>6</a:t>
            </a:r>
            <a:r>
              <a:rPr lang="pt-BR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en-US" altLang="zh-CN" sz="2400"/>
              <a:t>A</a:t>
            </a:r>
            <a:r>
              <a:rPr lang="en-US" altLang="zh-CN" sz="2400" baseline="-25000"/>
              <a:t>7</a:t>
            </a:r>
            <a:r>
              <a:rPr lang="en-US" altLang="zh-CN" sz="2400"/>
              <a:t>= (Q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R)                                                  </a:t>
            </a: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 baseline="-25000">
                <a:solidFill>
                  <a:schemeClr val="accent2"/>
                </a:solidFill>
              </a:rPr>
              <a:t>6</a:t>
            </a:r>
            <a:r>
              <a:rPr lang="en-US" altLang="zh-CN" sz="2400">
                <a:solidFill>
                  <a:schemeClr val="accent2"/>
                </a:solidFill>
              </a:rPr>
              <a:t> = A</a:t>
            </a:r>
            <a:r>
              <a:rPr lang="en-US" altLang="zh-CN" sz="2400" baseline="-25000">
                <a:solidFill>
                  <a:schemeClr val="accent2"/>
                </a:solidFill>
              </a:rPr>
              <a:t>3</a:t>
            </a:r>
            <a:r>
              <a:rPr lang="en-US" altLang="zh-CN" sz="24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 baseline="-25000">
                <a:solidFill>
                  <a:schemeClr val="accent2"/>
                </a:solidFill>
              </a:rPr>
              <a:t>7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endParaRPr lang="zh-CN" altLang="zh-CN" sz="2400">
              <a:solidFill>
                <a:schemeClr val="accent2"/>
              </a:solidFill>
            </a:endParaRPr>
          </a:p>
          <a:p>
            <a:r>
              <a:rPr lang="zh-CN" altLang="zh-CN" sz="2400"/>
              <a:t>证毕</a:t>
            </a:r>
          </a:p>
          <a:p>
            <a:endParaRPr lang="en-US" altLang="zh-CN" sz="2400"/>
          </a:p>
        </p:txBody>
      </p:sp>
      <p:sp>
        <p:nvSpPr>
          <p:cNvPr id="11268" name="矩形 3">
            <a:extLst>
              <a:ext uri="{FF2B5EF4-FFF2-40B4-BE49-F238E27FC236}">
                <a16:creationId xmlns:a16="http://schemas.microsoft.com/office/drawing/2014/main" id="{4B79523D-086E-3243-A8D1-2C07EF19D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5589588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C00000"/>
                </a:solidFill>
                <a:latin typeface="宋体" panose="02010600030101010101" pitchFamily="2" charset="-122"/>
                <a:ea typeface="仿宋_GB2312" pitchFamily="49" charset="-122"/>
              </a:rPr>
              <a:t>前提剥离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标题 1">
            <a:extLst>
              <a:ext uri="{FF2B5EF4-FFF2-40B4-BE49-F238E27FC236}">
                <a16:creationId xmlns:a16="http://schemas.microsoft.com/office/drawing/2014/main" id="{7CD4447A-8BA3-2F47-B6C5-BB4381A7803F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title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850" y="171450"/>
            <a:ext cx="8242300" cy="700088"/>
          </a:xfrm>
        </p:spPr>
      </p:pic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990BAF9D-2B60-B24D-A984-73331E37997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68313" y="1052513"/>
            <a:ext cx="8229600" cy="4525962"/>
          </a:xfrm>
        </p:spPr>
        <p:txBody>
          <a:bodyPr/>
          <a:lstStyle/>
          <a:p>
            <a:r>
              <a:rPr lang="zh-CN" altLang="zh-CN" sz="1800"/>
              <a:t>证明：</a:t>
            </a:r>
            <a:r>
              <a:rPr lang="pt-BR" altLang="zh-CN" sz="1800"/>
              <a:t>                                                                                                         </a:t>
            </a:r>
            <a:r>
              <a:rPr lang="zh-CN" altLang="zh-CN" sz="1800">
                <a:solidFill>
                  <a:schemeClr val="accent2"/>
                </a:solidFill>
              </a:rPr>
              <a:t>证据：</a:t>
            </a:r>
          </a:p>
          <a:p>
            <a:r>
              <a:rPr lang="pt-BR" altLang="zh-CN" sz="1800"/>
              <a:t>A</a:t>
            </a:r>
            <a:r>
              <a:rPr lang="pt-BR" altLang="zh-CN" sz="1800" baseline="-25000"/>
              <a:t>1</a:t>
            </a:r>
            <a:r>
              <a:rPr lang="pt-BR" altLang="zh-CN" sz="1800"/>
              <a:t>=(P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                     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2</a:t>
            </a:r>
            <a:r>
              <a:rPr lang="pt-BR" altLang="zh-CN" sz="1800"/>
              <a:t> </a:t>
            </a:r>
            <a:endParaRPr lang="zh-CN" altLang="zh-CN" sz="1800"/>
          </a:p>
          <a:p>
            <a:r>
              <a:rPr lang="pt-BR" altLang="zh-CN" sz="1800"/>
              <a:t>A</a:t>
            </a:r>
            <a:r>
              <a:rPr lang="pt-BR" altLang="zh-CN" sz="1800" baseline="-25000"/>
              <a:t>2</a:t>
            </a:r>
            <a:r>
              <a:rPr lang="pt-BR" altLang="zh-CN" sz="1800"/>
              <a:t>= 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 ))   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1</a:t>
            </a:r>
            <a:r>
              <a:rPr lang="pt-BR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3</a:t>
            </a:r>
            <a:r>
              <a:rPr lang="pt-BR" altLang="zh-CN" sz="1800"/>
              <a:t>=(Q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2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4</a:t>
            </a:r>
            <a:r>
              <a:rPr lang="pt-BR" altLang="zh-CN" sz="1800"/>
              <a:t>= ((P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 </a:t>
            </a:r>
            <a:r>
              <a:rPr lang="pt-BR" altLang="zh-CN" sz="1800"/>
              <a:t>((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R))))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1</a:t>
            </a:r>
            <a:r>
              <a:rPr lang="en-US" altLang="zh-CN" sz="1800">
                <a:solidFill>
                  <a:schemeClr val="accent2"/>
                </a:solidFill>
              </a:rPr>
              <a:t>,</a:t>
            </a:r>
            <a:r>
              <a:rPr lang="pt-BR" altLang="zh-CN" sz="1800">
                <a:solidFill>
                  <a:schemeClr val="accent2"/>
                </a:solidFill>
              </a:rPr>
              <a:t> A</a:t>
            </a:r>
            <a:r>
              <a:rPr lang="pt-BR" altLang="zh-CN" sz="1800" baseline="-25000">
                <a:solidFill>
                  <a:schemeClr val="accent2"/>
                </a:solidFill>
              </a:rPr>
              <a:t>2</a:t>
            </a:r>
            <a:r>
              <a:rPr lang="en-US" altLang="zh-CN" sz="1800">
                <a:solidFill>
                  <a:schemeClr val="accent2"/>
                </a:solidFill>
              </a:rPr>
              <a:t>,</a:t>
            </a:r>
            <a:r>
              <a:rPr lang="pt-BR" altLang="zh-CN" sz="1800">
                <a:solidFill>
                  <a:schemeClr val="accent2"/>
                </a:solidFill>
              </a:rPr>
              <a:t> A</a:t>
            </a:r>
            <a:r>
              <a:rPr lang="pt-BR" altLang="zh-CN" sz="1800" baseline="-25000">
                <a:solidFill>
                  <a:schemeClr val="accent2"/>
                </a:solidFill>
              </a:rPr>
              <a:t>3</a:t>
            </a:r>
            <a:r>
              <a:rPr lang="en-US" altLang="zh-CN" sz="1800">
                <a:solidFill>
                  <a:schemeClr val="accent2"/>
                </a:solidFill>
              </a:rPr>
              <a:t>├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4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5</a:t>
            </a:r>
            <a:r>
              <a:rPr lang="pt-BR" altLang="zh-CN" sz="1800"/>
              <a:t>=((P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en-US" altLang="zh-CN" sz="1800"/>
              <a:t> </a:t>
            </a:r>
            <a:r>
              <a:rPr lang="pt-BR" altLang="zh-CN" sz="1800"/>
              <a:t>((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R))))</a:t>
            </a:r>
            <a:endParaRPr lang="zh-CN" altLang="zh-CN" sz="1800"/>
          </a:p>
          <a:p>
            <a:r>
              <a:rPr lang="en-US" altLang="zh-CN" sz="1800"/>
              <a:t>      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R)))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2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6</a:t>
            </a:r>
            <a:r>
              <a:rPr lang="pt-BR" altLang="zh-CN" sz="1800"/>
              <a:t>=((P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5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4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6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7</a:t>
            </a:r>
            <a:r>
              <a:rPr lang="pt-BR" altLang="zh-CN" sz="1800"/>
              <a:t>=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                                                                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1</a:t>
            </a:r>
            <a:r>
              <a:rPr lang="en-US" altLang="zh-CN" sz="1800"/>
              <a:t> </a:t>
            </a:r>
            <a:endParaRPr lang="zh-CN" altLang="zh-CN" sz="1800"/>
          </a:p>
          <a:p>
            <a:r>
              <a:rPr lang="pt-BR" altLang="zh-CN" sz="1800"/>
              <a:t>A</a:t>
            </a:r>
            <a:r>
              <a:rPr lang="pt-BR" altLang="zh-CN" sz="1800" baseline="-25000"/>
              <a:t>8</a:t>
            </a:r>
            <a:r>
              <a:rPr lang="pt-BR" altLang="zh-CN" sz="1800"/>
              <a:t>= (Q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Q)))                              </a:t>
            </a:r>
            <a:r>
              <a:rPr lang="de-DE" altLang="zh-CN" sz="1800">
                <a:solidFill>
                  <a:schemeClr val="accent2"/>
                </a:solidFill>
                <a:latin typeface="Palace Script MT" panose="030303020206070C0B05" pitchFamily="66" charset="0"/>
              </a:rPr>
              <a:t>A</a:t>
            </a:r>
            <a:r>
              <a:rPr lang="de-DE" altLang="zh-CN" sz="1800">
                <a:solidFill>
                  <a:schemeClr val="accent2"/>
                </a:solidFill>
              </a:rPr>
              <a:t> </a:t>
            </a:r>
            <a:r>
              <a:rPr lang="de-DE" altLang="zh-CN" sz="1800" baseline="-25000">
                <a:solidFill>
                  <a:schemeClr val="accent2"/>
                </a:solidFill>
              </a:rPr>
              <a:t>1</a:t>
            </a:r>
            <a:r>
              <a:rPr lang="en-US" altLang="zh-CN" sz="1800"/>
              <a:t> </a:t>
            </a:r>
            <a:endParaRPr lang="zh-CN" altLang="zh-CN" sz="1800"/>
          </a:p>
          <a:p>
            <a:r>
              <a:rPr lang="pt-BR" altLang="zh-CN" sz="1800"/>
              <a:t>A</a:t>
            </a:r>
            <a:r>
              <a:rPr lang="pt-BR" altLang="zh-CN" sz="1800" baseline="-25000"/>
              <a:t>9</a:t>
            </a:r>
            <a:r>
              <a:rPr lang="pt-BR" altLang="zh-CN" sz="1800"/>
              <a:t>= 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Q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 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Q))                              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8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7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9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pt-BR" altLang="zh-CN" sz="1800"/>
              <a:t>A</a:t>
            </a:r>
            <a:r>
              <a:rPr lang="pt-BR" altLang="zh-CN" sz="1800" baseline="-25000"/>
              <a:t>10</a:t>
            </a:r>
            <a:r>
              <a:rPr lang="pt-BR" altLang="zh-CN" sz="1800"/>
              <a:t>=(P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(Q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(P </a:t>
            </a:r>
            <a:r>
              <a:rPr lang="en-US" altLang="zh-CN" sz="1800">
                <a:sym typeface="Symbol" pitchFamily="2" charset="2"/>
              </a:rPr>
              <a:t></a:t>
            </a:r>
            <a:r>
              <a:rPr lang="pt-BR" altLang="zh-CN" sz="1800"/>
              <a:t>R))                                           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6</a:t>
            </a:r>
            <a:r>
              <a:rPr lang="pt-BR" altLang="zh-CN" sz="1800">
                <a:solidFill>
                  <a:schemeClr val="accent2"/>
                </a:solidFill>
              </a:rPr>
              <a:t>=A</a:t>
            </a:r>
            <a:r>
              <a:rPr lang="pt-BR" altLang="zh-CN" sz="1800" baseline="-25000">
                <a:solidFill>
                  <a:schemeClr val="accent2"/>
                </a:solidFill>
              </a:rPr>
              <a:t>9</a:t>
            </a:r>
            <a:r>
              <a:rPr lang="en-US" altLang="zh-CN" sz="1800">
                <a:solidFill>
                  <a:schemeClr val="accent2"/>
                </a:solidFill>
                <a:sym typeface="Symbol" pitchFamily="2" charset="2"/>
              </a:rPr>
              <a:t>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r>
              <a:rPr lang="pt-BR" altLang="zh-CN" sz="1800">
                <a:solidFill>
                  <a:schemeClr val="accent2"/>
                </a:solidFill>
              </a:rPr>
              <a:t>A</a:t>
            </a:r>
            <a:r>
              <a:rPr lang="pt-BR" altLang="zh-CN" sz="1800" baseline="-25000">
                <a:solidFill>
                  <a:schemeClr val="accent2"/>
                </a:solidFill>
              </a:rPr>
              <a:t>10</a:t>
            </a:r>
            <a:r>
              <a:rPr lang="en-US" altLang="zh-CN" sz="1800">
                <a:solidFill>
                  <a:schemeClr val="accent2"/>
                </a:solidFill>
              </a:rPr>
              <a:t> </a:t>
            </a:r>
            <a:endParaRPr lang="zh-CN" altLang="zh-CN" sz="1800">
              <a:solidFill>
                <a:schemeClr val="accent2"/>
              </a:solidFill>
            </a:endParaRPr>
          </a:p>
          <a:p>
            <a:r>
              <a:rPr lang="zh-CN" altLang="zh-CN" sz="1800"/>
              <a:t>证毕</a:t>
            </a:r>
          </a:p>
          <a:p>
            <a:endParaRPr lang="en-US" altLang="zh-CN" sz="1800"/>
          </a:p>
        </p:txBody>
      </p:sp>
      <p:sp>
        <p:nvSpPr>
          <p:cNvPr id="12292" name="矩形 1">
            <a:extLst>
              <a:ext uri="{FF2B5EF4-FFF2-40B4-BE49-F238E27FC236}">
                <a16:creationId xmlns:a16="http://schemas.microsoft.com/office/drawing/2014/main" id="{360ED917-4C76-634B-9032-775663B9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463" y="5734050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_GB2312" pitchFamily="49" charset="-122"/>
              </a:rPr>
              <a:t>前提交换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6510</Words>
  <Application>Microsoft Macintosh PowerPoint</Application>
  <PresentationFormat>全屏显示(4:3)</PresentationFormat>
  <Paragraphs>426</Paragraphs>
  <Slides>44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宋体</vt:lpstr>
      <vt:lpstr>微软雅黑</vt:lpstr>
      <vt:lpstr>Arial</vt:lpstr>
      <vt:lpstr>Palace Script MT</vt:lpstr>
      <vt:lpstr>Times New Roman</vt:lpstr>
      <vt:lpstr>Wingdings</vt:lpstr>
      <vt:lpstr>默认设计模板</vt:lpstr>
      <vt:lpstr>命题逻辑常用定律和定理</vt:lpstr>
      <vt:lpstr>命题逻辑定理</vt:lpstr>
      <vt:lpstr>PowerPoint 演示文稿</vt:lpstr>
      <vt:lpstr>PowerPoint 演示文稿</vt:lpstr>
      <vt:lpstr>PowerPoint 演示文稿</vt:lpstr>
      <vt:lpstr>一阶谓词逻辑定理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├(P(QR))(Q(PR))</vt:lpstr>
      <vt:lpstr>├ (PQ)(PR) (PQR)</vt:lpstr>
      <vt:lpstr>├(PR)(QS) (PQRS)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5</cp:revision>
  <dcterms:created xsi:type="dcterms:W3CDTF">2018-06-11T09:38:46Z</dcterms:created>
  <dcterms:modified xsi:type="dcterms:W3CDTF">2022-06-05T23:57:41Z</dcterms:modified>
</cp:coreProperties>
</file>