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4" r:id="rId2"/>
    <p:sldId id="305" r:id="rId3"/>
    <p:sldId id="306" r:id="rId4"/>
    <p:sldId id="307" r:id="rId5"/>
    <p:sldId id="308" r:id="rId6"/>
    <p:sldId id="798" r:id="rId7"/>
    <p:sldId id="799" r:id="rId8"/>
    <p:sldId id="311" r:id="rId9"/>
    <p:sldId id="312" r:id="rId10"/>
    <p:sldId id="313" r:id="rId11"/>
    <p:sldId id="314" r:id="rId12"/>
    <p:sldId id="315" r:id="rId13"/>
    <p:sldId id="316" r:id="rId14"/>
    <p:sldId id="800" r:id="rId15"/>
    <p:sldId id="318" r:id="rId16"/>
    <p:sldId id="319" r:id="rId17"/>
    <p:sldId id="321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60"/>
  </p:normalViewPr>
  <p:slideViewPr>
    <p:cSldViewPr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C499A618-9A39-45C1-A318-8D911067C5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B0FC2BB-1CF1-451A-8575-F55CD6AC11A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72F533-48DD-4119-BA39-B575A0C613F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975FB6E6-2AC0-4C13-980B-409E5ADEFEA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5894" name="Rectangle 6">
            <a:extLst>
              <a:ext uri="{FF2B5EF4-FFF2-40B4-BE49-F238E27FC236}">
                <a16:creationId xmlns:a16="http://schemas.microsoft.com/office/drawing/2014/main" id="{18389E48-0161-4344-A3B8-489771D5CB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895" name="Rectangle 7">
            <a:extLst>
              <a:ext uri="{FF2B5EF4-FFF2-40B4-BE49-F238E27FC236}">
                <a16:creationId xmlns:a16="http://schemas.microsoft.com/office/drawing/2014/main" id="{18EF0D56-F6F6-466F-811C-89E9493D74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CF78A3E-C71D-4A96-A80E-08C4766262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32569A9-DBF1-4FE2-ADF8-F2657A5A4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AB59D6-7930-4D8F-949A-E4C8087D3743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34819" name="幻灯片图像占位符 1">
            <a:extLst>
              <a:ext uri="{FF2B5EF4-FFF2-40B4-BE49-F238E27FC236}">
                <a16:creationId xmlns:a16="http://schemas.microsoft.com/office/drawing/2014/main" id="{FA13C417-AD39-4AAD-95AC-EC6D614C86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备注占位符 2">
            <a:extLst>
              <a:ext uri="{FF2B5EF4-FFF2-40B4-BE49-F238E27FC236}">
                <a16:creationId xmlns:a16="http://schemas.microsoft.com/office/drawing/2014/main" id="{88307022-09AA-4C44-B603-3CF7A94F0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/>
          <a:lstStyle/>
          <a:p>
            <a:r>
              <a:rPr lang="en-US" altLang="zh-CN"/>
              <a:t>Q(x) = P(x,z) </a:t>
            </a:r>
            <a:r>
              <a:rPr lang="en-US" altLang="zh-CN">
                <a:sym typeface="Symbol" panose="05050102010706020507" pitchFamily="18" charset="2"/>
              </a:rPr>
              <a:t> R(x,a) yP(x,y)</a:t>
            </a:r>
          </a:p>
          <a:p>
            <a:r>
              <a:rPr lang="en-US" altLang="zh-CN">
                <a:sym typeface="Symbol" panose="05050102010706020507" pitchFamily="18" charset="2"/>
              </a:rPr>
              <a:t>Q(y) = </a:t>
            </a:r>
            <a:r>
              <a:rPr lang="en-US" altLang="zh-CN"/>
              <a:t>P(y,z) </a:t>
            </a:r>
            <a:r>
              <a:rPr lang="en-US" altLang="zh-CN">
                <a:sym typeface="Symbol" panose="05050102010706020507" pitchFamily="18" charset="2"/>
              </a:rPr>
              <a:t> R(y,a)</a:t>
            </a:r>
            <a:endParaRPr lang="en-US" altLang="zh-CN"/>
          </a:p>
        </p:txBody>
      </p:sp>
      <p:sp>
        <p:nvSpPr>
          <p:cNvPr id="34821" name="日期占位符 3">
            <a:extLst>
              <a:ext uri="{FF2B5EF4-FFF2-40B4-BE49-F238E27FC236}">
                <a16:creationId xmlns:a16="http://schemas.microsoft.com/office/drawing/2014/main" id="{4E807A4F-4B61-449D-86CE-E42FADAD90AB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4291450-7069-4BE8-8C80-0A7C2BDAB830}" type="datetime8">
              <a:rPr lang="zh-CN" altLang="en-US" sz="1200">
                <a:latin typeface="Times New Roman" panose="02020603050405020304" pitchFamily="18" charset="0"/>
                <a:ea typeface="仿宋_GB2312"/>
                <a:cs typeface="仿宋_GB2312"/>
              </a:rPr>
              <a:pPr algn="r"/>
              <a:t>2022年6月6日7时58分</a:t>
            </a:fld>
            <a:endParaRPr lang="en-US" altLang="zh-CN" sz="120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4822" name="灯片编号占位符 4">
            <a:extLst>
              <a:ext uri="{FF2B5EF4-FFF2-40B4-BE49-F238E27FC236}">
                <a16:creationId xmlns:a16="http://schemas.microsoft.com/office/drawing/2014/main" id="{F163645B-F55E-4BF7-A0F7-B83D43C16003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 anchor="b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149B813-CF4B-415C-B63B-311B3F4A8E6C}" type="slidenum">
              <a:rPr lang="en-US" altLang="zh-CN" sz="1200">
                <a:latin typeface="Times New Roman" panose="02020603050405020304" pitchFamily="18" charset="0"/>
                <a:ea typeface="仿宋_GB2312"/>
                <a:cs typeface="仿宋_GB2312"/>
              </a:rPr>
              <a:pPr algn="r"/>
              <a:t>1</a:t>
            </a:fld>
            <a:endParaRPr lang="en-US" altLang="zh-CN" sz="120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57FD06B4-A28F-467B-A0BC-925766C16E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3624CD-FE24-4938-BBA2-A1C305BA65B3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41987" name="幻灯片图像占位符 1">
            <a:extLst>
              <a:ext uri="{FF2B5EF4-FFF2-40B4-BE49-F238E27FC236}">
                <a16:creationId xmlns:a16="http://schemas.microsoft.com/office/drawing/2014/main" id="{11621996-6170-4BF8-8753-EFD15E5DD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备注占位符 2">
            <a:extLst>
              <a:ext uri="{FF2B5EF4-FFF2-40B4-BE49-F238E27FC236}">
                <a16:creationId xmlns:a16="http://schemas.microsoft.com/office/drawing/2014/main" id="{D3F6C359-97D5-4EB5-8941-93D6E13E8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/>
          <a:lstStyle/>
          <a:p>
            <a:r>
              <a:rPr lang="zh-CN" altLang="zh-CN">
                <a:solidFill>
                  <a:schemeClr val="accent2"/>
                </a:solidFill>
              </a:rPr>
              <a:t>├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</a:t>
            </a:r>
            <a:r>
              <a:rPr lang="en-US" altLang="zh-CN">
                <a:solidFill>
                  <a:schemeClr val="accent2"/>
                </a:solidFill>
              </a:rPr>
              <a:t>xQ(x)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</a:rPr>
              <a:t>Q(c) </a:t>
            </a:r>
            <a:r>
              <a:rPr lang="zh-CN" altLang="en-US">
                <a:solidFill>
                  <a:schemeClr val="accent2"/>
                </a:solidFill>
              </a:rPr>
              <a:t>这个是定理吗？？？？？？ 马殿富的</a:t>
            </a:r>
            <a:r>
              <a:rPr lang="en-US" altLang="zh-CN">
                <a:solidFill>
                  <a:schemeClr val="accent2"/>
                </a:solidFill>
              </a:rPr>
              <a:t>ppt</a:t>
            </a:r>
            <a:r>
              <a:rPr lang="zh-CN" altLang="en-US">
                <a:solidFill>
                  <a:schemeClr val="accent2"/>
                </a:solidFill>
              </a:rPr>
              <a:t>里面也是这样的。证错了</a:t>
            </a:r>
          </a:p>
          <a:p>
            <a:endParaRPr lang="zh-CN" altLang="en-US">
              <a:solidFill>
                <a:schemeClr val="accent2"/>
              </a:solidFill>
            </a:endParaRPr>
          </a:p>
          <a:p>
            <a:r>
              <a:rPr lang="pt-BR" altLang="zh-CN">
                <a:sym typeface="Symbol" panose="05050102010706020507" pitchFamily="18" charset="2"/>
              </a:rPr>
              <a:t></a:t>
            </a:r>
            <a:r>
              <a:rPr lang="pt-BR" altLang="zh-CN"/>
              <a:t>yR(x,y)</a:t>
            </a:r>
            <a:r>
              <a:rPr lang="pt-BR" altLang="zh-CN">
                <a:sym typeface="Symbol" panose="05050102010706020507" pitchFamily="18" charset="2"/>
              </a:rPr>
              <a:t> </a:t>
            </a:r>
            <a:r>
              <a:rPr lang="pt-BR" altLang="zh-CN"/>
              <a:t>R(x,y)</a:t>
            </a:r>
          </a:p>
          <a:p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pt-BR" altLang="zh-CN"/>
              <a:t>R(x,y) </a:t>
            </a:r>
            <a:r>
              <a:rPr lang="pt-BR" altLang="zh-CN">
                <a:sym typeface="Symbol" panose="05050102010706020507" pitchFamily="18" charset="2"/>
              </a:rPr>
              <a:t>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pt-BR" altLang="zh-CN">
                <a:sym typeface="Symbol" panose="05050102010706020507" pitchFamily="18" charset="2"/>
              </a:rPr>
              <a:t></a:t>
            </a:r>
            <a:r>
              <a:rPr lang="pt-BR" altLang="zh-CN"/>
              <a:t>yR(x,y) </a:t>
            </a:r>
          </a:p>
          <a:p>
            <a:r>
              <a:rPr lang="pt-BR" altLang="zh-CN">
                <a:sym typeface="Symbol" panose="05050102010706020507" pitchFamily="18" charset="2"/>
              </a:rPr>
              <a:t>x(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pt-BR" altLang="zh-CN"/>
              <a:t>R(x,y) </a:t>
            </a:r>
            <a:r>
              <a:rPr lang="pt-BR" altLang="zh-CN">
                <a:sym typeface="Symbol" panose="05050102010706020507" pitchFamily="18" charset="2"/>
              </a:rPr>
              <a:t>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pt-BR" altLang="zh-CN">
                <a:sym typeface="Symbol" panose="05050102010706020507" pitchFamily="18" charset="2"/>
              </a:rPr>
              <a:t></a:t>
            </a:r>
            <a:r>
              <a:rPr lang="pt-BR" altLang="zh-CN"/>
              <a:t>yR(x,y)</a:t>
            </a:r>
            <a:r>
              <a:rPr lang="pt-BR" altLang="zh-CN">
                <a:sym typeface="Symbol" panose="05050102010706020507" pitchFamily="18" charset="2"/>
              </a:rPr>
              <a:t>)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pt-BR" altLang="zh-CN">
                <a:sym typeface="Symbol" panose="05050102010706020507" pitchFamily="18" charset="2"/>
              </a:rPr>
              <a:t>x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pt-BR" altLang="zh-CN"/>
              <a:t>R(x,y) </a:t>
            </a:r>
            <a:r>
              <a:rPr lang="pt-BR" altLang="zh-CN">
                <a:sym typeface="Symbol" panose="05050102010706020507" pitchFamily="18" charset="2"/>
              </a:rPr>
              <a:t>x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pt-BR" altLang="zh-CN">
                <a:sym typeface="Symbol" panose="05050102010706020507" pitchFamily="18" charset="2"/>
              </a:rPr>
              <a:t></a:t>
            </a:r>
            <a:r>
              <a:rPr lang="pt-BR" altLang="zh-CN"/>
              <a:t>yR(x,y)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pt-BR" altLang="zh-CN">
                <a:sym typeface="Symbol" panose="05050102010706020507" pitchFamily="18" charset="2"/>
              </a:rPr>
              <a:t>x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pt-BR" altLang="zh-CN">
                <a:sym typeface="Symbol" panose="05050102010706020507" pitchFamily="18" charset="2"/>
              </a:rPr>
              <a:t></a:t>
            </a:r>
            <a:r>
              <a:rPr lang="pt-BR" altLang="zh-CN"/>
              <a:t>yR(x,y) </a:t>
            </a:r>
            <a:r>
              <a:rPr lang="pt-BR" altLang="zh-CN">
                <a:sym typeface="Symbol" panose="05050102010706020507" pitchFamily="18" charset="2"/>
              </a:rPr>
              <a:t>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pt-BR" altLang="zh-CN">
                <a:sym typeface="Symbol" panose="05050102010706020507" pitchFamily="18" charset="2"/>
              </a:rPr>
              <a:t>x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pt-BR" altLang="zh-CN"/>
              <a:t>R(x,y)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pt-BR" altLang="zh-CN">
                <a:sym typeface="Symbol" panose="05050102010706020507" pitchFamily="18" charset="2"/>
              </a:rPr>
              <a:t></a:t>
            </a:r>
            <a:r>
              <a:rPr lang="pt-BR" altLang="zh-CN"/>
              <a:t>x</a:t>
            </a:r>
            <a:r>
              <a:rPr lang="pt-BR" altLang="zh-CN">
                <a:sym typeface="Symbol" panose="05050102010706020507" pitchFamily="18" charset="2"/>
              </a:rPr>
              <a:t></a:t>
            </a:r>
            <a:r>
              <a:rPr lang="pt-BR" altLang="zh-CN"/>
              <a:t>yR(x,y) </a:t>
            </a:r>
            <a:r>
              <a:rPr lang="pt-BR" altLang="zh-CN">
                <a:sym typeface="Symbol" panose="05050102010706020507" pitchFamily="18" charset="2"/>
              </a:rPr>
              <a:t></a:t>
            </a:r>
            <a:r>
              <a:rPr lang="pt-BR" altLang="zh-CN"/>
              <a:t>x R(x,y) </a:t>
            </a:r>
          </a:p>
          <a:p>
            <a:r>
              <a:rPr lang="pt-BR" altLang="zh-CN">
                <a:sym typeface="Symbol" panose="05050102010706020507" pitchFamily="18" charset="2"/>
              </a:rPr>
              <a:t></a:t>
            </a:r>
            <a:r>
              <a:rPr lang="pt-BR" altLang="zh-CN"/>
              <a:t>x</a:t>
            </a:r>
            <a:r>
              <a:rPr lang="pt-BR" altLang="zh-CN">
                <a:sym typeface="Symbol" panose="05050102010706020507" pitchFamily="18" charset="2"/>
              </a:rPr>
              <a:t></a:t>
            </a:r>
            <a:r>
              <a:rPr lang="pt-BR" altLang="zh-CN"/>
              <a:t>yR(x,y) </a:t>
            </a:r>
            <a:r>
              <a:rPr lang="pt-BR" altLang="zh-CN">
                <a:sym typeface="Symbol" panose="05050102010706020507" pitchFamily="18" charset="2"/>
              </a:rPr>
              <a:t></a:t>
            </a:r>
            <a:r>
              <a:rPr lang="pt-BR" altLang="zh-CN"/>
              <a:t>y</a:t>
            </a:r>
            <a:r>
              <a:rPr lang="pt-BR" altLang="zh-CN">
                <a:sym typeface="Symbol" panose="05050102010706020507" pitchFamily="18" charset="2"/>
              </a:rPr>
              <a:t></a:t>
            </a:r>
            <a:r>
              <a:rPr lang="pt-BR" altLang="zh-CN"/>
              <a:t>x R(x,y)</a:t>
            </a:r>
            <a:endParaRPr lang="en-US" altLang="zh-CN">
              <a:solidFill>
                <a:schemeClr val="accent2"/>
              </a:solidFill>
            </a:endParaRPr>
          </a:p>
          <a:p>
            <a:r>
              <a:rPr lang="en-US" altLang="zh-CN"/>
              <a:t> </a:t>
            </a:r>
          </a:p>
          <a:p>
            <a:r>
              <a:rPr lang="pt-BR" altLang="zh-CN">
                <a:sym typeface="Symbol" panose="05050102010706020507" pitchFamily="18" charset="2"/>
              </a:rPr>
              <a:t>x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R(x,y)</a:t>
            </a:r>
            <a:r>
              <a:rPr lang="pt-BR" altLang="zh-CN">
                <a:sym typeface="Symbol" panose="05050102010706020507" pitchFamily="18" charset="2"/>
              </a:rPr>
              <a:t>  x</a:t>
            </a:r>
            <a:r>
              <a:rPr lang="en-US" altLang="zh-CN">
                <a:sym typeface="Symbol" panose="05050102010706020507" pitchFamily="18" charset="2"/>
              </a:rPr>
              <a:t></a:t>
            </a:r>
            <a:r>
              <a:rPr lang="en-US" altLang="zh-CN"/>
              <a:t>yR(x,y)</a:t>
            </a:r>
          </a:p>
          <a:p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pt-BR" altLang="zh-CN">
                <a:sym typeface="Symbol" panose="05050102010706020507" pitchFamily="18" charset="2"/>
              </a:rPr>
              <a:t>x</a:t>
            </a:r>
            <a:r>
              <a:rPr lang="en-US" altLang="zh-CN">
                <a:sym typeface="Symbol" panose="05050102010706020507" pitchFamily="18" charset="2"/>
              </a:rPr>
              <a:t></a:t>
            </a:r>
            <a:r>
              <a:rPr lang="en-US" altLang="zh-CN"/>
              <a:t>yR(x,y)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pt-BR" altLang="zh-CN">
                <a:sym typeface="Symbol" panose="05050102010706020507" pitchFamily="18" charset="2"/>
              </a:rPr>
              <a:t>x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R(x,y)</a:t>
            </a:r>
          </a:p>
          <a:p>
            <a:endParaRPr lang="en-US" altLang="zh-CN"/>
          </a:p>
        </p:txBody>
      </p:sp>
      <p:sp>
        <p:nvSpPr>
          <p:cNvPr id="41989" name="日期占位符 3">
            <a:extLst>
              <a:ext uri="{FF2B5EF4-FFF2-40B4-BE49-F238E27FC236}">
                <a16:creationId xmlns:a16="http://schemas.microsoft.com/office/drawing/2014/main" id="{784911FF-8876-4C58-94EC-E7DC40ED9FB7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9D4AC5A-4125-4BFF-98D4-70206C78A616}" type="datetime8">
              <a:rPr lang="zh-CN" altLang="en-US" sz="1200">
                <a:latin typeface="Times New Roman" panose="02020603050405020304" pitchFamily="18" charset="0"/>
                <a:ea typeface="仿宋_GB2312"/>
                <a:cs typeface="仿宋_GB2312"/>
              </a:rPr>
              <a:pPr algn="r"/>
              <a:t>2022年6月6日7时58分</a:t>
            </a:fld>
            <a:endParaRPr lang="en-US" altLang="zh-CN" sz="120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41990" name="灯片编号占位符 4">
            <a:extLst>
              <a:ext uri="{FF2B5EF4-FFF2-40B4-BE49-F238E27FC236}">
                <a16:creationId xmlns:a16="http://schemas.microsoft.com/office/drawing/2014/main" id="{7D9C51AC-3CF1-4CE3-8C62-BFB78DF0F959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 anchor="b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777D5E9-54F8-4F70-BD6A-EC098D9974F3}" type="slidenum">
              <a:rPr lang="en-US" altLang="zh-CN" sz="1200">
                <a:latin typeface="Times New Roman" panose="02020603050405020304" pitchFamily="18" charset="0"/>
                <a:ea typeface="仿宋_GB2312"/>
                <a:cs typeface="仿宋_GB2312"/>
              </a:rPr>
              <a:pPr algn="r"/>
              <a:t>7</a:t>
            </a:fld>
            <a:endParaRPr lang="en-US" altLang="zh-CN" sz="120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1822DBFD-568F-4D2A-AF73-77041D3BD8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B912CC-BA08-4762-8A88-7BCB169CC2FE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47107" name="幻灯片图像占位符 1">
            <a:extLst>
              <a:ext uri="{FF2B5EF4-FFF2-40B4-BE49-F238E27FC236}">
                <a16:creationId xmlns:a16="http://schemas.microsoft.com/office/drawing/2014/main" id="{C2E0A2FB-F957-4E9A-9394-DABA37834B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备注占位符 2">
            <a:extLst>
              <a:ext uri="{FF2B5EF4-FFF2-40B4-BE49-F238E27FC236}">
                <a16:creationId xmlns:a16="http://schemas.microsoft.com/office/drawing/2014/main" id="{2D7C08F3-BD11-476C-BB62-6A049922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/>
          <a:lstStyle/>
          <a:p>
            <a:r>
              <a:rPr lang="en-US" altLang="zh-CN"/>
              <a:t>P</a:t>
            </a:r>
            <a:r>
              <a:rPr lang="en-US" altLang="zh-CN">
                <a:sym typeface="Symbol" panose="05050102010706020507" pitchFamily="18" charset="2"/>
              </a:rPr>
              <a:t>Q,  RS </a:t>
            </a:r>
            <a:r>
              <a:rPr lang="zh-CN" altLang="zh-CN">
                <a:cs typeface="Times New Roman" panose="02020603050405020304" pitchFamily="18" charset="0"/>
              </a:rPr>
              <a:t>├</a:t>
            </a:r>
            <a:r>
              <a:rPr lang="en-US" altLang="zh-CN">
                <a:cs typeface="Times New Roman" panose="02020603050405020304" pitchFamily="18" charset="0"/>
              </a:rPr>
              <a:t> (P</a:t>
            </a:r>
            <a:r>
              <a:rPr lang="en-US" altLang="zh-CN">
                <a:sym typeface="Symbol" panose="05050102010706020507" pitchFamily="18" charset="2"/>
              </a:rPr>
              <a:t>R) (QS)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endParaRPr lang="en-US" altLang="zh-CN"/>
          </a:p>
        </p:txBody>
      </p:sp>
      <p:sp>
        <p:nvSpPr>
          <p:cNvPr id="47109" name="日期占位符 3">
            <a:extLst>
              <a:ext uri="{FF2B5EF4-FFF2-40B4-BE49-F238E27FC236}">
                <a16:creationId xmlns:a16="http://schemas.microsoft.com/office/drawing/2014/main" id="{E5B68336-C9F2-4271-A5EA-DF8E39163136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35B475A-F270-4DCE-85BA-7B3C140DDCA5}" type="datetime8">
              <a:rPr lang="zh-CN" altLang="en-US" sz="1200">
                <a:latin typeface="Times New Roman" panose="02020603050405020304" pitchFamily="18" charset="0"/>
                <a:ea typeface="仿宋_GB2312"/>
                <a:cs typeface="仿宋_GB2312"/>
              </a:rPr>
              <a:pPr algn="r"/>
              <a:t>2022年6月6日7时58分</a:t>
            </a:fld>
            <a:endParaRPr lang="en-US" altLang="zh-CN" sz="120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47110" name="灯片编号占位符 4">
            <a:extLst>
              <a:ext uri="{FF2B5EF4-FFF2-40B4-BE49-F238E27FC236}">
                <a16:creationId xmlns:a16="http://schemas.microsoft.com/office/drawing/2014/main" id="{212DD0AB-7E37-4B9B-93AA-0008359AB704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 anchor="b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FDEC8A62-ABF4-44A6-8834-731EFB885FF9}" type="slidenum">
              <a:rPr lang="en-US" altLang="zh-CN" sz="1200">
                <a:latin typeface="Times New Roman" panose="02020603050405020304" pitchFamily="18" charset="0"/>
                <a:ea typeface="仿宋_GB2312"/>
                <a:cs typeface="仿宋_GB2312"/>
              </a:rPr>
              <a:pPr algn="r"/>
              <a:t>11</a:t>
            </a:fld>
            <a:endParaRPr lang="en-US" altLang="zh-CN" sz="120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CD74539D-42D8-4A21-BF95-954277AAF5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5518BB-252F-4EC7-8E45-C9EBFE224567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1203" name="幻灯片图像占位符 1">
            <a:extLst>
              <a:ext uri="{FF2B5EF4-FFF2-40B4-BE49-F238E27FC236}">
                <a16:creationId xmlns:a16="http://schemas.microsoft.com/office/drawing/2014/main" id="{AD9CE3DD-A27B-4109-BEF7-9D5E914ED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备注占位符 2">
            <a:extLst>
              <a:ext uri="{FF2B5EF4-FFF2-40B4-BE49-F238E27FC236}">
                <a16:creationId xmlns:a16="http://schemas.microsoft.com/office/drawing/2014/main" id="{58286058-E383-4C0E-9582-E68ABE470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/>
          <a:lstStyle/>
          <a:p>
            <a:r>
              <a:rPr lang="en-US" altLang="zh-CN">
                <a:sym typeface="Symbol" panose="05050102010706020507" pitchFamily="18" charset="2"/>
              </a:rPr>
              <a:t></a:t>
            </a:r>
            <a:r>
              <a:rPr lang="pt-BR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pt-BR" altLang="zh-CN">
                <a:cs typeface="Times New Roman" panose="02020603050405020304" pitchFamily="18" charset="0"/>
              </a:rPr>
              <a:t>P(x)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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pt-BR" altLang="zh-CN"/>
              <a:t>Q(x)) </a:t>
            </a:r>
            <a:r>
              <a:rPr lang="pt-BR" altLang="zh-CN">
                <a:sym typeface="Symbol" panose="05050102010706020507" pitchFamily="18" charset="2"/>
              </a:rPr>
              <a:t> </a:t>
            </a:r>
            <a:r>
              <a:rPr lang="en-US" altLang="zh-CN">
                <a:sym typeface="Symbol" panose="05050102010706020507" pitchFamily="18" charset="2"/>
              </a:rPr>
              <a:t></a:t>
            </a:r>
            <a:r>
              <a:rPr lang="pt-BR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 </a:t>
            </a:r>
            <a:r>
              <a:rPr lang="pt-BR" altLang="zh-CN"/>
              <a:t>(P(x)</a:t>
            </a:r>
            <a:r>
              <a:rPr lang="pt-BR" altLang="zh-CN">
                <a:sym typeface="Symbol" panose="05050102010706020507" pitchFamily="18" charset="2"/>
              </a:rPr>
              <a:t></a:t>
            </a:r>
            <a:r>
              <a:rPr lang="pt-BR" altLang="zh-CN"/>
              <a:t>Q(x))</a:t>
            </a:r>
            <a:endParaRPr lang="en-US" altLang="zh-CN">
              <a:sym typeface="Symbol" panose="05050102010706020507" pitchFamily="18" charset="2"/>
            </a:endParaRP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</a:t>
            </a:r>
            <a:r>
              <a:rPr lang="pt-BR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 </a:t>
            </a:r>
            <a:r>
              <a:rPr lang="pt-BR" altLang="zh-CN"/>
              <a:t>(P(x)</a:t>
            </a:r>
            <a:r>
              <a:rPr lang="pt-BR" altLang="zh-CN">
                <a:sym typeface="Symbol" panose="05050102010706020507" pitchFamily="18" charset="2"/>
              </a:rPr>
              <a:t></a:t>
            </a:r>
            <a:r>
              <a:rPr lang="pt-BR" altLang="zh-CN"/>
              <a:t>Q(x)) </a:t>
            </a:r>
            <a:r>
              <a:rPr lang="pt-BR" altLang="zh-CN">
                <a:sym typeface="Symbol" panose="05050102010706020507" pitchFamily="18" charset="2"/>
              </a:rPr>
              <a:t> </a:t>
            </a:r>
            <a:r>
              <a:rPr lang="pt-BR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</a:t>
            </a:r>
            <a:r>
              <a:rPr lang="pt-BR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 </a:t>
            </a:r>
            <a:r>
              <a:rPr lang="pt-BR" altLang="zh-CN"/>
              <a:t>P(x) </a:t>
            </a:r>
            <a:r>
              <a:rPr lang="pt-BR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sym typeface="Symbol" panose="05050102010706020507" pitchFamily="18" charset="2"/>
              </a:rPr>
              <a:t></a:t>
            </a:r>
            <a:r>
              <a:rPr lang="pt-BR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 </a:t>
            </a:r>
            <a:r>
              <a:rPr lang="pt-BR" altLang="zh-CN"/>
              <a:t>Q(x))</a:t>
            </a:r>
          </a:p>
          <a:p>
            <a:r>
              <a:rPr lang="pt-BR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pt-BR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 </a:t>
            </a:r>
            <a:r>
              <a:rPr lang="pt-BR" altLang="zh-CN"/>
              <a:t>P(x)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pt-BR" altLang="zh-CN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pt-BR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 </a:t>
            </a:r>
            <a:r>
              <a:rPr lang="pt-BR" altLang="zh-CN"/>
              <a:t>Q(x))</a:t>
            </a:r>
            <a:r>
              <a:rPr lang="pt-BR" altLang="zh-CN">
                <a:sym typeface="Symbol" panose="05050102010706020507" pitchFamily="18" charset="2"/>
              </a:rPr>
              <a:t>  </a:t>
            </a:r>
            <a:r>
              <a:rPr lang="pt-BR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</a:t>
            </a:r>
            <a:r>
              <a:rPr lang="pt-BR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 </a:t>
            </a:r>
            <a:r>
              <a:rPr lang="pt-BR" altLang="zh-CN"/>
              <a:t>P(x) </a:t>
            </a:r>
            <a:r>
              <a:rPr lang="pt-BR" altLang="zh-CN">
                <a:sym typeface="Symbol" panose="05050102010706020507" pitchFamily="18" charset="2"/>
              </a:rPr>
              <a:t> </a:t>
            </a:r>
            <a:r>
              <a:rPr lang="en-US" altLang="zh-CN">
                <a:sym typeface="Symbol" panose="05050102010706020507" pitchFamily="18" charset="2"/>
              </a:rPr>
              <a:t></a:t>
            </a:r>
            <a:r>
              <a:rPr lang="pt-BR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 </a:t>
            </a:r>
            <a:r>
              <a:rPr lang="pt-BR" altLang="zh-CN"/>
              <a:t>Q(x))</a:t>
            </a:r>
          </a:p>
          <a:p>
            <a:endParaRPr lang="en-US" altLang="zh-CN"/>
          </a:p>
        </p:txBody>
      </p:sp>
      <p:sp>
        <p:nvSpPr>
          <p:cNvPr id="51205" name="日期占位符 3">
            <a:extLst>
              <a:ext uri="{FF2B5EF4-FFF2-40B4-BE49-F238E27FC236}">
                <a16:creationId xmlns:a16="http://schemas.microsoft.com/office/drawing/2014/main" id="{92E01CDF-1029-49D7-A2DD-7EA088391E3A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1BE092C-1775-4CDB-8C21-80D266F6A870}" type="datetime8">
              <a:rPr lang="zh-CN" altLang="en-US" sz="1200">
                <a:latin typeface="Times New Roman" panose="02020603050405020304" pitchFamily="18" charset="0"/>
                <a:ea typeface="仿宋_GB2312"/>
                <a:cs typeface="仿宋_GB2312"/>
              </a:rPr>
              <a:pPr algn="r"/>
              <a:t>2022年6月6日7时58分</a:t>
            </a:fld>
            <a:endParaRPr lang="en-US" altLang="zh-CN" sz="120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51206" name="灯片编号占位符 4">
            <a:extLst>
              <a:ext uri="{FF2B5EF4-FFF2-40B4-BE49-F238E27FC236}">
                <a16:creationId xmlns:a16="http://schemas.microsoft.com/office/drawing/2014/main" id="{19D0B39F-3B75-4A92-B856-BF7BFF146AF2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04" tIns="44852" rIns="89704" bIns="44852" anchor="b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87BA719-081C-49C6-8D41-BCB6C299C222}" type="slidenum">
              <a:rPr lang="en-US" altLang="zh-CN" sz="1200">
                <a:latin typeface="Times New Roman" panose="02020603050405020304" pitchFamily="18" charset="0"/>
                <a:ea typeface="仿宋_GB2312"/>
                <a:cs typeface="仿宋_GB2312"/>
              </a:rPr>
              <a:pPr algn="r"/>
              <a:t>14</a:t>
            </a:fld>
            <a:endParaRPr lang="en-US" altLang="zh-CN" sz="120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708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1153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6583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6583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4542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600200"/>
            <a:ext cx="44958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4958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305300"/>
            <a:ext cx="4495800" cy="2552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5209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1600200"/>
            <a:ext cx="44958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8823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4135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570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039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263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713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59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940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04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8361333-8BA9-417A-81D0-ECBD12692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95BAEA-BB8B-4E30-AFFF-F832F0514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E7644C14-C3F4-44AA-9DE7-50EFCA891F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82613"/>
            <a:ext cx="8229600" cy="1143000"/>
          </a:xfrm>
        </p:spPr>
        <p:txBody>
          <a:bodyPr/>
          <a:lstStyle/>
          <a:p>
            <a:pPr algn="l"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en-US" altLang="zh-CN" sz="2800" b="1" dirty="0">
                <a:solidFill>
                  <a:srgbClr val="0000FF"/>
                </a:solidFill>
                <a:ea typeface="+mn-ea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ea typeface="+mn-ea"/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  <a:ea typeface="+mn-ea"/>
              </a:rPr>
              <a:t>├</a:t>
            </a:r>
            <a:r>
              <a:rPr lang="en-US" altLang="zh-CN" sz="2800" b="1" dirty="0">
                <a:solidFill>
                  <a:srgbClr val="0000FF"/>
                </a:solidFill>
                <a:ea typeface="+mn-ea"/>
              </a:rPr>
              <a:t> </a:t>
            </a:r>
            <a:r>
              <a:rPr lang="pt-BR" altLang="zh-CN" sz="2800" b="1" dirty="0">
                <a:solidFill>
                  <a:srgbClr val="0000FF"/>
                </a:solidFill>
                <a:ea typeface="+mn-ea"/>
                <a:sym typeface="Symbol" panose="05050102010706020507" pitchFamily="18" charset="2"/>
              </a:rPr>
              <a:t></a:t>
            </a:r>
            <a:r>
              <a:rPr lang="pt-BR" altLang="zh-CN" sz="2800" b="1" dirty="0">
                <a:solidFill>
                  <a:srgbClr val="0000FF"/>
                </a:solidFill>
                <a:ea typeface="+mn-ea"/>
              </a:rPr>
              <a:t>xQ(x)</a:t>
            </a:r>
            <a:r>
              <a:rPr lang="pt-BR" altLang="zh-CN" sz="2800" b="1" dirty="0">
                <a:solidFill>
                  <a:srgbClr val="0000FF"/>
                </a:solidFill>
                <a:ea typeface="+mn-ea"/>
                <a:sym typeface="Symbol" panose="05050102010706020507" pitchFamily="18" charset="2"/>
              </a:rPr>
              <a:t></a:t>
            </a:r>
            <a:r>
              <a:rPr lang="pt-BR" altLang="zh-CN" sz="2800" b="1" dirty="0">
                <a:solidFill>
                  <a:srgbClr val="0000FF"/>
                </a:solidFill>
                <a:ea typeface="+mn-ea"/>
              </a:rPr>
              <a:t>yQ(y)</a:t>
            </a:r>
            <a:br>
              <a:rPr lang="pt-BR" altLang="zh-CN" sz="2800" b="1" dirty="0">
                <a:solidFill>
                  <a:srgbClr val="0000FF"/>
                </a:solidFill>
                <a:ea typeface="+mn-ea"/>
              </a:rPr>
            </a:br>
            <a:r>
              <a:rPr lang="pt-BR" altLang="zh-CN" sz="2800" b="1" dirty="0">
                <a:solidFill>
                  <a:srgbClr val="0000FF"/>
                </a:solidFill>
                <a:ea typeface="+mn-ea"/>
              </a:rPr>
              <a:t>           (y</a:t>
            </a:r>
            <a:r>
              <a:rPr lang="zh-CN" altLang="zh-CN" sz="2800" b="1" dirty="0">
                <a:solidFill>
                  <a:srgbClr val="0000FF"/>
                </a:solidFill>
                <a:ea typeface="+mn-ea"/>
              </a:rPr>
              <a:t>不在</a:t>
            </a:r>
            <a:r>
              <a:rPr lang="pt-BR" altLang="zh-CN" sz="2800" b="1" dirty="0">
                <a:solidFill>
                  <a:srgbClr val="0000FF"/>
                </a:solidFill>
                <a:ea typeface="+mn-ea"/>
              </a:rPr>
              <a:t>Q</a:t>
            </a:r>
            <a:r>
              <a:rPr lang="zh-CN" altLang="zh-CN" sz="2800" b="1" dirty="0">
                <a:solidFill>
                  <a:srgbClr val="0000FF"/>
                </a:solidFill>
                <a:ea typeface="+mn-ea"/>
              </a:rPr>
              <a:t>中</a:t>
            </a:r>
            <a:r>
              <a:rPr lang="zh-CN" altLang="en-US" sz="2800" b="1" dirty="0">
                <a:solidFill>
                  <a:srgbClr val="0000FF"/>
                </a:solidFill>
                <a:ea typeface="+mn-ea"/>
              </a:rPr>
              <a:t>自由</a:t>
            </a:r>
            <a:r>
              <a:rPr lang="zh-CN" altLang="zh-CN" sz="2800" b="1" dirty="0">
                <a:solidFill>
                  <a:srgbClr val="0000FF"/>
                </a:solidFill>
                <a:ea typeface="+mn-ea"/>
              </a:rPr>
              <a:t>出现</a:t>
            </a:r>
            <a:r>
              <a:rPr lang="en-US" altLang="zh-CN" sz="2800" b="1" dirty="0">
                <a:solidFill>
                  <a:srgbClr val="0000FF"/>
                </a:solidFill>
                <a:ea typeface="+mn-ea"/>
              </a:rPr>
              <a:t>, y</a:t>
            </a:r>
            <a:r>
              <a:rPr lang="zh-CN" altLang="en-US" sz="2800" b="1" dirty="0">
                <a:solidFill>
                  <a:srgbClr val="0000FF"/>
                </a:solidFill>
                <a:ea typeface="+mn-ea"/>
              </a:rPr>
              <a:t>可代入</a:t>
            </a:r>
            <a:r>
              <a:rPr lang="pt-BR" altLang="zh-CN" sz="2800" b="1" dirty="0">
                <a:solidFill>
                  <a:srgbClr val="0000FF"/>
                </a:solidFill>
                <a:ea typeface="+mn-ea"/>
              </a:rPr>
              <a:t>) </a:t>
            </a:r>
            <a:endParaRPr lang="en-US" altLang="zh-CN" sz="2800" b="1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EF292853-B6A7-43F2-83AD-5D8D4703FB8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4213" y="1844675"/>
            <a:ext cx="8229600" cy="2736850"/>
          </a:xfrm>
        </p:spPr>
        <p:txBody>
          <a:bodyPr/>
          <a:lstStyle/>
          <a:p>
            <a:r>
              <a:rPr lang="zh-CN" altLang="zh-CN" sz="2400" b="1">
                <a:solidFill>
                  <a:srgbClr val="FF0000"/>
                </a:solidFill>
              </a:rPr>
              <a:t>证明：</a:t>
            </a:r>
            <a:r>
              <a:rPr lang="de-DE" altLang="zh-CN" sz="2400" b="1"/>
              <a:t>                                                                 </a:t>
            </a:r>
            <a:r>
              <a:rPr lang="zh-CN" altLang="zh-CN" sz="2400" b="1">
                <a:solidFill>
                  <a:srgbClr val="FF0000"/>
                </a:solidFill>
              </a:rPr>
              <a:t>证据：</a:t>
            </a:r>
          </a:p>
          <a:p>
            <a:r>
              <a:rPr lang="de-DE" altLang="zh-CN" sz="2400" b="1"/>
              <a:t>A</a:t>
            </a:r>
            <a:r>
              <a:rPr lang="de-DE" altLang="zh-CN" sz="2400" b="1" baseline="-25000"/>
              <a:t>1</a:t>
            </a:r>
            <a:r>
              <a:rPr lang="de-DE" altLang="zh-CN" sz="2400" b="1"/>
              <a:t>=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de-DE" altLang="zh-CN" sz="2400" b="1"/>
              <a:t>xQ(x)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de-DE" altLang="zh-CN" sz="2400" b="1"/>
              <a:t>Q(y)                                                </a:t>
            </a:r>
            <a:r>
              <a:rPr lang="de-DE" altLang="zh-CN" sz="2400" b="1">
                <a:solidFill>
                  <a:schemeClr val="accent2"/>
                </a:solidFill>
              </a:rPr>
              <a:t>A </a:t>
            </a:r>
            <a:r>
              <a:rPr lang="de-DE" altLang="zh-CN" sz="2400" b="1" baseline="-25000">
                <a:solidFill>
                  <a:schemeClr val="accent2"/>
                </a:solidFill>
              </a:rPr>
              <a:t>4</a:t>
            </a:r>
            <a:r>
              <a:rPr lang="de-DE" altLang="zh-CN" sz="2400" b="1">
                <a:solidFill>
                  <a:schemeClr val="accent2"/>
                </a:solidFill>
              </a:rPr>
              <a:t> </a:t>
            </a:r>
            <a:endParaRPr lang="zh-CN" altLang="zh-CN" sz="2400" b="1">
              <a:solidFill>
                <a:schemeClr val="accent2"/>
              </a:solidFill>
            </a:endParaRPr>
          </a:p>
          <a:p>
            <a:r>
              <a:rPr lang="de-DE" altLang="zh-CN" sz="2400" b="1"/>
              <a:t>A</a:t>
            </a:r>
            <a:r>
              <a:rPr lang="de-DE" altLang="zh-CN" sz="2400" b="1" baseline="-25000"/>
              <a:t>2</a:t>
            </a:r>
            <a:r>
              <a:rPr lang="de-DE" altLang="zh-CN" sz="2400" b="1"/>
              <a:t>=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de-DE" altLang="zh-CN" sz="2400" b="1"/>
              <a:t>y(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de-DE" altLang="zh-CN" sz="2400" b="1"/>
              <a:t>xQ(x)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de-DE" altLang="zh-CN" sz="2400" b="1"/>
              <a:t>Q(y))                                        </a:t>
            </a:r>
            <a:r>
              <a:rPr lang="zh-CN" altLang="en-US" sz="2400" b="1"/>
              <a:t>对用</a:t>
            </a:r>
            <a:r>
              <a:rPr lang="de-DE" altLang="zh-CN" sz="2400" b="1"/>
              <a:t>A</a:t>
            </a:r>
            <a:r>
              <a:rPr lang="de-DE" altLang="zh-CN" sz="2400" b="1" baseline="-25000"/>
              <a:t>1 </a:t>
            </a:r>
            <a:r>
              <a:rPr lang="pt-BR" altLang="zh-CN" sz="2400" b="1">
                <a:solidFill>
                  <a:schemeClr val="accent2"/>
                </a:solidFill>
              </a:rPr>
              <a:t>UG</a:t>
            </a:r>
            <a:r>
              <a:rPr lang="de-DE" altLang="zh-CN" sz="2400" b="1"/>
              <a:t> </a:t>
            </a:r>
          </a:p>
          <a:p>
            <a:r>
              <a:rPr lang="de-DE" altLang="zh-CN" sz="2400" b="1"/>
              <a:t>A</a:t>
            </a:r>
            <a:r>
              <a:rPr lang="de-DE" altLang="zh-CN" sz="2400" b="1" baseline="-25000"/>
              <a:t>3</a:t>
            </a:r>
            <a:r>
              <a:rPr lang="de-DE" altLang="zh-CN" sz="2400" b="1"/>
              <a:t>=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n-US" altLang="zh-CN" sz="2400" b="1"/>
              <a:t>y</a:t>
            </a:r>
            <a:r>
              <a:rPr lang="de-DE" altLang="zh-CN" sz="2400" b="1"/>
              <a:t>(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n-US" altLang="zh-CN" sz="2400" b="1"/>
              <a:t>xQ(x)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/>
              <a:t>Q(y))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/>
              <a:t>(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n-US" altLang="zh-CN" sz="2400" b="1"/>
              <a:t>xQ(x) </a:t>
            </a:r>
            <a:r>
              <a:rPr lang="en-US" altLang="zh-CN" sz="2400" b="1">
                <a:sym typeface="Symbol" panose="05050102010706020507" pitchFamily="18" charset="2"/>
              </a:rPr>
              <a:t></a:t>
            </a:r>
            <a:r>
              <a:rPr lang="en-US" altLang="zh-CN" sz="2400" b="1"/>
              <a:t>y Q(y))    </a:t>
            </a:r>
            <a:r>
              <a:rPr lang="en-US" altLang="zh-CN" sz="2400" b="1">
                <a:solidFill>
                  <a:schemeClr val="accent2"/>
                </a:solidFill>
              </a:rPr>
              <a:t>A </a:t>
            </a:r>
            <a:r>
              <a:rPr lang="en-US" altLang="zh-CN" sz="2400" b="1" baseline="-25000">
                <a:solidFill>
                  <a:schemeClr val="accent2"/>
                </a:solidFill>
              </a:rPr>
              <a:t>5</a:t>
            </a:r>
            <a:r>
              <a:rPr lang="en-US" altLang="zh-CN" sz="2400" b="1">
                <a:solidFill>
                  <a:schemeClr val="accent2"/>
                </a:solidFill>
              </a:rPr>
              <a:t> </a:t>
            </a:r>
            <a:endParaRPr lang="zh-CN" altLang="zh-CN" sz="2400" b="1">
              <a:solidFill>
                <a:schemeClr val="accent2"/>
              </a:solidFill>
            </a:endParaRPr>
          </a:p>
          <a:p>
            <a:r>
              <a:rPr lang="de-DE" altLang="zh-CN" sz="2400" b="1"/>
              <a:t>A</a:t>
            </a:r>
            <a:r>
              <a:rPr lang="de-DE" altLang="zh-CN" sz="2400" b="1" baseline="-25000"/>
              <a:t>4</a:t>
            </a:r>
            <a:r>
              <a:rPr lang="de-DE" altLang="zh-CN" sz="2400" b="1"/>
              <a:t>=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n-US" altLang="zh-CN" sz="2400" b="1"/>
              <a:t>xQ(x) </a:t>
            </a:r>
            <a:r>
              <a:rPr lang="en-US" altLang="zh-CN" sz="2400" b="1">
                <a:sym typeface="Symbol" panose="05050102010706020507" pitchFamily="18" charset="2"/>
              </a:rPr>
              <a:t></a:t>
            </a:r>
            <a:r>
              <a:rPr lang="en-US" altLang="zh-CN" sz="2400" b="1"/>
              <a:t>y Q(y)</a:t>
            </a:r>
            <a:r>
              <a:rPr lang="pt-BR" altLang="zh-CN" sz="2400" b="1"/>
              <a:t>                                          </a:t>
            </a:r>
            <a:r>
              <a:rPr lang="pt-BR" altLang="zh-CN" sz="2400" b="1">
                <a:solidFill>
                  <a:schemeClr val="accent2"/>
                </a:solidFill>
              </a:rPr>
              <a:t>A</a:t>
            </a:r>
            <a:r>
              <a:rPr lang="en-US" altLang="zh-CN" sz="2400" b="1" baseline="-25000">
                <a:solidFill>
                  <a:schemeClr val="accent2"/>
                </a:solidFill>
              </a:rPr>
              <a:t>3</a:t>
            </a:r>
            <a:r>
              <a:rPr lang="pt-BR" altLang="zh-CN" sz="2400" b="1">
                <a:solidFill>
                  <a:schemeClr val="accent2"/>
                </a:solidFill>
              </a:rPr>
              <a:t>=A</a:t>
            </a:r>
            <a:r>
              <a:rPr lang="en-US" altLang="zh-CN" sz="2400" b="1" baseline="-25000">
                <a:solidFill>
                  <a:schemeClr val="accent2"/>
                </a:solidFill>
              </a:rPr>
              <a:t>2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</a:rPr>
              <a:t> </a:t>
            </a:r>
            <a:r>
              <a:rPr lang="pt-BR" altLang="zh-CN" sz="2400" b="1">
                <a:solidFill>
                  <a:schemeClr val="accent2"/>
                </a:solidFill>
              </a:rPr>
              <a:t>A</a:t>
            </a:r>
            <a:r>
              <a:rPr lang="en-US" altLang="zh-CN" sz="2400" b="1" baseline="-25000">
                <a:solidFill>
                  <a:schemeClr val="accent2"/>
                </a:solidFill>
              </a:rPr>
              <a:t>4</a:t>
            </a:r>
            <a:endParaRPr lang="zh-CN" altLang="zh-CN" sz="2400" b="1">
              <a:solidFill>
                <a:schemeClr val="accent2"/>
              </a:solidFill>
            </a:endParaRPr>
          </a:p>
          <a:p>
            <a:r>
              <a:rPr lang="zh-CN" altLang="zh-CN" sz="2400" b="1">
                <a:solidFill>
                  <a:srgbClr val="FF0000"/>
                </a:solidFill>
              </a:rPr>
              <a:t>证毕</a:t>
            </a:r>
          </a:p>
          <a:p>
            <a:pPr>
              <a:lnSpc>
                <a:spcPct val="80000"/>
              </a:lnSpc>
            </a:pPr>
            <a:endParaRPr lang="en-US" altLang="zh-CN" sz="30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E5066F-361C-403F-B020-CE4C2FFDCED0}"/>
              </a:ext>
            </a:extLst>
          </p:cNvPr>
          <p:cNvSpPr/>
          <p:nvPr/>
        </p:nvSpPr>
        <p:spPr>
          <a:xfrm>
            <a:off x="1430338" y="4711700"/>
            <a:ext cx="6737350" cy="1751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400" b="1">
                <a:latin typeface="宋体" panose="02010600030101010101" pitchFamily="2" charset="-122"/>
                <a:ea typeface="仿宋_GB2312"/>
                <a:cs typeface="仿宋_GB2312"/>
              </a:rPr>
              <a:t>Q(x)</a:t>
            </a:r>
            <a:r>
              <a:rPr lang="zh-CN" altLang="en-US" sz="2400" b="1">
                <a:latin typeface="宋体" panose="02010600030101010101" pitchFamily="2" charset="-122"/>
                <a:ea typeface="仿宋_GB2312"/>
                <a:cs typeface="仿宋_GB2312"/>
              </a:rPr>
              <a:t>是参数化公式</a:t>
            </a:r>
          </a:p>
          <a:p>
            <a:pPr>
              <a:spcBef>
                <a:spcPct val="0"/>
              </a:spcBef>
            </a:pPr>
            <a:r>
              <a:rPr lang="zh-CN" altLang="en-US" sz="2400" b="1">
                <a:latin typeface="宋体" panose="02010600030101010101" pitchFamily="2" charset="-122"/>
                <a:ea typeface="仿宋_GB2312"/>
                <a:cs typeface="仿宋_GB2312"/>
              </a:rPr>
              <a:t>例如：</a:t>
            </a:r>
            <a:r>
              <a:rPr lang="en-US" altLang="zh-CN" sz="2400" b="1">
                <a:latin typeface="宋体" panose="02010600030101010101" pitchFamily="2" charset="-122"/>
                <a:ea typeface="仿宋_GB2312"/>
                <a:cs typeface="仿宋_GB2312"/>
              </a:rPr>
              <a:t>Q(x) = P(x,z) </a:t>
            </a:r>
            <a:r>
              <a:rPr lang="en-US" altLang="zh-CN" sz="2400" b="1">
                <a:latin typeface="宋体" panose="02010600030101010101" pitchFamily="2" charset="-122"/>
                <a:ea typeface="仿宋_GB2312"/>
                <a:cs typeface="仿宋_GB2312"/>
                <a:sym typeface="Symbol" panose="05050102010706020507" pitchFamily="18" charset="2"/>
              </a:rPr>
              <a:t> R(x,a)yP(x,y)</a:t>
            </a:r>
          </a:p>
          <a:p>
            <a:pPr>
              <a:spcBef>
                <a:spcPct val="0"/>
              </a:spcBef>
            </a:pPr>
            <a:r>
              <a:rPr lang="zh-CN" altLang="en-US" sz="2400" b="1">
                <a:latin typeface="宋体" panose="02010600030101010101" pitchFamily="2" charset="-122"/>
                <a:ea typeface="仿宋_GB2312"/>
                <a:cs typeface="仿宋_GB2312"/>
                <a:sym typeface="Symbol" panose="05050102010706020507" pitchFamily="18" charset="2"/>
              </a:rPr>
              <a:t>例如：</a:t>
            </a:r>
            <a:r>
              <a:rPr lang="en-US" altLang="zh-CN" sz="2400" b="1">
                <a:latin typeface="宋体" panose="02010600030101010101" pitchFamily="2" charset="-122"/>
                <a:ea typeface="仿宋_GB2312"/>
                <a:cs typeface="仿宋_GB2312"/>
              </a:rPr>
              <a:t>Q(x) = P(x,z) </a:t>
            </a:r>
            <a:r>
              <a:rPr lang="en-US" altLang="zh-CN" sz="2400" b="1">
                <a:latin typeface="宋体" panose="02010600030101010101" pitchFamily="2" charset="-122"/>
                <a:ea typeface="仿宋_GB2312"/>
                <a:cs typeface="仿宋_GB2312"/>
                <a:sym typeface="Symbol" panose="05050102010706020507" pitchFamily="18" charset="2"/>
              </a:rPr>
              <a:t> R(x,a)</a:t>
            </a:r>
          </a:p>
          <a:p>
            <a:pPr>
              <a:spcBef>
                <a:spcPct val="0"/>
              </a:spcBef>
            </a:pPr>
            <a:r>
              <a:rPr lang="zh-CN" altLang="en-US" sz="2400" b="1">
                <a:latin typeface="宋体" panose="02010600030101010101" pitchFamily="2" charset="-122"/>
                <a:ea typeface="仿宋_GB2312"/>
                <a:cs typeface="仿宋_GB2312"/>
                <a:sym typeface="Symbol" panose="05050102010706020507" pitchFamily="18" charset="2"/>
              </a:rPr>
              <a:t>   则：</a:t>
            </a:r>
            <a:r>
              <a:rPr lang="zh-CN" altLang="en-US" sz="2400" b="1">
                <a:latin typeface="宋体" panose="02010600030101010101" pitchFamily="2" charset="-122"/>
                <a:ea typeface="仿宋_GB2312"/>
                <a:cs typeface="仿宋_GB2312"/>
              </a:rPr>
              <a:t> </a:t>
            </a:r>
            <a:r>
              <a:rPr lang="en-US" altLang="zh-CN" sz="2400" b="1">
                <a:latin typeface="宋体" panose="02010600030101010101" pitchFamily="2" charset="-122"/>
                <a:ea typeface="仿宋_GB2312"/>
                <a:cs typeface="仿宋_GB2312"/>
              </a:rPr>
              <a:t>Q(y) = P(y,z) </a:t>
            </a:r>
            <a:r>
              <a:rPr lang="en-US" altLang="zh-CN" sz="2400" b="1">
                <a:latin typeface="宋体" panose="02010600030101010101" pitchFamily="2" charset="-122"/>
                <a:ea typeface="仿宋_GB2312"/>
                <a:cs typeface="仿宋_GB2312"/>
                <a:sym typeface="Symbol" panose="05050102010706020507" pitchFamily="18" charset="2"/>
              </a:rPr>
              <a:t> R(y,a)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4F388D76-5501-40E5-910C-B12B190DD9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549275"/>
            <a:ext cx="8029575" cy="533400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11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├ 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de-DE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x(P(x)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de-DE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Q(x))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(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xP(x)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de-DE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Q(x))</a:t>
            </a:r>
            <a:endParaRPr lang="en-US" altLang="zh-CN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70659" name="内容占位符 2">
            <a:extLst>
              <a:ext uri="{FF2B5EF4-FFF2-40B4-BE49-F238E27FC236}">
                <a16:creationId xmlns:a16="http://schemas.microsoft.com/office/drawing/2014/main" id="{959320F2-9D36-43DC-8657-1E6B2B60E60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27088" y="1341438"/>
            <a:ext cx="7777162" cy="4867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1900" b="1">
                <a:solidFill>
                  <a:srgbClr val="FF0000"/>
                </a:solidFill>
              </a:rPr>
              <a:t>证明：</a:t>
            </a:r>
            <a:r>
              <a:rPr lang="pt-BR" altLang="zh-CN" sz="1900" b="1">
                <a:solidFill>
                  <a:srgbClr val="FF0000"/>
                </a:solidFill>
              </a:rPr>
              <a:t>                                                                                      </a:t>
            </a:r>
            <a:r>
              <a:rPr lang="zh-CN" altLang="zh-CN" sz="1900" b="1">
                <a:solidFill>
                  <a:srgbClr val="FF0000"/>
                </a:solidFill>
              </a:rPr>
              <a:t>证据：</a:t>
            </a:r>
          </a:p>
          <a:p>
            <a:pPr>
              <a:lnSpc>
                <a:spcPct val="90000"/>
              </a:lnSpc>
            </a:pPr>
            <a:r>
              <a:rPr lang="de-DE" altLang="zh-CN" sz="1900" b="1"/>
              <a:t>A</a:t>
            </a:r>
            <a:r>
              <a:rPr lang="de-DE" altLang="zh-CN" sz="1900" b="1" baseline="-25000"/>
              <a:t>1</a:t>
            </a:r>
            <a:r>
              <a:rPr lang="de-DE" altLang="zh-CN" sz="1900" b="1"/>
              <a:t>=</a:t>
            </a:r>
            <a:r>
              <a:rPr lang="es-ES" altLang="zh-CN" sz="1900" b="1"/>
              <a:t> 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es-ES" altLang="zh-CN" sz="1900" b="1"/>
              <a:t>x(P(x)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s-ES" altLang="zh-CN" sz="1900" b="1"/>
              <a:t>Q(x))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s-ES" altLang="zh-CN" sz="1900" b="1"/>
              <a:t>(P(x)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s-ES" altLang="zh-CN" sz="1900" b="1"/>
              <a:t>Q(x))</a:t>
            </a:r>
            <a:r>
              <a:rPr lang="pt-BR" altLang="zh-CN" sz="1900" b="1"/>
              <a:t>                                         </a:t>
            </a:r>
            <a:r>
              <a:rPr lang="pt-BR" altLang="zh-CN" sz="1900" b="1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pt-BR" altLang="zh-CN" sz="1900" b="1">
                <a:solidFill>
                  <a:schemeClr val="accent2"/>
                </a:solidFill>
              </a:rPr>
              <a:t> </a:t>
            </a:r>
            <a:r>
              <a:rPr lang="pt-BR" altLang="zh-CN" sz="1900" b="1" baseline="-25000">
                <a:solidFill>
                  <a:schemeClr val="accent2"/>
                </a:solidFill>
              </a:rPr>
              <a:t>4</a:t>
            </a:r>
            <a:r>
              <a:rPr lang="pt-BR" altLang="zh-CN" sz="1900" b="1"/>
              <a:t> </a:t>
            </a:r>
            <a:endParaRPr lang="zh-CN" altLang="zh-CN" sz="1900" b="1"/>
          </a:p>
          <a:p>
            <a:pPr>
              <a:lnSpc>
                <a:spcPct val="90000"/>
              </a:lnSpc>
            </a:pPr>
            <a:r>
              <a:rPr lang="de-DE" altLang="zh-CN" sz="1900" b="1"/>
              <a:t>A</a:t>
            </a:r>
            <a:r>
              <a:rPr lang="de-DE" altLang="zh-CN" sz="1900" b="1" baseline="-25000"/>
              <a:t>2</a:t>
            </a:r>
            <a:r>
              <a:rPr lang="de-DE" altLang="zh-CN" sz="1900" b="1"/>
              <a:t>=</a:t>
            </a:r>
            <a:r>
              <a:rPr lang="es-ES" altLang="zh-CN" sz="1900" b="1"/>
              <a:t>(P(x)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s-ES" altLang="zh-CN" sz="1900" b="1"/>
              <a:t>Q(x))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s-ES" altLang="zh-CN" sz="1900" b="1"/>
              <a:t>((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es-ES" altLang="zh-CN" sz="1900" b="1"/>
              <a:t>xP(x)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s-ES" altLang="zh-CN" sz="1900" b="1"/>
              <a:t> P(x))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s-ES" altLang="zh-CN" sz="1900" b="1"/>
              <a:t>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es-ES" altLang="zh-CN" sz="1900" b="1"/>
              <a:t>xP(x) 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s-ES" altLang="zh-CN" sz="1900" b="1"/>
              <a:t>Q(x)))</a:t>
            </a:r>
            <a:r>
              <a:rPr lang="pt-BR" altLang="zh-CN" sz="1900" b="1"/>
              <a:t>        </a:t>
            </a:r>
          </a:p>
          <a:p>
            <a:pPr algn="r">
              <a:lnSpc>
                <a:spcPct val="90000"/>
              </a:lnSpc>
            </a:pPr>
            <a:r>
              <a:rPr lang="zh-CN" altLang="zh-CN" sz="1900" b="1">
                <a:solidFill>
                  <a:schemeClr val="accent2"/>
                </a:solidFill>
              </a:rPr>
              <a:t>├</a:t>
            </a:r>
            <a:r>
              <a:rPr lang="pt-BR" altLang="zh-CN" sz="1900" b="1">
                <a:solidFill>
                  <a:schemeClr val="accent2"/>
                </a:solidFill>
              </a:rPr>
              <a:t>(Q 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1900" b="1">
                <a:solidFill>
                  <a:schemeClr val="accent2"/>
                </a:solidFill>
              </a:rPr>
              <a:t>R) 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1900" b="1">
                <a:solidFill>
                  <a:schemeClr val="accent2"/>
                </a:solidFill>
              </a:rPr>
              <a:t>((P 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1900" b="1">
                <a:solidFill>
                  <a:schemeClr val="accent2"/>
                </a:solidFill>
              </a:rPr>
              <a:t>Q)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1900" b="1">
                <a:solidFill>
                  <a:schemeClr val="accent2"/>
                </a:solidFill>
              </a:rPr>
              <a:t>(P 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1900" b="1">
                <a:solidFill>
                  <a:schemeClr val="accent2"/>
                </a:solidFill>
              </a:rPr>
              <a:t>R)) </a:t>
            </a:r>
            <a:endParaRPr lang="zh-CN" altLang="zh-CN" sz="1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zh-CN" sz="1900" b="1"/>
              <a:t>A</a:t>
            </a:r>
            <a:r>
              <a:rPr lang="de-DE" altLang="zh-CN" sz="1900" b="1" baseline="-25000"/>
              <a:t>3</a:t>
            </a:r>
            <a:r>
              <a:rPr lang="de-DE" altLang="zh-CN" sz="1900" b="1"/>
              <a:t>= 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de-DE" altLang="zh-CN" sz="1900" b="1"/>
              <a:t>x(P(x)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de-DE" altLang="zh-CN" sz="1900" b="1"/>
              <a:t>Q(x))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 ((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en-US" altLang="zh-CN" sz="1900" b="1"/>
              <a:t>xP(x)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P(x))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en-US" altLang="zh-CN" sz="1900" b="1"/>
              <a:t>xP(x) 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Q(x)))    </a:t>
            </a:r>
            <a:r>
              <a:rPr lang="pt-BR" altLang="zh-CN" sz="1900" b="1">
                <a:solidFill>
                  <a:srgbClr val="0033CC"/>
                </a:solidFill>
              </a:rPr>
              <a:t>A</a:t>
            </a:r>
            <a:r>
              <a:rPr lang="pt-BR" altLang="zh-CN" sz="1900" b="1" baseline="-25000">
                <a:solidFill>
                  <a:srgbClr val="0033CC"/>
                </a:solidFill>
              </a:rPr>
              <a:t>1</a:t>
            </a:r>
            <a:r>
              <a:rPr lang="pt-BR" altLang="zh-CN" sz="1900" b="1">
                <a:solidFill>
                  <a:srgbClr val="0033CC"/>
                </a:solidFill>
              </a:rPr>
              <a:t> , A</a:t>
            </a:r>
            <a:r>
              <a:rPr lang="en-US" altLang="zh-CN" sz="1900" b="1" baseline="-25000">
                <a:solidFill>
                  <a:srgbClr val="0033CC"/>
                </a:solidFill>
              </a:rPr>
              <a:t>2</a:t>
            </a:r>
            <a:r>
              <a:rPr lang="zh-CN" altLang="zh-CN" sz="1900" b="1">
                <a:solidFill>
                  <a:srgbClr val="0033CC"/>
                </a:solidFill>
              </a:rPr>
              <a:t>├</a:t>
            </a:r>
            <a:r>
              <a:rPr lang="pt-BR" altLang="zh-CN" sz="1900" b="1">
                <a:solidFill>
                  <a:srgbClr val="0033CC"/>
                </a:solidFill>
              </a:rPr>
              <a:t>A</a:t>
            </a:r>
            <a:r>
              <a:rPr lang="en-US" altLang="zh-CN" sz="1900" b="1" baseline="-25000">
                <a:solidFill>
                  <a:srgbClr val="0033CC"/>
                </a:solidFill>
              </a:rPr>
              <a:t>3</a:t>
            </a:r>
            <a:r>
              <a:rPr lang="en-US" altLang="zh-CN" sz="1900" b="1">
                <a:solidFill>
                  <a:srgbClr val="0033CC"/>
                </a:solidFill>
              </a:rPr>
              <a:t> </a:t>
            </a:r>
            <a:endParaRPr lang="zh-CN" altLang="zh-CN" sz="1900" b="1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zh-CN" sz="1900" b="1"/>
              <a:t>A</a:t>
            </a:r>
            <a:r>
              <a:rPr lang="de-DE" altLang="zh-CN" sz="1900" b="1" baseline="-25000"/>
              <a:t>4</a:t>
            </a:r>
            <a:r>
              <a:rPr lang="de-DE" altLang="zh-CN" sz="1900" b="1"/>
              <a:t>= 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en-US" altLang="zh-CN" sz="1900" b="1"/>
              <a:t>xP(x)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P(x)                                                                        </a:t>
            </a:r>
            <a:r>
              <a:rPr lang="en-US" altLang="zh-CN" sz="1900" b="1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en-US" altLang="zh-CN" sz="1900" b="1">
                <a:solidFill>
                  <a:schemeClr val="accent2"/>
                </a:solidFill>
              </a:rPr>
              <a:t> </a:t>
            </a:r>
            <a:r>
              <a:rPr lang="en-US" altLang="zh-CN" sz="1900" b="1" baseline="-25000">
                <a:solidFill>
                  <a:schemeClr val="accent2"/>
                </a:solidFill>
              </a:rPr>
              <a:t>4</a:t>
            </a:r>
            <a:r>
              <a:rPr lang="en-US" altLang="zh-CN" sz="1900" b="1">
                <a:solidFill>
                  <a:schemeClr val="accent2"/>
                </a:solidFill>
              </a:rPr>
              <a:t> </a:t>
            </a:r>
            <a:endParaRPr lang="zh-CN" altLang="zh-CN" sz="1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zh-CN" sz="1900" b="1"/>
              <a:t>A</a:t>
            </a:r>
            <a:r>
              <a:rPr lang="de-DE" altLang="zh-CN" sz="1900" b="1" baseline="-25000"/>
              <a:t>5</a:t>
            </a:r>
            <a:r>
              <a:rPr lang="de-DE" altLang="zh-CN" sz="1900" b="1"/>
              <a:t>= 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de-DE" altLang="zh-CN" sz="1900" b="1"/>
              <a:t>x(P(x)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de-DE" altLang="zh-CN" sz="1900" b="1"/>
              <a:t>Q(x))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 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en-US" altLang="zh-CN" sz="1900" b="1"/>
              <a:t>xP(x) 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Q(x))        </a:t>
            </a:r>
            <a:r>
              <a:rPr lang="zh-CN" altLang="zh-CN" sz="1900" b="1">
                <a:solidFill>
                  <a:schemeClr val="accent2"/>
                </a:solidFill>
              </a:rPr>
              <a:t>├</a:t>
            </a:r>
            <a:r>
              <a:rPr lang="en-US" altLang="zh-CN" sz="1900" b="1">
                <a:solidFill>
                  <a:schemeClr val="accent2"/>
                </a:solidFill>
              </a:rPr>
              <a:t>(P 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900" b="1">
                <a:solidFill>
                  <a:schemeClr val="accent2"/>
                </a:solidFill>
              </a:rPr>
              <a:t>(Q 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900" b="1">
                <a:solidFill>
                  <a:schemeClr val="accent2"/>
                </a:solidFill>
              </a:rPr>
              <a:t> R))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900" b="1">
                <a:solidFill>
                  <a:schemeClr val="accent2"/>
                </a:solidFill>
              </a:rPr>
              <a:t>(P 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900" b="1">
                <a:solidFill>
                  <a:schemeClr val="accent2"/>
                </a:solidFill>
              </a:rPr>
              <a:t>R) </a:t>
            </a:r>
            <a:endParaRPr lang="zh-CN" altLang="zh-CN" sz="1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zh-CN" sz="1900" b="1"/>
              <a:t>A</a:t>
            </a:r>
            <a:r>
              <a:rPr lang="de-DE" altLang="zh-CN" sz="1900" b="1" baseline="-25000"/>
              <a:t>6</a:t>
            </a:r>
            <a:r>
              <a:rPr lang="de-DE" altLang="zh-CN" sz="1900" b="1"/>
              <a:t>=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de-DE" altLang="zh-CN" sz="1900" b="1"/>
              <a:t>x ((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de-DE" altLang="zh-CN" sz="1900" b="1"/>
              <a:t>x(P(x)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de-DE" altLang="zh-CN" sz="1900" b="1"/>
              <a:t>Q(x))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 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en-US" altLang="zh-CN" sz="1900" b="1"/>
              <a:t>xP(x) 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Q(x)))                            </a:t>
            </a:r>
            <a:r>
              <a:rPr lang="zh-CN" altLang="en-US" sz="1900" b="1"/>
              <a:t>对</a:t>
            </a:r>
            <a:r>
              <a:rPr lang="de-DE" altLang="zh-CN" sz="1900" b="1"/>
              <a:t>A</a:t>
            </a:r>
            <a:r>
              <a:rPr lang="de-DE" altLang="zh-CN" sz="1900" b="1" baseline="-25000"/>
              <a:t>5</a:t>
            </a:r>
            <a:r>
              <a:rPr lang="zh-CN" altLang="en-US" sz="1900" b="1"/>
              <a:t>用</a:t>
            </a:r>
            <a:r>
              <a:rPr lang="en-US" altLang="zh-CN" sz="1900" b="1">
                <a:solidFill>
                  <a:schemeClr val="accent2"/>
                </a:solidFill>
              </a:rPr>
              <a:t>UG</a:t>
            </a:r>
          </a:p>
          <a:p>
            <a:pPr>
              <a:lnSpc>
                <a:spcPct val="90000"/>
              </a:lnSpc>
            </a:pPr>
            <a:r>
              <a:rPr lang="de-DE" altLang="zh-CN" sz="1900" b="1"/>
              <a:t>A</a:t>
            </a:r>
            <a:r>
              <a:rPr lang="de-DE" altLang="zh-CN" sz="1900" b="1" baseline="-25000"/>
              <a:t>7</a:t>
            </a:r>
            <a:r>
              <a:rPr lang="de-DE" altLang="zh-CN" sz="1900" b="1"/>
              <a:t>=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de-DE" altLang="zh-CN" sz="1900" b="1"/>
              <a:t>x ((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de-DE" altLang="zh-CN" sz="1900" b="1"/>
              <a:t>x(P(x)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de-DE" altLang="zh-CN" sz="1900" b="1"/>
              <a:t>Q(x))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 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en-US" altLang="zh-CN" sz="1900" b="1"/>
              <a:t>xP(x) 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Q(x)))</a:t>
            </a:r>
            <a:r>
              <a:rPr lang="en-US" altLang="zh-CN" sz="1900" b="1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1900" b="1">
                <a:sym typeface="Symbol" panose="05050102010706020507" pitchFamily="18" charset="2"/>
              </a:rPr>
              <a:t>               (</a:t>
            </a:r>
            <a:r>
              <a:rPr lang="de-DE" altLang="zh-CN" sz="1900" b="1"/>
              <a:t>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de-DE" altLang="zh-CN" sz="1900" b="1"/>
              <a:t>x(P(x)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de-DE" altLang="zh-CN" sz="1900" b="1"/>
              <a:t>Q(x))</a:t>
            </a:r>
            <a:r>
              <a:rPr lang="en-US" altLang="zh-CN" sz="1900" b="1">
                <a:sym typeface="Symbol" panose="05050102010706020507" pitchFamily="18" charset="2"/>
              </a:rPr>
              <a:t> </a:t>
            </a:r>
            <a:r>
              <a:rPr lang="de-DE" altLang="zh-CN" sz="1900" b="1"/>
              <a:t>x</a:t>
            </a:r>
            <a:r>
              <a:rPr lang="en-US" altLang="zh-CN" sz="1900" b="1"/>
              <a:t> 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en-US" altLang="zh-CN" sz="1900" b="1"/>
              <a:t>xP(x) 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Q(x))</a:t>
            </a:r>
            <a:r>
              <a:rPr lang="en-US" altLang="zh-CN" sz="1900" b="1">
                <a:sym typeface="Symbol" panose="05050102010706020507" pitchFamily="18" charset="2"/>
              </a:rPr>
              <a:t>)                </a:t>
            </a:r>
            <a:r>
              <a:rPr lang="en-US" altLang="zh-CN" sz="1900" b="1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en-US" altLang="zh-CN" sz="1900" b="1">
                <a:solidFill>
                  <a:schemeClr val="accent2"/>
                </a:solidFill>
              </a:rPr>
              <a:t> </a:t>
            </a:r>
            <a:r>
              <a:rPr lang="en-US" altLang="zh-CN" sz="1900" b="1" baseline="-25000">
                <a:solidFill>
                  <a:schemeClr val="accent2"/>
                </a:solidFill>
              </a:rPr>
              <a:t>5</a:t>
            </a:r>
            <a:endParaRPr lang="zh-CN" altLang="zh-CN" sz="1900" b="1"/>
          </a:p>
          <a:p>
            <a:pPr>
              <a:lnSpc>
                <a:spcPct val="90000"/>
              </a:lnSpc>
            </a:pPr>
            <a:r>
              <a:rPr lang="de-DE" altLang="zh-CN" sz="1900" b="1"/>
              <a:t>A</a:t>
            </a:r>
            <a:r>
              <a:rPr lang="de-DE" altLang="zh-CN" sz="1900" b="1" baseline="-25000"/>
              <a:t>8</a:t>
            </a:r>
            <a:r>
              <a:rPr lang="de-DE" altLang="zh-CN" sz="1900" b="1"/>
              <a:t>= 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de-DE" altLang="zh-CN" sz="1900" b="1"/>
              <a:t>x(P(x)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de-DE" altLang="zh-CN" sz="1900" b="1"/>
              <a:t>Q(x))</a:t>
            </a:r>
            <a:r>
              <a:rPr lang="en-US" altLang="zh-CN" sz="1900" b="1">
                <a:sym typeface="Symbol" panose="05050102010706020507" pitchFamily="18" charset="2"/>
              </a:rPr>
              <a:t></a:t>
            </a:r>
            <a:r>
              <a:rPr lang="de-DE" altLang="zh-CN" sz="1900" b="1"/>
              <a:t>x</a:t>
            </a:r>
            <a:r>
              <a:rPr lang="en-US" altLang="zh-CN" sz="1900" b="1"/>
              <a:t> 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en-US" altLang="zh-CN" sz="1900" b="1"/>
              <a:t>xP(x) 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Q(x))                     </a:t>
            </a:r>
            <a:r>
              <a:rPr lang="de-DE" altLang="zh-CN" sz="1900" b="1"/>
              <a:t>A</a:t>
            </a:r>
            <a:r>
              <a:rPr lang="de-DE" altLang="zh-CN" sz="1900" b="1" baseline="-25000"/>
              <a:t>6</a:t>
            </a:r>
            <a:r>
              <a:rPr lang="de-DE" altLang="zh-CN" sz="1900" b="1"/>
              <a:t> A</a:t>
            </a:r>
            <a:r>
              <a:rPr lang="de-DE" altLang="zh-CN" sz="1900" b="1" baseline="-25000"/>
              <a:t>7</a:t>
            </a:r>
            <a:r>
              <a:rPr lang="zh-CN" altLang="en-US" sz="1900" b="1"/>
              <a:t>用</a:t>
            </a:r>
            <a:r>
              <a:rPr lang="en-US" altLang="zh-CN" sz="1900" b="1"/>
              <a:t>MP</a:t>
            </a:r>
            <a:r>
              <a:rPr lang="zh-CN" altLang="en-US" sz="1900" b="1"/>
              <a:t>规则</a:t>
            </a:r>
            <a:r>
              <a:rPr lang="zh-CN" altLang="en-US" sz="1900" b="1">
                <a:solidFill>
                  <a:schemeClr val="accent2"/>
                </a:solidFill>
              </a:rPr>
              <a:t> </a:t>
            </a:r>
            <a:endParaRPr lang="zh-CN" altLang="zh-CN" sz="1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zh-CN" sz="1900" b="1"/>
              <a:t>A</a:t>
            </a:r>
            <a:r>
              <a:rPr lang="de-DE" altLang="zh-CN" sz="1900" b="1" baseline="-25000"/>
              <a:t>9</a:t>
            </a:r>
            <a:r>
              <a:rPr lang="de-DE" altLang="zh-CN" sz="1900" b="1"/>
              <a:t>=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de-DE" altLang="zh-CN" sz="1900" b="1"/>
              <a:t>x</a:t>
            </a:r>
            <a:r>
              <a:rPr lang="en-US" altLang="zh-CN" sz="1900" b="1"/>
              <a:t> 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en-US" altLang="zh-CN" sz="1900" b="1"/>
              <a:t>xP(x) 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Q(x)) 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en-US" altLang="zh-CN" sz="1900" b="1"/>
              <a:t>xP(x) </a:t>
            </a:r>
            <a:r>
              <a:rPr lang="en-US" altLang="zh-CN" sz="1900" b="1">
                <a:sym typeface="Symbol" panose="05050102010706020507" pitchFamily="18" charset="2"/>
              </a:rPr>
              <a:t></a:t>
            </a:r>
            <a:r>
              <a:rPr lang="de-DE" altLang="zh-CN" sz="1900" b="1"/>
              <a:t>x</a:t>
            </a:r>
            <a:r>
              <a:rPr lang="en-US" altLang="zh-CN" sz="1900" b="1"/>
              <a:t> Q(x))                           </a:t>
            </a:r>
            <a:r>
              <a:rPr lang="en-US" altLang="zh-CN" sz="1900" b="1">
                <a:solidFill>
                  <a:schemeClr val="accent2"/>
                </a:solidFill>
                <a:latin typeface="Kunstler Script" panose="030304020206070D0D06" pitchFamily="66" charset="0"/>
              </a:rPr>
              <a:t>A </a:t>
            </a:r>
            <a:r>
              <a:rPr lang="en-US" altLang="zh-CN" sz="1900" b="1" baseline="-25000">
                <a:solidFill>
                  <a:schemeClr val="accent2"/>
                </a:solidFill>
              </a:rPr>
              <a:t>5</a:t>
            </a:r>
            <a:r>
              <a:rPr lang="en-US" altLang="zh-CN" sz="1900" b="1">
                <a:solidFill>
                  <a:schemeClr val="accent2"/>
                </a:solidFill>
              </a:rPr>
              <a:t> </a:t>
            </a:r>
            <a:endParaRPr lang="zh-CN" altLang="zh-CN" sz="1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zh-CN" sz="1900" b="1"/>
              <a:t>A</a:t>
            </a:r>
            <a:r>
              <a:rPr lang="de-DE" altLang="zh-CN" sz="1900" b="1" baseline="-25000"/>
              <a:t>10</a:t>
            </a:r>
            <a:r>
              <a:rPr lang="de-DE" altLang="zh-CN" sz="1900" b="1"/>
              <a:t>=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de-DE" altLang="zh-CN" sz="1900" b="1"/>
              <a:t>x(P(x)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de-DE" altLang="zh-CN" sz="1900" b="1"/>
              <a:t>Q(x))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 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en-US" altLang="zh-CN" sz="1900" b="1"/>
              <a:t>xP(x) </a:t>
            </a:r>
            <a:r>
              <a:rPr lang="en-US" altLang="zh-CN" sz="1900" b="1">
                <a:sym typeface="Symbol" panose="05050102010706020507" pitchFamily="18" charset="2"/>
              </a:rPr>
              <a:t></a:t>
            </a:r>
            <a:r>
              <a:rPr lang="de-DE" altLang="zh-CN" sz="1900" b="1"/>
              <a:t>x</a:t>
            </a:r>
            <a:r>
              <a:rPr lang="en-US" altLang="zh-CN" sz="1900" b="1"/>
              <a:t> Q(x))</a:t>
            </a:r>
            <a:r>
              <a:rPr lang="pt-BR" altLang="zh-CN" sz="1900" b="1"/>
              <a:t>                           </a:t>
            </a:r>
            <a:r>
              <a:rPr lang="pt-BR" altLang="zh-CN" sz="1900" b="1">
                <a:solidFill>
                  <a:schemeClr val="accent2"/>
                </a:solidFill>
              </a:rPr>
              <a:t>A</a:t>
            </a:r>
            <a:r>
              <a:rPr lang="pt-BR" altLang="zh-CN" sz="1900" b="1" baseline="-25000">
                <a:solidFill>
                  <a:schemeClr val="accent2"/>
                </a:solidFill>
              </a:rPr>
              <a:t>8</a:t>
            </a:r>
            <a:r>
              <a:rPr lang="pt-BR" altLang="zh-CN" sz="1900" b="1">
                <a:solidFill>
                  <a:schemeClr val="accent2"/>
                </a:solidFill>
              </a:rPr>
              <a:t> , A</a:t>
            </a:r>
            <a:r>
              <a:rPr lang="en-US" altLang="zh-CN" sz="1900" b="1" baseline="-25000">
                <a:solidFill>
                  <a:schemeClr val="accent2"/>
                </a:solidFill>
              </a:rPr>
              <a:t>9</a:t>
            </a:r>
            <a:r>
              <a:rPr lang="zh-CN" altLang="zh-CN" sz="1900" b="1">
                <a:solidFill>
                  <a:schemeClr val="accent2"/>
                </a:solidFill>
              </a:rPr>
              <a:t>├</a:t>
            </a:r>
            <a:r>
              <a:rPr lang="pt-BR" altLang="zh-CN" sz="1900" b="1">
                <a:solidFill>
                  <a:schemeClr val="accent2"/>
                </a:solidFill>
              </a:rPr>
              <a:t>A</a:t>
            </a:r>
            <a:r>
              <a:rPr lang="en-US" altLang="zh-CN" sz="1900" b="1" baseline="-25000">
                <a:solidFill>
                  <a:schemeClr val="accent2"/>
                </a:solidFill>
              </a:rPr>
              <a:t>10</a:t>
            </a:r>
            <a:r>
              <a:rPr lang="en-US" altLang="zh-CN" sz="1900" b="1">
                <a:solidFill>
                  <a:schemeClr val="accent2"/>
                </a:solidFill>
              </a:rPr>
              <a:t> </a:t>
            </a:r>
            <a:endParaRPr lang="zh-CN" altLang="zh-CN" sz="1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1900" b="1">
                <a:solidFill>
                  <a:srgbClr val="FF0000"/>
                </a:solidFill>
              </a:rPr>
              <a:t>证毕</a:t>
            </a:r>
          </a:p>
          <a:p>
            <a:pPr>
              <a:lnSpc>
                <a:spcPct val="90000"/>
              </a:lnSpc>
            </a:pPr>
            <a:endParaRPr lang="en-US" altLang="zh-CN" sz="19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E4B5D12B-4FC8-450C-99FF-836A9D0144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3725" y="314325"/>
            <a:ext cx="8229600" cy="1143000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├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x(P(x)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Q(x))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xP(x)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 Q(x))</a:t>
            </a:r>
            <a:endParaRPr lang="en-US" altLang="zh-CN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71683" name="内容占位符 2">
            <a:extLst>
              <a:ext uri="{FF2B5EF4-FFF2-40B4-BE49-F238E27FC236}">
                <a16:creationId xmlns:a16="http://schemas.microsoft.com/office/drawing/2014/main" id="{3BB85185-886C-4394-A132-19A7A4598F5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93725" y="1304925"/>
            <a:ext cx="7956550" cy="5257800"/>
          </a:xfrm>
        </p:spPr>
        <p:txBody>
          <a:bodyPr/>
          <a:lstStyle/>
          <a:p>
            <a:pPr>
              <a:defRPr/>
            </a:pPr>
            <a:r>
              <a:rPr lang="zh-CN" altLang="zh-CN" sz="2000" b="1" dirty="0">
                <a:solidFill>
                  <a:srgbClr val="FF0000"/>
                </a:solidFill>
              </a:rPr>
              <a:t>证明：</a:t>
            </a:r>
            <a:r>
              <a:rPr lang="pt-BR" altLang="zh-CN" sz="2000" b="1" dirty="0">
                <a:solidFill>
                  <a:srgbClr val="FF0000"/>
                </a:solidFill>
              </a:rPr>
              <a:t>                                                                                    </a:t>
            </a:r>
            <a:r>
              <a:rPr lang="zh-CN" altLang="zh-CN" sz="2000" b="1" dirty="0">
                <a:solidFill>
                  <a:srgbClr val="FF0000"/>
                </a:solidFill>
              </a:rPr>
              <a:t>证据：</a:t>
            </a:r>
          </a:p>
          <a:p>
            <a:pPr>
              <a:defRPr/>
            </a:pPr>
            <a:r>
              <a:rPr lang="de-DE" altLang="zh-CN" sz="2000" b="1" dirty="0"/>
              <a:t>A</a:t>
            </a:r>
            <a:r>
              <a:rPr lang="de-DE" altLang="zh-CN" sz="2000" b="1" baseline="-25000" dirty="0"/>
              <a:t>1</a:t>
            </a:r>
            <a:r>
              <a:rPr lang="de-DE" altLang="zh-CN" sz="2000" b="1" dirty="0"/>
              <a:t>= </a:t>
            </a:r>
            <a:r>
              <a:rPr lang="pt-BR" altLang="zh-CN" sz="2000" b="1" dirty="0">
                <a:sym typeface="Symbol" panose="05050102010706020507" pitchFamily="18" charset="2"/>
              </a:rPr>
              <a:t></a:t>
            </a:r>
            <a:r>
              <a:rPr lang="de-DE" altLang="zh-CN" sz="2000" b="1" dirty="0"/>
              <a:t>x(P(x)</a:t>
            </a:r>
            <a:r>
              <a:rPr lang="pt-BR" altLang="zh-CN" sz="2000" b="1" dirty="0">
                <a:sym typeface="Symbol" panose="05050102010706020507" pitchFamily="18" charset="2"/>
              </a:rPr>
              <a:t></a:t>
            </a:r>
            <a:r>
              <a:rPr lang="de-DE" altLang="zh-CN" sz="2000" b="1" dirty="0"/>
              <a:t>Q(x))</a:t>
            </a:r>
            <a:r>
              <a:rPr lang="pt-BR" altLang="zh-CN" sz="2000" b="1" dirty="0">
                <a:sym typeface="Symbol" panose="05050102010706020507" pitchFamily="18" charset="2"/>
              </a:rPr>
              <a:t>(</a:t>
            </a:r>
            <a:r>
              <a:rPr lang="de-DE" altLang="zh-CN" sz="2000" b="1" dirty="0"/>
              <a:t>P(x)</a:t>
            </a:r>
            <a:r>
              <a:rPr lang="pt-BR" altLang="zh-CN" sz="2000" b="1" dirty="0">
                <a:sym typeface="Symbol" panose="05050102010706020507" pitchFamily="18" charset="2"/>
              </a:rPr>
              <a:t></a:t>
            </a:r>
            <a:r>
              <a:rPr lang="de-DE" altLang="zh-CN" sz="2000" b="1" dirty="0"/>
              <a:t>Q(x))                                    </a:t>
            </a:r>
            <a:r>
              <a:rPr lang="pt-BR" altLang="zh-CN" sz="2000" b="1" dirty="0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pt-BR" altLang="zh-CN" sz="2000" b="1" dirty="0">
                <a:solidFill>
                  <a:schemeClr val="accent2"/>
                </a:solidFill>
              </a:rPr>
              <a:t> </a:t>
            </a:r>
            <a:r>
              <a:rPr lang="pt-BR" altLang="zh-CN" sz="2000" b="1" baseline="-25000" dirty="0">
                <a:solidFill>
                  <a:schemeClr val="accent2"/>
                </a:solidFill>
              </a:rPr>
              <a:t>1</a:t>
            </a:r>
            <a:endParaRPr lang="de-DE" altLang="zh-CN" sz="2000" b="1" dirty="0"/>
          </a:p>
          <a:p>
            <a:pPr>
              <a:defRPr/>
            </a:pPr>
            <a:r>
              <a:rPr lang="de-DE" altLang="zh-CN" sz="2000" b="1" dirty="0"/>
              <a:t>A</a:t>
            </a:r>
            <a:r>
              <a:rPr lang="de-DE" altLang="zh-CN" sz="2000" b="1" baseline="-25000" dirty="0"/>
              <a:t>2</a:t>
            </a:r>
            <a:r>
              <a:rPr lang="de-DE" altLang="zh-CN" sz="2000" b="1" dirty="0"/>
              <a:t>= (P(x)</a:t>
            </a:r>
            <a:r>
              <a:rPr lang="pt-BR" altLang="zh-CN" sz="2000" b="1" dirty="0">
                <a:sym typeface="Symbol" panose="05050102010706020507" pitchFamily="18" charset="2"/>
              </a:rPr>
              <a:t></a:t>
            </a:r>
            <a:r>
              <a:rPr lang="de-DE" altLang="zh-CN" sz="2000" b="1" dirty="0"/>
              <a:t>Q(x))</a:t>
            </a:r>
            <a:r>
              <a:rPr lang="pt-BR" altLang="zh-CN" sz="2000" b="1" dirty="0">
                <a:sym typeface="Symbol" panose="05050102010706020507" pitchFamily="18" charset="2"/>
              </a:rPr>
              <a:t> (</a:t>
            </a:r>
            <a:r>
              <a:rPr lang="en-US" altLang="zh-CN" sz="2000" b="1" dirty="0">
                <a:sym typeface="Symbol" panose="05050102010706020507" pitchFamily="18" charset="2"/>
              </a:rPr>
              <a:t></a:t>
            </a:r>
            <a:r>
              <a:rPr lang="pt-BR" altLang="zh-CN" sz="2000" b="1" dirty="0"/>
              <a:t>Q(x)</a:t>
            </a:r>
            <a:r>
              <a:rPr lang="pt-BR" altLang="zh-CN" sz="2000" b="1" dirty="0">
                <a:sym typeface="Symbol" panose="05050102010706020507" pitchFamily="18" charset="2"/>
              </a:rPr>
              <a:t> </a:t>
            </a:r>
            <a:r>
              <a:rPr lang="en-US" altLang="zh-CN" sz="2000" b="1" dirty="0">
                <a:sym typeface="Symbol" panose="05050102010706020507" pitchFamily="18" charset="2"/>
              </a:rPr>
              <a:t> </a:t>
            </a:r>
            <a:r>
              <a:rPr lang="pt-BR" altLang="zh-CN" sz="2000" b="1" dirty="0">
                <a:sym typeface="Symbol" panose="05050102010706020507" pitchFamily="18" charset="2"/>
              </a:rPr>
              <a:t> </a:t>
            </a:r>
            <a:r>
              <a:rPr lang="pt-BR" altLang="zh-CN" sz="2000" b="1" dirty="0"/>
              <a:t>P(x)</a:t>
            </a:r>
            <a:r>
              <a:rPr lang="pt-BR" altLang="zh-CN" sz="2000" b="1" dirty="0">
                <a:sym typeface="Symbol" panose="05050102010706020507" pitchFamily="18" charset="2"/>
              </a:rPr>
              <a:t>)</a:t>
            </a:r>
            <a:r>
              <a:rPr lang="zh-CN" altLang="zh-CN" sz="2000" b="1" dirty="0">
                <a:solidFill>
                  <a:schemeClr val="accent2"/>
                </a:solidFill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</a:rPr>
              <a:t>                </a:t>
            </a:r>
            <a:r>
              <a:rPr lang="zh-CN" altLang="zh-CN" sz="2000" b="1" dirty="0">
                <a:solidFill>
                  <a:schemeClr val="accent2"/>
                </a:solidFill>
              </a:rPr>
              <a:t>├</a:t>
            </a:r>
            <a:r>
              <a:rPr lang="pt-BR" altLang="zh-CN" sz="2000" b="1" dirty="0">
                <a:solidFill>
                  <a:schemeClr val="accent2"/>
                </a:solidFill>
              </a:rPr>
              <a:t>(Q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accent2"/>
                </a:solidFill>
              </a:rPr>
              <a:t>R)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accent2"/>
                </a:solidFill>
              </a:rPr>
              <a:t>(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chemeClr val="accent2"/>
                </a:solidFill>
              </a:rPr>
              <a:t>R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000" b="1" dirty="0">
                <a:solidFill>
                  <a:schemeClr val="accent2"/>
                </a:solidFill>
              </a:rPr>
              <a:t>Q)</a:t>
            </a:r>
            <a:endParaRPr lang="de-DE" altLang="zh-CN" sz="2000" b="1" dirty="0"/>
          </a:p>
          <a:p>
            <a:pPr>
              <a:defRPr/>
            </a:pPr>
            <a:r>
              <a:rPr lang="de-DE" altLang="zh-CN" sz="2000" b="1" dirty="0"/>
              <a:t>A</a:t>
            </a:r>
            <a:r>
              <a:rPr lang="de-DE" altLang="zh-CN" sz="2000" b="1" baseline="-25000" dirty="0"/>
              <a:t>3</a:t>
            </a:r>
            <a:r>
              <a:rPr lang="de-DE" altLang="zh-CN" sz="2000" b="1" dirty="0"/>
              <a:t>= </a:t>
            </a:r>
            <a:r>
              <a:rPr lang="pt-BR" altLang="zh-CN" sz="2000" b="1" dirty="0">
                <a:sym typeface="Symbol" panose="05050102010706020507" pitchFamily="18" charset="2"/>
              </a:rPr>
              <a:t></a:t>
            </a:r>
            <a:r>
              <a:rPr lang="de-DE" altLang="zh-CN" sz="2000" b="1" dirty="0"/>
              <a:t>x(P(x)</a:t>
            </a:r>
            <a:r>
              <a:rPr lang="pt-BR" altLang="zh-CN" sz="2000" b="1" dirty="0">
                <a:sym typeface="Symbol" panose="05050102010706020507" pitchFamily="18" charset="2"/>
              </a:rPr>
              <a:t></a:t>
            </a:r>
            <a:r>
              <a:rPr lang="de-DE" altLang="zh-CN" sz="2000" b="1" dirty="0"/>
              <a:t>Q(x))</a:t>
            </a:r>
            <a:r>
              <a:rPr lang="pt-BR" altLang="zh-CN" sz="2000" b="1" dirty="0">
                <a:sym typeface="Symbol" panose="05050102010706020507" pitchFamily="18" charset="2"/>
              </a:rPr>
              <a:t></a:t>
            </a:r>
            <a:r>
              <a:rPr lang="pt-BR" altLang="zh-CN" sz="2000" b="1" dirty="0"/>
              <a:t> (</a:t>
            </a:r>
            <a:r>
              <a:rPr lang="en-US" altLang="zh-CN" sz="2000" b="1" dirty="0">
                <a:sym typeface="Symbol" panose="05050102010706020507" pitchFamily="18" charset="2"/>
              </a:rPr>
              <a:t></a:t>
            </a:r>
            <a:r>
              <a:rPr lang="pt-BR" altLang="zh-CN" sz="2000" b="1" dirty="0"/>
              <a:t>Q(x)</a:t>
            </a:r>
            <a:r>
              <a:rPr lang="pt-BR" altLang="zh-CN" sz="2000" b="1" dirty="0">
                <a:sym typeface="Symbol" panose="05050102010706020507" pitchFamily="18" charset="2"/>
              </a:rPr>
              <a:t> </a:t>
            </a:r>
            <a:r>
              <a:rPr lang="en-US" altLang="zh-CN" sz="2000" b="1" dirty="0">
                <a:sym typeface="Symbol" panose="05050102010706020507" pitchFamily="18" charset="2"/>
              </a:rPr>
              <a:t> </a:t>
            </a:r>
            <a:r>
              <a:rPr lang="pt-BR" altLang="zh-CN" sz="2000" b="1" dirty="0">
                <a:sym typeface="Symbol" panose="05050102010706020507" pitchFamily="18" charset="2"/>
              </a:rPr>
              <a:t> </a:t>
            </a:r>
            <a:r>
              <a:rPr lang="pt-BR" altLang="zh-CN" sz="2000" b="1" dirty="0"/>
              <a:t>P(x))                   </a:t>
            </a:r>
            <a:r>
              <a:rPr lang="pt-BR" altLang="zh-CN" sz="2000" b="1" dirty="0">
                <a:solidFill>
                  <a:schemeClr val="accent2"/>
                </a:solidFill>
              </a:rPr>
              <a:t>A</a:t>
            </a:r>
            <a:r>
              <a:rPr lang="pt-BR" altLang="zh-CN" sz="2000" b="1" baseline="-25000" dirty="0">
                <a:solidFill>
                  <a:schemeClr val="accent2"/>
                </a:solidFill>
              </a:rPr>
              <a:t>1</a:t>
            </a:r>
            <a:r>
              <a:rPr lang="pt-BR" altLang="zh-CN" sz="2000" b="1" dirty="0">
                <a:solidFill>
                  <a:schemeClr val="accent2"/>
                </a:solidFill>
              </a:rPr>
              <a:t> , A</a:t>
            </a:r>
            <a:r>
              <a:rPr lang="en-US" altLang="zh-CN" sz="2000" b="1" baseline="-25000" dirty="0">
                <a:solidFill>
                  <a:schemeClr val="accent2"/>
                </a:solidFill>
              </a:rPr>
              <a:t>2</a:t>
            </a:r>
            <a:r>
              <a:rPr lang="pt-BR" altLang="zh-CN" sz="2000" b="1" dirty="0">
                <a:solidFill>
                  <a:schemeClr val="accent2"/>
                </a:solidFill>
              </a:rPr>
              <a:t> </a:t>
            </a:r>
            <a:r>
              <a:rPr lang="zh-CN" altLang="zh-CN" sz="2000" b="1" dirty="0">
                <a:solidFill>
                  <a:schemeClr val="accent2"/>
                </a:solidFill>
              </a:rPr>
              <a:t>├</a:t>
            </a:r>
            <a:r>
              <a:rPr lang="pt-BR" altLang="zh-CN" sz="2000" b="1" dirty="0">
                <a:solidFill>
                  <a:schemeClr val="accent2"/>
                </a:solidFill>
              </a:rPr>
              <a:t>A</a:t>
            </a:r>
            <a:r>
              <a:rPr lang="en-US" altLang="zh-CN" sz="2000" b="1" baseline="-25000" dirty="0">
                <a:solidFill>
                  <a:schemeClr val="accent2"/>
                </a:solidFill>
              </a:rPr>
              <a:t>3</a:t>
            </a:r>
            <a:endParaRPr lang="pt-BR" altLang="zh-CN" sz="2000" b="1" dirty="0"/>
          </a:p>
          <a:p>
            <a:pPr>
              <a:defRPr/>
            </a:pPr>
            <a:r>
              <a:rPr lang="de-DE" altLang="zh-CN" sz="2000" b="1" dirty="0"/>
              <a:t>A</a:t>
            </a:r>
            <a:r>
              <a:rPr lang="de-DE" altLang="zh-CN" sz="2000" b="1" baseline="-25000" dirty="0"/>
              <a:t>4</a:t>
            </a:r>
            <a:r>
              <a:rPr lang="de-DE" altLang="zh-CN" sz="2000" b="1" dirty="0"/>
              <a:t>= </a:t>
            </a:r>
            <a:r>
              <a:rPr lang="pt-BR" altLang="zh-CN" sz="2000" b="1" dirty="0">
                <a:sym typeface="Symbol" panose="05050102010706020507" pitchFamily="18" charset="2"/>
              </a:rPr>
              <a:t></a:t>
            </a:r>
            <a:r>
              <a:rPr lang="de-DE" altLang="zh-CN" sz="2000" b="1" dirty="0"/>
              <a:t>x(</a:t>
            </a:r>
            <a:r>
              <a:rPr lang="pt-BR" altLang="zh-CN" sz="2000" b="1" dirty="0">
                <a:sym typeface="Symbol" panose="05050102010706020507" pitchFamily="18" charset="2"/>
              </a:rPr>
              <a:t></a:t>
            </a:r>
            <a:r>
              <a:rPr lang="de-DE" altLang="zh-CN" sz="2000" b="1" dirty="0"/>
              <a:t>x(P(x)</a:t>
            </a:r>
            <a:r>
              <a:rPr lang="pt-BR" altLang="zh-CN" sz="2000" b="1" dirty="0">
                <a:sym typeface="Symbol" panose="05050102010706020507" pitchFamily="18" charset="2"/>
              </a:rPr>
              <a:t></a:t>
            </a:r>
            <a:r>
              <a:rPr lang="de-DE" altLang="zh-CN" sz="2000" b="1" dirty="0"/>
              <a:t>Q(x))</a:t>
            </a:r>
            <a:r>
              <a:rPr lang="pt-BR" altLang="zh-CN" sz="2000" b="1" dirty="0">
                <a:sym typeface="Symbol" panose="05050102010706020507" pitchFamily="18" charset="2"/>
              </a:rPr>
              <a:t></a:t>
            </a:r>
            <a:r>
              <a:rPr lang="pt-BR" altLang="zh-CN" sz="2000" b="1" dirty="0"/>
              <a:t> (</a:t>
            </a:r>
            <a:r>
              <a:rPr lang="en-US" altLang="zh-CN" sz="2000" b="1" dirty="0">
                <a:sym typeface="Symbol" panose="05050102010706020507" pitchFamily="18" charset="2"/>
              </a:rPr>
              <a:t></a:t>
            </a:r>
            <a:r>
              <a:rPr lang="pt-BR" altLang="zh-CN" sz="2000" b="1" dirty="0"/>
              <a:t>Q(x)</a:t>
            </a:r>
            <a:r>
              <a:rPr lang="pt-BR" altLang="zh-CN" sz="2000" b="1" dirty="0">
                <a:sym typeface="Symbol" panose="05050102010706020507" pitchFamily="18" charset="2"/>
              </a:rPr>
              <a:t> </a:t>
            </a:r>
            <a:r>
              <a:rPr lang="en-US" altLang="zh-CN" sz="2000" b="1" dirty="0">
                <a:sym typeface="Symbol" panose="05050102010706020507" pitchFamily="18" charset="2"/>
              </a:rPr>
              <a:t> </a:t>
            </a:r>
            <a:r>
              <a:rPr lang="pt-BR" altLang="zh-CN" sz="2000" b="1" dirty="0">
                <a:sym typeface="Symbol" panose="05050102010706020507" pitchFamily="18" charset="2"/>
              </a:rPr>
              <a:t> </a:t>
            </a:r>
            <a:r>
              <a:rPr lang="pt-BR" altLang="zh-CN" sz="2000" b="1" dirty="0"/>
              <a:t>P(x)))               </a:t>
            </a:r>
            <a:r>
              <a:rPr lang="zh-CN" altLang="en-US" sz="2000" b="1" dirty="0">
                <a:solidFill>
                  <a:schemeClr val="accent6"/>
                </a:solidFill>
              </a:rPr>
              <a:t>对</a:t>
            </a:r>
            <a:r>
              <a:rPr lang="pt-BR" altLang="zh-CN" sz="2000" b="1" dirty="0">
                <a:solidFill>
                  <a:schemeClr val="accent6"/>
                </a:solidFill>
              </a:rPr>
              <a:t>A</a:t>
            </a:r>
            <a:r>
              <a:rPr lang="en-US" altLang="zh-CN" sz="2000" b="1" baseline="-25000" dirty="0">
                <a:solidFill>
                  <a:schemeClr val="accent6"/>
                </a:solidFill>
              </a:rPr>
              <a:t>3</a:t>
            </a:r>
            <a:r>
              <a:rPr lang="zh-CN" altLang="en-US" sz="2000" b="1" dirty="0">
                <a:solidFill>
                  <a:schemeClr val="accent6"/>
                </a:solidFill>
              </a:rPr>
              <a:t>使用</a:t>
            </a:r>
            <a:r>
              <a:rPr lang="en-US" altLang="zh-CN" sz="2000" b="1" dirty="0">
                <a:solidFill>
                  <a:schemeClr val="accent6"/>
                </a:solidFill>
              </a:rPr>
              <a:t>UG</a:t>
            </a:r>
            <a:endParaRPr lang="pt-BR" altLang="zh-CN" sz="2000" b="1" dirty="0">
              <a:solidFill>
                <a:schemeClr val="accent6"/>
              </a:solidFill>
            </a:endParaRPr>
          </a:p>
          <a:p>
            <a:pPr>
              <a:defRPr/>
            </a:pPr>
            <a:r>
              <a:rPr lang="de-DE" altLang="zh-CN" sz="2000" b="1" dirty="0"/>
              <a:t>A</a:t>
            </a:r>
            <a:r>
              <a:rPr lang="de-DE" altLang="zh-CN" sz="2000" b="1" baseline="-25000" dirty="0"/>
              <a:t>5</a:t>
            </a:r>
            <a:r>
              <a:rPr lang="de-DE" altLang="zh-CN" sz="2000" b="1" dirty="0"/>
              <a:t>= (</a:t>
            </a:r>
            <a:r>
              <a:rPr lang="pt-BR" altLang="zh-CN" sz="2000" b="1" dirty="0">
                <a:sym typeface="Symbol" panose="05050102010706020507" pitchFamily="18" charset="2"/>
              </a:rPr>
              <a:t></a:t>
            </a:r>
            <a:r>
              <a:rPr lang="de-DE" altLang="zh-CN" sz="2000" b="1" dirty="0"/>
              <a:t>x(P(x)</a:t>
            </a:r>
            <a:r>
              <a:rPr lang="pt-BR" altLang="zh-CN" sz="2000" b="1" dirty="0">
                <a:sym typeface="Symbol" panose="05050102010706020507" pitchFamily="18" charset="2"/>
              </a:rPr>
              <a:t></a:t>
            </a:r>
            <a:r>
              <a:rPr lang="de-DE" altLang="zh-CN" sz="2000" b="1" dirty="0"/>
              <a:t>Q(x))</a:t>
            </a:r>
            <a:r>
              <a:rPr lang="pt-BR" altLang="zh-CN" sz="2000" b="1" dirty="0">
                <a:sym typeface="Symbol" panose="05050102010706020507" pitchFamily="18" charset="2"/>
              </a:rPr>
              <a:t></a:t>
            </a:r>
            <a:r>
              <a:rPr lang="pt-BR" altLang="zh-CN" sz="2000" b="1" dirty="0"/>
              <a:t> </a:t>
            </a:r>
            <a:r>
              <a:rPr lang="pt-BR" altLang="zh-CN" sz="2000" b="1" dirty="0">
                <a:sym typeface="Symbol" panose="05050102010706020507" pitchFamily="18" charset="2"/>
              </a:rPr>
              <a:t></a:t>
            </a:r>
            <a:r>
              <a:rPr lang="de-DE" altLang="zh-CN" sz="2000" b="1" dirty="0"/>
              <a:t>x</a:t>
            </a:r>
            <a:r>
              <a:rPr lang="pt-BR" altLang="zh-CN" sz="2000" b="1" dirty="0"/>
              <a:t>(</a:t>
            </a:r>
            <a:r>
              <a:rPr lang="en-US" altLang="zh-CN" sz="2000" b="1" dirty="0">
                <a:sym typeface="Symbol" panose="05050102010706020507" pitchFamily="18" charset="2"/>
              </a:rPr>
              <a:t></a:t>
            </a:r>
            <a:r>
              <a:rPr lang="pt-BR" altLang="zh-CN" sz="2000" b="1" dirty="0"/>
              <a:t>Q(x)</a:t>
            </a:r>
            <a:r>
              <a:rPr lang="pt-BR" altLang="zh-CN" sz="2000" b="1" dirty="0">
                <a:sym typeface="Symbol" panose="05050102010706020507" pitchFamily="18" charset="2"/>
              </a:rPr>
              <a:t> </a:t>
            </a:r>
            <a:r>
              <a:rPr lang="en-US" altLang="zh-CN" sz="2000" b="1" dirty="0">
                <a:sym typeface="Symbol" panose="05050102010706020507" pitchFamily="18" charset="2"/>
              </a:rPr>
              <a:t> </a:t>
            </a:r>
            <a:r>
              <a:rPr lang="pt-BR" altLang="zh-CN" sz="2000" b="1" dirty="0">
                <a:sym typeface="Symbol" panose="05050102010706020507" pitchFamily="18" charset="2"/>
              </a:rPr>
              <a:t> </a:t>
            </a:r>
            <a:r>
              <a:rPr lang="pt-BR" altLang="zh-CN" sz="2000" b="1" dirty="0"/>
              <a:t>P(x)))              </a:t>
            </a:r>
            <a:r>
              <a:rPr lang="zh-CN" altLang="en-US" sz="2000" b="1" dirty="0"/>
              <a:t>公理</a:t>
            </a:r>
            <a:r>
              <a:rPr lang="pt-BR" altLang="zh-CN" sz="2000" b="1" dirty="0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pt-BR" altLang="zh-CN" sz="2000" b="1" dirty="0">
                <a:solidFill>
                  <a:schemeClr val="accent2"/>
                </a:solidFill>
              </a:rPr>
              <a:t> </a:t>
            </a:r>
            <a:r>
              <a:rPr lang="pt-BR" altLang="zh-CN" sz="2000" b="1" baseline="-25000" dirty="0">
                <a:solidFill>
                  <a:schemeClr val="accent2"/>
                </a:solidFill>
              </a:rPr>
              <a:t>5</a:t>
            </a:r>
            <a:r>
              <a:rPr lang="pt-BR" altLang="zh-CN" sz="2000" b="1" dirty="0">
                <a:solidFill>
                  <a:schemeClr val="accent2"/>
                </a:solidFill>
              </a:rPr>
              <a:t> , A</a:t>
            </a:r>
            <a:r>
              <a:rPr lang="en-US" altLang="zh-CN" sz="2000" b="1" baseline="-25000" dirty="0">
                <a:solidFill>
                  <a:schemeClr val="accent2"/>
                </a:solidFill>
              </a:rPr>
              <a:t>4</a:t>
            </a:r>
            <a:r>
              <a:rPr lang="pt-BR" altLang="zh-CN" sz="2000" b="1" dirty="0">
                <a:solidFill>
                  <a:schemeClr val="accent2"/>
                </a:solidFill>
              </a:rPr>
              <a:t> </a:t>
            </a:r>
            <a:r>
              <a:rPr lang="zh-CN" altLang="zh-CN" sz="2000" b="1" dirty="0">
                <a:solidFill>
                  <a:schemeClr val="accent2"/>
                </a:solidFill>
              </a:rPr>
              <a:t>├</a:t>
            </a:r>
            <a:r>
              <a:rPr lang="pt-BR" altLang="zh-CN" sz="2000" b="1" dirty="0">
                <a:solidFill>
                  <a:schemeClr val="accent2"/>
                </a:solidFill>
              </a:rPr>
              <a:t>A</a:t>
            </a:r>
            <a:r>
              <a:rPr lang="en-US" altLang="zh-CN" sz="2000" b="1" baseline="-25000" dirty="0">
                <a:solidFill>
                  <a:schemeClr val="accent2"/>
                </a:solidFill>
              </a:rPr>
              <a:t>5</a:t>
            </a:r>
            <a:endParaRPr lang="pt-BR" altLang="zh-CN" sz="2000" b="1" dirty="0"/>
          </a:p>
          <a:p>
            <a:pPr>
              <a:defRPr/>
            </a:pPr>
            <a:endParaRPr lang="zh-CN" altLang="zh-CN" sz="2000" b="1" dirty="0"/>
          </a:p>
          <a:p>
            <a:pPr>
              <a:defRPr/>
            </a:pPr>
            <a:r>
              <a:rPr lang="de-DE" altLang="zh-CN" sz="2000" b="1" dirty="0"/>
              <a:t>A</a:t>
            </a:r>
            <a:r>
              <a:rPr lang="de-DE" altLang="zh-CN" sz="2000" b="1" baseline="-25000" dirty="0"/>
              <a:t>6</a:t>
            </a:r>
            <a:r>
              <a:rPr lang="de-DE" altLang="zh-CN" sz="2000" b="1" dirty="0"/>
              <a:t>=</a:t>
            </a:r>
            <a:r>
              <a:rPr lang="pt-BR" altLang="zh-CN" sz="2000" b="1" dirty="0"/>
              <a:t>(</a:t>
            </a:r>
            <a:r>
              <a:rPr lang="pt-BR" altLang="zh-CN" sz="2000" b="1" dirty="0">
                <a:sym typeface="Symbol" panose="05050102010706020507" pitchFamily="18" charset="2"/>
              </a:rPr>
              <a:t></a:t>
            </a:r>
            <a:r>
              <a:rPr lang="pt-BR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 ( </a:t>
            </a:r>
            <a:r>
              <a:rPr lang="pt-BR" altLang="zh-CN" sz="2000" b="1" dirty="0"/>
              <a:t>Q(x)</a:t>
            </a:r>
            <a:r>
              <a:rPr lang="pt-BR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ym typeface="Symbol" panose="05050102010706020507" pitchFamily="18" charset="2"/>
              </a:rPr>
              <a:t> </a:t>
            </a:r>
            <a:r>
              <a:rPr lang="pt-BR" altLang="zh-CN" sz="2000" b="1" dirty="0"/>
              <a:t>P(x))</a:t>
            </a:r>
            <a:r>
              <a:rPr lang="en-US" altLang="zh-CN" sz="2000" b="1" dirty="0"/>
              <a:t>)</a:t>
            </a:r>
            <a:r>
              <a:rPr lang="pt-BR" altLang="zh-CN" sz="2000" b="1" dirty="0"/>
              <a:t> </a:t>
            </a:r>
            <a:r>
              <a:rPr lang="pt-BR" altLang="zh-CN" sz="2000" b="1" dirty="0">
                <a:sym typeface="Symbol" panose="05050102010706020507" pitchFamily="18" charset="2"/>
              </a:rPr>
              <a:t>(</a:t>
            </a:r>
            <a:r>
              <a:rPr lang="de-DE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  </a:t>
            </a:r>
            <a:r>
              <a:rPr lang="pt-BR" altLang="zh-CN" sz="2000" b="1" dirty="0"/>
              <a:t>Q(x)</a:t>
            </a:r>
            <a:r>
              <a:rPr lang="pt-BR" altLang="zh-CN" sz="2000" b="1" dirty="0">
                <a:sym typeface="Symbol" panose="05050102010706020507" pitchFamily="18" charset="2"/>
              </a:rPr>
              <a:t> 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r>
              <a:rPr lang="pt-BR" altLang="zh-CN" sz="2000" b="1" dirty="0">
                <a:sym typeface="Symbol" panose="05050102010706020507" pitchFamily="18" charset="2"/>
              </a:rPr>
              <a:t></a:t>
            </a:r>
            <a:r>
              <a:rPr lang="pt-BR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  </a:t>
            </a:r>
            <a:r>
              <a:rPr lang="pt-BR" altLang="zh-CN" sz="2000" b="1" dirty="0"/>
              <a:t>P(x)</a:t>
            </a:r>
            <a:r>
              <a:rPr lang="pt-BR" altLang="zh-CN" sz="2000" b="1" dirty="0">
                <a:sym typeface="Symbol" panose="05050102010706020507" pitchFamily="18" charset="2"/>
              </a:rPr>
              <a:t>)</a:t>
            </a:r>
          </a:p>
          <a:p>
            <a:pPr algn="r">
              <a:defRPr/>
            </a:pPr>
            <a:r>
              <a:rPr lang="zh-CN" altLang="zh-CN" sz="2100" b="1" dirty="0">
                <a:solidFill>
                  <a:schemeClr val="accent2"/>
                </a:solidFill>
              </a:rPr>
              <a:t>├ </a:t>
            </a:r>
            <a:r>
              <a:rPr lang="pt-BR" altLang="zh-CN" sz="2100" b="1" dirty="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de-DE" altLang="zh-CN" sz="2100" b="1" dirty="0">
                <a:solidFill>
                  <a:schemeClr val="accent2"/>
                </a:solidFill>
              </a:rPr>
              <a:t>x(P(x)</a:t>
            </a:r>
            <a:r>
              <a:rPr lang="pt-BR" altLang="zh-CN" sz="21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de-DE" altLang="zh-CN" sz="2100" b="1" dirty="0">
                <a:solidFill>
                  <a:schemeClr val="accent2"/>
                </a:solidFill>
              </a:rPr>
              <a:t>Q(x))</a:t>
            </a:r>
            <a:r>
              <a:rPr lang="pt-BR" altLang="zh-CN" sz="21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2100" b="1" dirty="0">
                <a:solidFill>
                  <a:schemeClr val="accent2"/>
                </a:solidFill>
              </a:rPr>
              <a:t> (</a:t>
            </a:r>
            <a:r>
              <a:rPr lang="pt-BR" altLang="zh-CN" sz="2100" b="1" dirty="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pt-BR" altLang="zh-CN" sz="2100" b="1" dirty="0">
                <a:solidFill>
                  <a:schemeClr val="accent2"/>
                </a:solidFill>
              </a:rPr>
              <a:t>xP(x)</a:t>
            </a:r>
            <a:r>
              <a:rPr lang="pt-BR" altLang="zh-CN" sz="2100" b="1" dirty="0">
                <a:solidFill>
                  <a:schemeClr val="accent2"/>
                </a:solidFill>
                <a:sym typeface="Symbol" panose="05050102010706020507" pitchFamily="18" charset="2"/>
              </a:rPr>
              <a:t></a:t>
            </a:r>
            <a:r>
              <a:rPr lang="de-DE" altLang="zh-CN" sz="2100" b="1" dirty="0">
                <a:solidFill>
                  <a:schemeClr val="accent2"/>
                </a:solidFill>
              </a:rPr>
              <a:t>x</a:t>
            </a:r>
            <a:r>
              <a:rPr lang="pt-BR" altLang="zh-CN" sz="2100" b="1" dirty="0">
                <a:solidFill>
                  <a:schemeClr val="accent2"/>
                </a:solidFill>
              </a:rPr>
              <a:t>Q(x))</a:t>
            </a:r>
          </a:p>
          <a:p>
            <a:pPr>
              <a:defRPr/>
            </a:pPr>
            <a:r>
              <a:rPr lang="de-DE" altLang="zh-CN" sz="2000" b="1" dirty="0"/>
              <a:t>A</a:t>
            </a:r>
            <a:r>
              <a:rPr lang="de-DE" altLang="zh-CN" sz="2000" b="1" baseline="-25000" dirty="0"/>
              <a:t>7</a:t>
            </a:r>
            <a:r>
              <a:rPr lang="de-DE" altLang="zh-CN" sz="2000" b="1" dirty="0"/>
              <a:t>=</a:t>
            </a:r>
            <a:r>
              <a:rPr lang="pt-BR" altLang="zh-CN" sz="2000" b="1" dirty="0">
                <a:sym typeface="Symbol" panose="05050102010706020507" pitchFamily="18" charset="2"/>
              </a:rPr>
              <a:t> (</a:t>
            </a:r>
            <a:r>
              <a:rPr lang="de-DE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  </a:t>
            </a:r>
            <a:r>
              <a:rPr lang="pt-BR" altLang="zh-CN" sz="2000" b="1" dirty="0"/>
              <a:t>Q(x)</a:t>
            </a:r>
            <a:r>
              <a:rPr lang="pt-BR" altLang="zh-CN" sz="2000" b="1" dirty="0">
                <a:sym typeface="Symbol" panose="05050102010706020507" pitchFamily="18" charset="2"/>
              </a:rPr>
              <a:t> </a:t>
            </a:r>
            <a:r>
              <a:rPr lang="en-US" altLang="zh-CN" sz="2000" b="1" dirty="0">
                <a:sym typeface="Symbol" panose="05050102010706020507" pitchFamily="18" charset="2"/>
              </a:rPr>
              <a:t> </a:t>
            </a:r>
            <a:r>
              <a:rPr lang="pt-BR" altLang="zh-CN" sz="2000" b="1" dirty="0">
                <a:sym typeface="Symbol" panose="05050102010706020507" pitchFamily="18" charset="2"/>
              </a:rPr>
              <a:t></a:t>
            </a:r>
            <a:r>
              <a:rPr lang="pt-BR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  </a:t>
            </a:r>
            <a:r>
              <a:rPr lang="pt-BR" altLang="zh-CN" sz="2000" b="1" dirty="0"/>
              <a:t>P(x)</a:t>
            </a:r>
            <a:r>
              <a:rPr lang="pt-BR" altLang="zh-CN" sz="2000" b="1" dirty="0">
                <a:sym typeface="Symbol" panose="05050102010706020507" pitchFamily="18" charset="2"/>
              </a:rPr>
              <a:t>) (</a:t>
            </a:r>
            <a:r>
              <a:rPr lang="en-US" altLang="zh-CN" sz="2000" b="1" dirty="0">
                <a:sym typeface="Symbol" panose="05050102010706020507" pitchFamily="18" charset="2"/>
              </a:rPr>
              <a:t> </a:t>
            </a:r>
            <a:r>
              <a:rPr lang="pt-BR" altLang="zh-CN" sz="2000" b="1" dirty="0">
                <a:sym typeface="Symbol" panose="05050102010706020507" pitchFamily="18" charset="2"/>
              </a:rPr>
              <a:t></a:t>
            </a:r>
            <a:r>
              <a:rPr lang="de-DE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  </a:t>
            </a:r>
            <a:r>
              <a:rPr lang="pt-BR" altLang="zh-CN" sz="2000" b="1" dirty="0"/>
              <a:t>P(x)</a:t>
            </a:r>
            <a:r>
              <a:rPr lang="pt-BR" altLang="zh-CN" sz="2000" b="1" dirty="0">
                <a:sym typeface="Symbol" panose="05050102010706020507" pitchFamily="18" charset="2"/>
              </a:rPr>
              <a:t> </a:t>
            </a:r>
            <a:r>
              <a:rPr lang="en-US" altLang="zh-CN" sz="2000" b="1" dirty="0">
                <a:sym typeface="Symbol" panose="05050102010706020507" pitchFamily="18" charset="2"/>
              </a:rPr>
              <a:t>  </a:t>
            </a:r>
            <a:r>
              <a:rPr lang="pt-BR" altLang="zh-CN" sz="2000" b="1" dirty="0">
                <a:sym typeface="Symbol" panose="05050102010706020507" pitchFamily="18" charset="2"/>
              </a:rPr>
              <a:t></a:t>
            </a:r>
            <a:r>
              <a:rPr lang="pt-BR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  </a:t>
            </a:r>
            <a:r>
              <a:rPr lang="pt-BR" altLang="zh-CN" sz="2000" b="1" dirty="0"/>
              <a:t>Q(x)</a:t>
            </a:r>
            <a:r>
              <a:rPr lang="pt-BR" altLang="zh-CN" sz="2000" b="1" dirty="0">
                <a:sym typeface="Symbol" panose="05050102010706020507" pitchFamily="18" charset="2"/>
              </a:rPr>
              <a:t>)</a:t>
            </a:r>
          </a:p>
          <a:p>
            <a:pPr algn="r">
              <a:defRPr/>
            </a:pPr>
            <a:r>
              <a:rPr lang="zh-CN" altLang="zh-CN" sz="2000" b="1" dirty="0">
                <a:solidFill>
                  <a:schemeClr val="accent2"/>
                </a:solidFill>
              </a:rPr>
              <a:t>├</a:t>
            </a:r>
            <a:r>
              <a:rPr lang="pt-BR" altLang="zh-CN" sz="2000" b="1" dirty="0">
                <a:solidFill>
                  <a:schemeClr val="accent2"/>
                </a:solidFill>
              </a:rPr>
              <a:t>(Q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accent2"/>
                </a:solidFill>
              </a:rPr>
              <a:t>R)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chemeClr val="accent2"/>
                </a:solidFill>
              </a:rPr>
              <a:t>(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chemeClr val="accent2"/>
                </a:solidFill>
              </a:rPr>
              <a:t>R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000" b="1" dirty="0">
                <a:solidFill>
                  <a:schemeClr val="accent2"/>
                </a:solidFill>
              </a:rPr>
              <a:t>Q)</a:t>
            </a:r>
            <a:endParaRPr lang="pt-BR" altLang="zh-CN" sz="20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defRPr/>
            </a:pPr>
            <a:r>
              <a:rPr lang="de-DE" altLang="zh-CN" sz="2000" b="1" dirty="0"/>
              <a:t>A</a:t>
            </a:r>
            <a:r>
              <a:rPr lang="de-DE" altLang="zh-CN" sz="2000" b="1" baseline="-25000" dirty="0"/>
              <a:t>8</a:t>
            </a:r>
            <a:r>
              <a:rPr lang="de-DE" altLang="zh-CN" sz="2000" b="1" dirty="0"/>
              <a:t>=</a:t>
            </a:r>
            <a:r>
              <a:rPr lang="pt-BR" altLang="zh-CN" sz="2000" b="1" dirty="0">
                <a:sym typeface="Symbol" panose="05050102010706020507" pitchFamily="18" charset="2"/>
              </a:rPr>
              <a:t> </a:t>
            </a:r>
            <a:r>
              <a:rPr lang="de-DE" altLang="zh-CN" sz="2000" b="1" dirty="0"/>
              <a:t>x(P(x)</a:t>
            </a:r>
            <a:r>
              <a:rPr lang="pt-BR" altLang="zh-CN" sz="2000" b="1" dirty="0">
                <a:sym typeface="Symbol" panose="05050102010706020507" pitchFamily="18" charset="2"/>
              </a:rPr>
              <a:t></a:t>
            </a:r>
            <a:r>
              <a:rPr lang="de-DE" altLang="zh-CN" sz="2000" b="1" dirty="0"/>
              <a:t>Q(x))</a:t>
            </a:r>
            <a:r>
              <a:rPr lang="pt-BR" altLang="zh-CN" sz="2000" b="1" dirty="0">
                <a:sym typeface="Symbol" panose="05050102010706020507" pitchFamily="18" charset="2"/>
              </a:rPr>
              <a:t> (</a:t>
            </a:r>
            <a:r>
              <a:rPr lang="en-US" altLang="zh-CN" sz="2000" b="1" dirty="0">
                <a:sym typeface="Symbol" panose="05050102010706020507" pitchFamily="18" charset="2"/>
              </a:rPr>
              <a:t> </a:t>
            </a:r>
            <a:r>
              <a:rPr lang="pt-BR" altLang="zh-CN" sz="2000" b="1" dirty="0">
                <a:sym typeface="Symbol" panose="05050102010706020507" pitchFamily="18" charset="2"/>
              </a:rPr>
              <a:t></a:t>
            </a:r>
            <a:r>
              <a:rPr lang="de-DE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  </a:t>
            </a:r>
            <a:r>
              <a:rPr lang="pt-BR" altLang="zh-CN" sz="2000" b="1" dirty="0"/>
              <a:t>P(x)</a:t>
            </a:r>
            <a:r>
              <a:rPr lang="pt-BR" altLang="zh-CN" sz="2000" b="1" dirty="0">
                <a:sym typeface="Symbol" panose="05050102010706020507" pitchFamily="18" charset="2"/>
              </a:rPr>
              <a:t> </a:t>
            </a:r>
            <a:r>
              <a:rPr lang="en-US" altLang="zh-CN" sz="2000" b="1" dirty="0">
                <a:sym typeface="Symbol" panose="05050102010706020507" pitchFamily="18" charset="2"/>
              </a:rPr>
              <a:t>  </a:t>
            </a:r>
            <a:r>
              <a:rPr lang="pt-BR" altLang="zh-CN" sz="2000" b="1" dirty="0">
                <a:sym typeface="Symbol" panose="05050102010706020507" pitchFamily="18" charset="2"/>
              </a:rPr>
              <a:t></a:t>
            </a:r>
            <a:r>
              <a:rPr lang="pt-BR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  </a:t>
            </a:r>
            <a:r>
              <a:rPr lang="pt-BR" altLang="zh-CN" sz="2000" b="1" dirty="0"/>
              <a:t>Q(x)</a:t>
            </a:r>
            <a:r>
              <a:rPr lang="pt-BR" altLang="zh-CN" sz="2000" b="1" dirty="0">
                <a:sym typeface="Symbol" panose="05050102010706020507" pitchFamily="18" charset="2"/>
              </a:rPr>
              <a:t>)   </a:t>
            </a:r>
            <a:r>
              <a:rPr lang="pt-BR" altLang="zh-CN" sz="2000" b="1" dirty="0">
                <a:solidFill>
                  <a:schemeClr val="accent2"/>
                </a:solidFill>
              </a:rPr>
              <a:t>A</a:t>
            </a:r>
            <a:r>
              <a:rPr lang="pt-BR" altLang="zh-CN" sz="2000" b="1" baseline="-25000" dirty="0">
                <a:solidFill>
                  <a:schemeClr val="accent2"/>
                </a:solidFill>
              </a:rPr>
              <a:t>5</a:t>
            </a:r>
            <a:r>
              <a:rPr lang="pt-BR" altLang="zh-CN" sz="2000" b="1" dirty="0">
                <a:solidFill>
                  <a:schemeClr val="accent2"/>
                </a:solidFill>
              </a:rPr>
              <a:t>, A</a:t>
            </a:r>
            <a:r>
              <a:rPr lang="en-US" altLang="zh-CN" sz="2000" b="1" baseline="-25000" dirty="0">
                <a:solidFill>
                  <a:schemeClr val="accent2"/>
                </a:solidFill>
              </a:rPr>
              <a:t>6</a:t>
            </a:r>
            <a:r>
              <a:rPr lang="pt-BR" altLang="zh-CN" sz="2000" b="1" dirty="0">
                <a:solidFill>
                  <a:schemeClr val="accent2"/>
                </a:solidFill>
              </a:rPr>
              <a:t>, A</a:t>
            </a:r>
            <a:r>
              <a:rPr lang="en-US" altLang="zh-CN" sz="2000" b="1" baseline="-25000" dirty="0">
                <a:solidFill>
                  <a:schemeClr val="accent2"/>
                </a:solidFill>
              </a:rPr>
              <a:t>7</a:t>
            </a:r>
            <a:r>
              <a:rPr lang="pt-BR" altLang="zh-CN" sz="2000" b="1" dirty="0">
                <a:solidFill>
                  <a:schemeClr val="accent2"/>
                </a:solidFill>
              </a:rPr>
              <a:t> </a:t>
            </a:r>
            <a:r>
              <a:rPr lang="zh-CN" altLang="zh-CN" sz="2000" b="1" dirty="0">
                <a:solidFill>
                  <a:schemeClr val="accent2"/>
                </a:solidFill>
              </a:rPr>
              <a:t>├</a:t>
            </a:r>
            <a:r>
              <a:rPr lang="pt-BR" altLang="zh-CN" sz="2000" b="1" dirty="0">
                <a:solidFill>
                  <a:schemeClr val="accent2"/>
                </a:solidFill>
              </a:rPr>
              <a:t>A</a:t>
            </a:r>
            <a:r>
              <a:rPr lang="en-US" altLang="zh-CN" sz="2000" b="1" baseline="-25000" dirty="0">
                <a:solidFill>
                  <a:schemeClr val="accent2"/>
                </a:solidFill>
              </a:rPr>
              <a:t>8</a:t>
            </a:r>
            <a:endParaRPr lang="pt-BR" altLang="zh-CN" sz="2000" b="1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de-DE" altLang="zh-CN" sz="2000" b="1" dirty="0"/>
              <a:t>A</a:t>
            </a:r>
            <a:r>
              <a:rPr lang="de-DE" altLang="zh-CN" sz="2000" b="1" baseline="-25000" dirty="0"/>
              <a:t>9</a:t>
            </a:r>
            <a:r>
              <a:rPr lang="de-DE" altLang="zh-CN" sz="2000" b="1" dirty="0"/>
              <a:t>=</a:t>
            </a:r>
            <a:r>
              <a:rPr lang="pt-BR" altLang="zh-CN" sz="2000" b="1" dirty="0">
                <a:sym typeface="Symbol" panose="05050102010706020507" pitchFamily="18" charset="2"/>
              </a:rPr>
              <a:t> </a:t>
            </a:r>
            <a:r>
              <a:rPr lang="de-DE" altLang="zh-CN" sz="2000" b="1" dirty="0"/>
              <a:t>x(P(x)</a:t>
            </a:r>
            <a:r>
              <a:rPr lang="pt-BR" altLang="zh-CN" sz="2000" b="1" dirty="0">
                <a:sym typeface="Symbol" panose="05050102010706020507" pitchFamily="18" charset="2"/>
              </a:rPr>
              <a:t></a:t>
            </a:r>
            <a:r>
              <a:rPr lang="de-DE" altLang="zh-CN" sz="2000" b="1" dirty="0"/>
              <a:t>Q(x))</a:t>
            </a:r>
            <a:r>
              <a:rPr lang="pt-BR" altLang="zh-CN" sz="2000" b="1" dirty="0">
                <a:sym typeface="Symbol" panose="05050102010706020507" pitchFamily="18" charset="2"/>
              </a:rPr>
              <a:t> (</a:t>
            </a:r>
            <a:r>
              <a:rPr lang="pt-BR" altLang="zh-CN" sz="2000" b="1" dirty="0"/>
              <a:t>xP(x)</a:t>
            </a:r>
            <a:r>
              <a:rPr lang="pt-BR" altLang="zh-CN" sz="2000" b="1" dirty="0">
                <a:sym typeface="Symbol" panose="05050102010706020507" pitchFamily="18" charset="2"/>
              </a:rPr>
              <a:t></a:t>
            </a:r>
            <a:r>
              <a:rPr lang="pt-BR" altLang="zh-CN" sz="2000" b="1" dirty="0"/>
              <a:t>x Q(x)</a:t>
            </a:r>
            <a:r>
              <a:rPr lang="pt-BR" altLang="zh-CN" sz="2000" b="1" dirty="0">
                <a:sym typeface="Symbol" panose="05050102010706020507" pitchFamily="18" charset="2"/>
              </a:rPr>
              <a:t>)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              </a:t>
            </a:r>
            <a:r>
              <a:rPr lang="en-US" altLang="zh-CN" sz="2000" b="1" dirty="0" err="1">
                <a:solidFill>
                  <a:schemeClr val="accent2"/>
                </a:solidFill>
              </a:rPr>
              <a:t>x</a:t>
            </a:r>
            <a:r>
              <a:rPr lang="en-US" altLang="zh-CN" sz="2000" b="1" dirty="0" err="1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 err="1">
                <a:solidFill>
                  <a:schemeClr val="accent2"/>
                </a:solidFill>
              </a:rPr>
              <a:t>P</a:t>
            </a:r>
            <a:r>
              <a:rPr lang="en-US" altLang="zh-CN" sz="2000" b="1" dirty="0">
                <a:solidFill>
                  <a:schemeClr val="accent2"/>
                </a:solidFill>
              </a:rPr>
              <a:t>(x)</a:t>
            </a:r>
            <a:r>
              <a:rPr lang="zh-CN" altLang="zh-CN" sz="2000" b="1" dirty="0">
                <a:solidFill>
                  <a:schemeClr val="accent2"/>
                </a:solidFill>
              </a:rPr>
              <a:t>≡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000" b="1" dirty="0" err="1">
                <a:solidFill>
                  <a:schemeClr val="accent2"/>
                </a:solidFill>
              </a:rPr>
              <a:t>xP</a:t>
            </a:r>
            <a:r>
              <a:rPr lang="en-US" altLang="zh-CN" sz="2000" b="1" dirty="0">
                <a:solidFill>
                  <a:schemeClr val="accent2"/>
                </a:solidFill>
              </a:rPr>
              <a:t>(x)</a:t>
            </a:r>
            <a:endParaRPr lang="zh-CN" altLang="zh-CN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60E45B52-084D-41FF-BF4F-305D8C48C7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23825"/>
            <a:ext cx="8229600" cy="1143000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 13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├ (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xP(x)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xQ(x))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x(P(x)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Q(x)) </a:t>
            </a:r>
            <a:endParaRPr lang="en-US" altLang="zh-CN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73731" name="内容占位符 2">
            <a:extLst>
              <a:ext uri="{FF2B5EF4-FFF2-40B4-BE49-F238E27FC236}">
                <a16:creationId xmlns:a16="http://schemas.microsoft.com/office/drawing/2014/main" id="{490A926D-5D49-4C3B-A93C-C36CB108B52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917575" y="1266825"/>
            <a:ext cx="730885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200" b="1">
                <a:solidFill>
                  <a:srgbClr val="FF0000"/>
                </a:solidFill>
              </a:rPr>
              <a:t>证明：</a:t>
            </a:r>
            <a:r>
              <a:rPr lang="pt-BR" altLang="zh-CN" sz="2200" b="1">
                <a:solidFill>
                  <a:srgbClr val="FF0000"/>
                </a:solidFill>
              </a:rPr>
              <a:t>                                                                </a:t>
            </a:r>
            <a:r>
              <a:rPr lang="zh-CN" altLang="zh-CN" sz="2200" b="1">
                <a:solidFill>
                  <a:srgbClr val="FF0000"/>
                </a:solidFill>
              </a:rPr>
              <a:t>证据：</a:t>
            </a:r>
          </a:p>
          <a:p>
            <a:pPr>
              <a:lnSpc>
                <a:spcPct val="90000"/>
              </a:lnSpc>
            </a:pPr>
            <a:r>
              <a:rPr lang="pt-BR" altLang="zh-CN" sz="2200" b="1"/>
              <a:t>A</a:t>
            </a:r>
            <a:r>
              <a:rPr lang="pt-BR" altLang="zh-CN" sz="2200" b="1" baseline="-25000"/>
              <a:t>1</a:t>
            </a:r>
            <a:r>
              <a:rPr lang="pt-BR" altLang="zh-CN" sz="2200" b="1"/>
              <a:t>= (</a:t>
            </a:r>
            <a:r>
              <a:rPr lang="en-US" altLang="zh-CN" sz="2200" b="1">
                <a:sym typeface="Symbol" panose="05050102010706020507" pitchFamily="18" charset="2"/>
              </a:rPr>
              <a:t></a:t>
            </a:r>
            <a:r>
              <a:rPr lang="pt-BR" altLang="zh-CN" sz="2200" b="1"/>
              <a:t>xP(x)</a:t>
            </a:r>
            <a:r>
              <a:rPr lang="en-US" altLang="zh-CN" sz="2200" b="1">
                <a:sym typeface="Symbol" panose="05050102010706020507" pitchFamily="18" charset="2"/>
              </a:rPr>
              <a:t></a:t>
            </a:r>
            <a:r>
              <a:rPr lang="pt-BR" altLang="zh-CN" sz="2200" b="1"/>
              <a:t>xQ(x))</a:t>
            </a:r>
            <a:r>
              <a:rPr lang="en-US" altLang="zh-CN" sz="2200" b="1">
                <a:sym typeface="Symbol" panose="05050102010706020507" pitchFamily="18" charset="2"/>
              </a:rPr>
              <a:t></a:t>
            </a:r>
            <a:r>
              <a:rPr lang="pt-BR" altLang="zh-CN" sz="2200" b="1"/>
              <a:t>xP(x)                         </a:t>
            </a:r>
            <a:r>
              <a:rPr lang="pt-BR" altLang="zh-CN" sz="2200" b="1">
                <a:solidFill>
                  <a:schemeClr val="accent2"/>
                </a:solidFill>
              </a:rPr>
              <a:t>├Q</a:t>
            </a:r>
            <a:r>
              <a:rPr lang="en-US" altLang="zh-CN" sz="2200" b="1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pt-BR" altLang="zh-CN" sz="2200" b="1">
                <a:solidFill>
                  <a:schemeClr val="accent2"/>
                </a:solidFill>
              </a:rPr>
              <a:t>R</a:t>
            </a:r>
            <a:r>
              <a:rPr lang="en-US" altLang="zh-CN" sz="22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2200" b="1">
                <a:solidFill>
                  <a:schemeClr val="accent2"/>
                </a:solidFill>
              </a:rPr>
              <a:t>Q</a:t>
            </a:r>
            <a:r>
              <a:rPr lang="pt-BR" altLang="zh-CN" sz="2200" b="1"/>
              <a:t> </a:t>
            </a:r>
            <a:endParaRPr lang="zh-CN" altLang="zh-CN" sz="2200" b="1"/>
          </a:p>
          <a:p>
            <a:pPr>
              <a:lnSpc>
                <a:spcPct val="90000"/>
              </a:lnSpc>
            </a:pPr>
            <a:r>
              <a:rPr lang="pt-BR" altLang="zh-CN" sz="2200" b="1"/>
              <a:t>A</a:t>
            </a:r>
            <a:r>
              <a:rPr lang="pt-BR" altLang="zh-CN" sz="2200" b="1" baseline="-25000"/>
              <a:t>2</a:t>
            </a:r>
            <a:r>
              <a:rPr lang="pt-BR" altLang="zh-CN" sz="2200" b="1"/>
              <a:t>= </a:t>
            </a:r>
            <a:r>
              <a:rPr lang="en-US" altLang="zh-CN" sz="2200" b="1">
                <a:sym typeface="Symbol" panose="05050102010706020507" pitchFamily="18" charset="2"/>
              </a:rPr>
              <a:t></a:t>
            </a:r>
            <a:r>
              <a:rPr lang="pt-BR" altLang="zh-CN" sz="2200" b="1"/>
              <a:t>xP(x) </a:t>
            </a:r>
            <a:r>
              <a:rPr lang="en-US" altLang="zh-CN" sz="2200" b="1">
                <a:sym typeface="Symbol" panose="05050102010706020507" pitchFamily="18" charset="2"/>
              </a:rPr>
              <a:t></a:t>
            </a:r>
            <a:r>
              <a:rPr lang="pt-BR" altLang="zh-CN" sz="2200" b="1"/>
              <a:t>P(x)                                              </a:t>
            </a:r>
            <a:r>
              <a:rPr lang="pt-BR" altLang="zh-CN" sz="2200" b="1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pt-BR" altLang="zh-CN" sz="2200" b="1">
                <a:solidFill>
                  <a:schemeClr val="accent2"/>
                </a:solidFill>
              </a:rPr>
              <a:t> </a:t>
            </a:r>
            <a:r>
              <a:rPr lang="pt-BR" altLang="zh-CN" sz="2200" b="1" baseline="-25000">
                <a:solidFill>
                  <a:schemeClr val="accent2"/>
                </a:solidFill>
              </a:rPr>
              <a:t>4</a:t>
            </a:r>
            <a:r>
              <a:rPr lang="pt-BR" altLang="zh-CN" sz="2200" b="1"/>
              <a:t> </a:t>
            </a:r>
            <a:endParaRPr lang="zh-CN" altLang="zh-CN" sz="2200" b="1"/>
          </a:p>
          <a:p>
            <a:pPr>
              <a:lnSpc>
                <a:spcPct val="90000"/>
              </a:lnSpc>
            </a:pPr>
            <a:r>
              <a:rPr lang="en-US" altLang="zh-CN" sz="2200" b="1"/>
              <a:t>A</a:t>
            </a:r>
            <a:r>
              <a:rPr lang="en-US" altLang="zh-CN" sz="2200" b="1" baseline="-25000"/>
              <a:t>3</a:t>
            </a:r>
            <a:r>
              <a:rPr lang="en-US" altLang="zh-CN" sz="2200" b="1"/>
              <a:t>= (</a:t>
            </a:r>
            <a:r>
              <a:rPr lang="en-US" altLang="zh-CN" sz="2200" b="1">
                <a:sym typeface="Symbol" panose="05050102010706020507" pitchFamily="18" charset="2"/>
              </a:rPr>
              <a:t></a:t>
            </a:r>
            <a:r>
              <a:rPr lang="en-US" altLang="zh-CN" sz="2200" b="1"/>
              <a:t>xP(x) </a:t>
            </a:r>
            <a:r>
              <a:rPr lang="en-US" altLang="zh-CN" sz="2200" b="1">
                <a:sym typeface="Symbol" panose="05050102010706020507" pitchFamily="18" charset="2"/>
              </a:rPr>
              <a:t></a:t>
            </a:r>
            <a:r>
              <a:rPr lang="en-US" altLang="zh-CN" sz="2200" b="1"/>
              <a:t>xQ(x)) </a:t>
            </a:r>
            <a:r>
              <a:rPr lang="en-US" altLang="zh-CN" sz="2200" b="1">
                <a:sym typeface="Symbol" panose="05050102010706020507" pitchFamily="18" charset="2"/>
              </a:rPr>
              <a:t></a:t>
            </a:r>
            <a:r>
              <a:rPr lang="en-US" altLang="zh-CN" sz="2200" b="1"/>
              <a:t> P(x)</a:t>
            </a:r>
            <a:r>
              <a:rPr lang="pt-BR" altLang="zh-CN" sz="2200" b="1"/>
              <a:t>                            </a:t>
            </a:r>
            <a:r>
              <a:rPr lang="pt-BR" altLang="zh-CN" sz="2200" b="1">
                <a:solidFill>
                  <a:schemeClr val="accent2"/>
                </a:solidFill>
              </a:rPr>
              <a:t>A</a:t>
            </a:r>
            <a:r>
              <a:rPr lang="pt-BR" altLang="zh-CN" sz="2200" b="1" baseline="-25000">
                <a:solidFill>
                  <a:schemeClr val="accent2"/>
                </a:solidFill>
              </a:rPr>
              <a:t>1</a:t>
            </a:r>
            <a:r>
              <a:rPr lang="pt-BR" altLang="zh-CN" sz="2200" b="1">
                <a:solidFill>
                  <a:schemeClr val="accent2"/>
                </a:solidFill>
              </a:rPr>
              <a:t> , A</a:t>
            </a:r>
            <a:r>
              <a:rPr lang="en-US" altLang="zh-CN" sz="2200" b="1" baseline="-25000">
                <a:solidFill>
                  <a:schemeClr val="accent2"/>
                </a:solidFill>
              </a:rPr>
              <a:t>2</a:t>
            </a:r>
            <a:r>
              <a:rPr lang="zh-CN" altLang="zh-CN" sz="2200" b="1">
                <a:solidFill>
                  <a:schemeClr val="accent2"/>
                </a:solidFill>
              </a:rPr>
              <a:t>├</a:t>
            </a:r>
            <a:r>
              <a:rPr lang="pt-BR" altLang="zh-CN" sz="2200" b="1">
                <a:solidFill>
                  <a:schemeClr val="accent2"/>
                </a:solidFill>
              </a:rPr>
              <a:t>A</a:t>
            </a:r>
            <a:r>
              <a:rPr lang="en-US" altLang="zh-CN" sz="2200" b="1" baseline="-25000">
                <a:solidFill>
                  <a:schemeClr val="accent2"/>
                </a:solidFill>
              </a:rPr>
              <a:t>3</a:t>
            </a:r>
            <a:r>
              <a:rPr lang="en-US" altLang="zh-CN" sz="2200" b="1">
                <a:solidFill>
                  <a:schemeClr val="accent2"/>
                </a:solidFill>
              </a:rPr>
              <a:t> </a:t>
            </a:r>
            <a:endParaRPr lang="zh-CN" altLang="zh-CN" sz="22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200" b="1"/>
              <a:t>A</a:t>
            </a:r>
            <a:r>
              <a:rPr lang="en-US" altLang="zh-CN" sz="2200" b="1" baseline="-25000"/>
              <a:t>4</a:t>
            </a:r>
            <a:r>
              <a:rPr lang="en-US" altLang="zh-CN" sz="2200" b="1"/>
              <a:t>= (</a:t>
            </a:r>
            <a:r>
              <a:rPr lang="en-US" altLang="zh-CN" sz="2200" b="1">
                <a:sym typeface="Symbol" panose="05050102010706020507" pitchFamily="18" charset="2"/>
              </a:rPr>
              <a:t></a:t>
            </a:r>
            <a:r>
              <a:rPr lang="en-US" altLang="zh-CN" sz="2200" b="1"/>
              <a:t>xP(x) </a:t>
            </a:r>
            <a:r>
              <a:rPr lang="en-US" altLang="zh-CN" sz="2200" b="1">
                <a:sym typeface="Symbol" panose="05050102010706020507" pitchFamily="18" charset="2"/>
              </a:rPr>
              <a:t></a:t>
            </a:r>
            <a:r>
              <a:rPr lang="en-US" altLang="zh-CN" sz="2200" b="1"/>
              <a:t>xQ(x)) </a:t>
            </a:r>
            <a:r>
              <a:rPr lang="en-US" altLang="zh-CN" sz="2200" b="1">
                <a:sym typeface="Symbol" panose="05050102010706020507" pitchFamily="18" charset="2"/>
              </a:rPr>
              <a:t></a:t>
            </a:r>
            <a:r>
              <a:rPr lang="en-US" altLang="zh-CN" sz="2200" b="1"/>
              <a:t> </a:t>
            </a:r>
            <a:r>
              <a:rPr lang="en-US" altLang="zh-CN" sz="2200" b="1">
                <a:sym typeface="Symbol" panose="05050102010706020507" pitchFamily="18" charset="2"/>
              </a:rPr>
              <a:t></a:t>
            </a:r>
            <a:r>
              <a:rPr lang="en-US" altLang="zh-CN" sz="2200" b="1"/>
              <a:t>xQ(x)                     </a:t>
            </a:r>
            <a:r>
              <a:rPr lang="en-US" altLang="zh-CN" sz="2200" b="1">
                <a:solidFill>
                  <a:schemeClr val="accent2"/>
                </a:solidFill>
              </a:rPr>
              <a:t>├Q</a:t>
            </a:r>
            <a:r>
              <a:rPr lang="en-US" altLang="zh-CN" sz="2200" b="1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200" b="1">
                <a:solidFill>
                  <a:schemeClr val="accent2"/>
                </a:solidFill>
              </a:rPr>
              <a:t>R </a:t>
            </a:r>
            <a:r>
              <a:rPr lang="en-US" altLang="zh-CN" sz="22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200" b="1">
                <a:solidFill>
                  <a:schemeClr val="accent2"/>
                </a:solidFill>
              </a:rPr>
              <a:t>R</a:t>
            </a:r>
            <a:endParaRPr lang="zh-CN" altLang="zh-CN" sz="22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200" b="1"/>
              <a:t>A</a:t>
            </a:r>
            <a:r>
              <a:rPr lang="en-US" altLang="zh-CN" sz="2200" b="1" baseline="-25000"/>
              <a:t>5</a:t>
            </a:r>
            <a:r>
              <a:rPr lang="en-US" altLang="zh-CN" sz="2200" b="1"/>
              <a:t>= </a:t>
            </a:r>
            <a:r>
              <a:rPr lang="en-US" altLang="zh-CN" sz="2200" b="1">
                <a:sym typeface="Symbol" panose="05050102010706020507" pitchFamily="18" charset="2"/>
              </a:rPr>
              <a:t></a:t>
            </a:r>
            <a:r>
              <a:rPr lang="en-US" altLang="zh-CN" sz="2200" b="1"/>
              <a:t>xQ(x) </a:t>
            </a:r>
            <a:r>
              <a:rPr lang="en-US" altLang="zh-CN" sz="2200" b="1">
                <a:sym typeface="Symbol" panose="05050102010706020507" pitchFamily="18" charset="2"/>
              </a:rPr>
              <a:t></a:t>
            </a:r>
            <a:r>
              <a:rPr lang="en-US" altLang="zh-CN" sz="2200" b="1"/>
              <a:t>Q(x)                                             </a:t>
            </a:r>
            <a:r>
              <a:rPr lang="en-US" altLang="zh-CN" sz="2200" b="1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en-US" altLang="zh-CN" sz="2200" b="1">
                <a:solidFill>
                  <a:schemeClr val="accent2"/>
                </a:solidFill>
              </a:rPr>
              <a:t> </a:t>
            </a:r>
            <a:r>
              <a:rPr lang="en-US" altLang="zh-CN" sz="2200" b="1" baseline="-25000">
                <a:solidFill>
                  <a:schemeClr val="accent2"/>
                </a:solidFill>
              </a:rPr>
              <a:t>4</a:t>
            </a:r>
            <a:r>
              <a:rPr lang="en-US" altLang="zh-CN" sz="2200" b="1">
                <a:solidFill>
                  <a:schemeClr val="accent2"/>
                </a:solidFill>
              </a:rPr>
              <a:t> </a:t>
            </a:r>
            <a:endParaRPr lang="zh-CN" altLang="zh-CN" sz="22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200" b="1"/>
              <a:t>A</a:t>
            </a:r>
            <a:r>
              <a:rPr lang="en-US" altLang="zh-CN" sz="2200" b="1" baseline="-25000"/>
              <a:t>6</a:t>
            </a:r>
            <a:r>
              <a:rPr lang="en-US" altLang="zh-CN" sz="2200" b="1"/>
              <a:t>= (</a:t>
            </a:r>
            <a:r>
              <a:rPr lang="en-US" altLang="zh-CN" sz="2200" b="1">
                <a:sym typeface="Symbol" panose="05050102010706020507" pitchFamily="18" charset="2"/>
              </a:rPr>
              <a:t></a:t>
            </a:r>
            <a:r>
              <a:rPr lang="en-US" altLang="zh-CN" sz="2200" b="1"/>
              <a:t>xP(x) </a:t>
            </a:r>
            <a:r>
              <a:rPr lang="en-US" altLang="zh-CN" sz="2200" b="1">
                <a:sym typeface="Symbol" panose="05050102010706020507" pitchFamily="18" charset="2"/>
              </a:rPr>
              <a:t></a:t>
            </a:r>
            <a:r>
              <a:rPr lang="en-US" altLang="zh-CN" sz="2200" b="1"/>
              <a:t>xQ(x)) </a:t>
            </a:r>
            <a:r>
              <a:rPr lang="en-US" altLang="zh-CN" sz="2200" b="1">
                <a:sym typeface="Symbol" panose="05050102010706020507" pitchFamily="18" charset="2"/>
              </a:rPr>
              <a:t></a:t>
            </a:r>
            <a:r>
              <a:rPr lang="en-US" altLang="zh-CN" sz="2200" b="1"/>
              <a:t> Q(x) </a:t>
            </a:r>
            <a:r>
              <a:rPr lang="pt-BR" altLang="zh-CN" sz="2200" b="1"/>
              <a:t>                          </a:t>
            </a:r>
            <a:r>
              <a:rPr lang="pt-BR" altLang="zh-CN" sz="2200" b="1">
                <a:solidFill>
                  <a:schemeClr val="accent2"/>
                </a:solidFill>
              </a:rPr>
              <a:t>A</a:t>
            </a:r>
            <a:r>
              <a:rPr lang="pt-BR" altLang="zh-CN" sz="2200" b="1" baseline="-25000">
                <a:solidFill>
                  <a:schemeClr val="accent2"/>
                </a:solidFill>
              </a:rPr>
              <a:t>4</a:t>
            </a:r>
            <a:r>
              <a:rPr lang="pt-BR" altLang="zh-CN" sz="2200" b="1">
                <a:solidFill>
                  <a:schemeClr val="accent2"/>
                </a:solidFill>
              </a:rPr>
              <a:t> , A</a:t>
            </a:r>
            <a:r>
              <a:rPr lang="en-US" altLang="zh-CN" sz="2200" b="1" baseline="-25000">
                <a:solidFill>
                  <a:schemeClr val="accent2"/>
                </a:solidFill>
              </a:rPr>
              <a:t>5</a:t>
            </a:r>
            <a:r>
              <a:rPr lang="zh-CN" altLang="zh-CN" sz="2200" b="1">
                <a:solidFill>
                  <a:schemeClr val="accent2"/>
                </a:solidFill>
              </a:rPr>
              <a:t>├</a:t>
            </a:r>
            <a:r>
              <a:rPr lang="pt-BR" altLang="zh-CN" sz="2200" b="1">
                <a:solidFill>
                  <a:schemeClr val="accent2"/>
                </a:solidFill>
              </a:rPr>
              <a:t>A</a:t>
            </a:r>
            <a:r>
              <a:rPr lang="en-US" altLang="zh-CN" sz="2200" b="1" baseline="-25000">
                <a:solidFill>
                  <a:schemeClr val="accent2"/>
                </a:solidFill>
              </a:rPr>
              <a:t>6</a:t>
            </a:r>
            <a:r>
              <a:rPr lang="en-US" altLang="zh-CN" sz="2200" b="1">
                <a:solidFill>
                  <a:schemeClr val="accent2"/>
                </a:solidFill>
              </a:rPr>
              <a:t> </a:t>
            </a:r>
            <a:endParaRPr lang="zh-CN" altLang="zh-CN" sz="22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200" b="1"/>
              <a:t>A</a:t>
            </a:r>
            <a:r>
              <a:rPr lang="en-US" altLang="zh-CN" sz="2200" b="1" baseline="-25000"/>
              <a:t>7</a:t>
            </a:r>
            <a:r>
              <a:rPr lang="en-US" altLang="zh-CN" sz="2200" b="1"/>
              <a:t>= (</a:t>
            </a:r>
            <a:r>
              <a:rPr lang="en-US" altLang="zh-CN" sz="2200" b="1">
                <a:sym typeface="Symbol" panose="05050102010706020507" pitchFamily="18" charset="2"/>
              </a:rPr>
              <a:t></a:t>
            </a:r>
            <a:r>
              <a:rPr lang="en-US" altLang="zh-CN" sz="2200" b="1"/>
              <a:t>xP(x) </a:t>
            </a:r>
            <a:r>
              <a:rPr lang="en-US" altLang="zh-CN" sz="2200" b="1">
                <a:sym typeface="Symbol" panose="05050102010706020507" pitchFamily="18" charset="2"/>
              </a:rPr>
              <a:t></a:t>
            </a:r>
            <a:r>
              <a:rPr lang="en-US" altLang="zh-CN" sz="2200" b="1"/>
              <a:t>xQ(x)) </a:t>
            </a:r>
            <a:r>
              <a:rPr lang="en-US" altLang="zh-CN" sz="2200" b="1">
                <a:sym typeface="Symbol" panose="05050102010706020507" pitchFamily="18" charset="2"/>
              </a:rPr>
              <a:t></a:t>
            </a:r>
            <a:r>
              <a:rPr lang="en-US" altLang="zh-CN" sz="2200" b="1"/>
              <a:t> P(x) </a:t>
            </a:r>
            <a:r>
              <a:rPr lang="en-US" altLang="zh-CN" sz="2200" b="1">
                <a:sym typeface="Symbol" panose="05050102010706020507" pitchFamily="18" charset="2"/>
              </a:rPr>
              <a:t></a:t>
            </a:r>
            <a:r>
              <a:rPr lang="en-US" altLang="zh-CN" sz="2200" b="1"/>
              <a:t> Q(x)               </a:t>
            </a:r>
          </a:p>
          <a:p>
            <a:pPr algn="r">
              <a:lnSpc>
                <a:spcPct val="90000"/>
              </a:lnSpc>
            </a:pPr>
            <a:r>
              <a:rPr lang="en-US" altLang="zh-CN" sz="2200" b="1">
                <a:solidFill>
                  <a:schemeClr val="accent2"/>
                </a:solidFill>
              </a:rPr>
              <a:t>├((P </a:t>
            </a:r>
            <a:r>
              <a:rPr lang="en-US" altLang="zh-CN" sz="22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200" b="1">
                <a:solidFill>
                  <a:schemeClr val="accent2"/>
                </a:solidFill>
              </a:rPr>
              <a:t>Q) </a:t>
            </a:r>
            <a:r>
              <a:rPr lang="en-US" altLang="zh-CN" sz="2200" b="1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200" b="1">
                <a:solidFill>
                  <a:schemeClr val="accent2"/>
                </a:solidFill>
              </a:rPr>
              <a:t> (P </a:t>
            </a:r>
            <a:r>
              <a:rPr lang="en-US" altLang="zh-CN" sz="22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200" b="1">
                <a:solidFill>
                  <a:schemeClr val="accent2"/>
                </a:solidFill>
              </a:rPr>
              <a:t>R))</a:t>
            </a:r>
            <a:r>
              <a:rPr lang="en-US" altLang="zh-CN" sz="2200" b="1">
                <a:solidFill>
                  <a:schemeClr val="accent2"/>
                </a:solidFill>
                <a:sym typeface="Symbol" panose="05050102010706020507" pitchFamily="18" charset="2"/>
              </a:rPr>
              <a:t> </a:t>
            </a:r>
            <a:r>
              <a:rPr lang="en-US" altLang="zh-CN" sz="2200" b="1">
                <a:solidFill>
                  <a:schemeClr val="accent2"/>
                </a:solidFill>
              </a:rPr>
              <a:t> (P </a:t>
            </a:r>
            <a:r>
              <a:rPr lang="en-US" altLang="zh-CN" sz="22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200" b="1">
                <a:solidFill>
                  <a:schemeClr val="accent2"/>
                </a:solidFill>
              </a:rPr>
              <a:t> Q</a:t>
            </a:r>
            <a:r>
              <a:rPr lang="en-US" altLang="zh-CN" sz="2200" b="1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200" b="1">
                <a:solidFill>
                  <a:schemeClr val="accent2"/>
                </a:solidFill>
              </a:rPr>
              <a:t>R) </a:t>
            </a:r>
            <a:endParaRPr lang="zh-CN" altLang="zh-CN" sz="22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200" b="1"/>
              <a:t>A</a:t>
            </a:r>
            <a:r>
              <a:rPr lang="en-US" altLang="zh-CN" sz="2200" b="1" baseline="-25000"/>
              <a:t>8</a:t>
            </a:r>
            <a:r>
              <a:rPr lang="en-US" altLang="zh-CN" sz="2200" b="1"/>
              <a:t>=</a:t>
            </a:r>
            <a:r>
              <a:rPr lang="en-US" altLang="zh-CN" sz="2200" b="1">
                <a:sym typeface="Symbol" panose="05050102010706020507" pitchFamily="18" charset="2"/>
              </a:rPr>
              <a:t></a:t>
            </a:r>
            <a:r>
              <a:rPr lang="en-US" altLang="zh-CN" sz="2200" b="1"/>
              <a:t>x((</a:t>
            </a:r>
            <a:r>
              <a:rPr lang="en-US" altLang="zh-CN" sz="2200" b="1">
                <a:sym typeface="Symbol" panose="05050102010706020507" pitchFamily="18" charset="2"/>
              </a:rPr>
              <a:t></a:t>
            </a:r>
            <a:r>
              <a:rPr lang="en-US" altLang="zh-CN" sz="2200" b="1"/>
              <a:t>xP(x) </a:t>
            </a:r>
            <a:r>
              <a:rPr lang="en-US" altLang="zh-CN" sz="2200" b="1">
                <a:sym typeface="Symbol" panose="05050102010706020507" pitchFamily="18" charset="2"/>
              </a:rPr>
              <a:t></a:t>
            </a:r>
            <a:r>
              <a:rPr lang="en-US" altLang="zh-CN" sz="2200" b="1"/>
              <a:t>xQ(x)) </a:t>
            </a:r>
            <a:r>
              <a:rPr lang="en-US" altLang="zh-CN" sz="2200" b="1">
                <a:sym typeface="Symbol" panose="05050102010706020507" pitchFamily="18" charset="2"/>
              </a:rPr>
              <a:t></a:t>
            </a:r>
            <a:r>
              <a:rPr lang="en-US" altLang="zh-CN" sz="2200" b="1"/>
              <a:t> P(x) </a:t>
            </a:r>
            <a:r>
              <a:rPr lang="en-US" altLang="zh-CN" sz="2200" b="1">
                <a:sym typeface="Symbol" panose="05050102010706020507" pitchFamily="18" charset="2"/>
              </a:rPr>
              <a:t></a:t>
            </a:r>
            <a:r>
              <a:rPr lang="en-US" altLang="zh-CN" sz="2200" b="1"/>
              <a:t> Q(x))           </a:t>
            </a:r>
            <a:r>
              <a:rPr lang="en-US" altLang="zh-CN" sz="2200" b="1">
                <a:solidFill>
                  <a:schemeClr val="accent2"/>
                </a:solidFill>
              </a:rPr>
              <a:t>UG</a:t>
            </a:r>
            <a:endParaRPr lang="zh-CN" altLang="zh-CN" sz="22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200" b="1"/>
              <a:t>A</a:t>
            </a:r>
            <a:r>
              <a:rPr lang="en-US" altLang="zh-CN" sz="2200" b="1" baseline="-25000"/>
              <a:t>9</a:t>
            </a:r>
            <a:r>
              <a:rPr lang="en-US" altLang="zh-CN" sz="2200" b="1"/>
              <a:t>= </a:t>
            </a:r>
            <a:r>
              <a:rPr lang="en-US" altLang="zh-CN" sz="2200" b="1">
                <a:sym typeface="Symbol" panose="05050102010706020507" pitchFamily="18" charset="2"/>
              </a:rPr>
              <a:t></a:t>
            </a:r>
            <a:r>
              <a:rPr lang="en-US" altLang="zh-CN" sz="2200" b="1"/>
              <a:t>x((</a:t>
            </a:r>
            <a:r>
              <a:rPr lang="en-US" altLang="zh-CN" sz="2200" b="1">
                <a:sym typeface="Symbol" panose="05050102010706020507" pitchFamily="18" charset="2"/>
              </a:rPr>
              <a:t></a:t>
            </a:r>
            <a:r>
              <a:rPr lang="en-US" altLang="zh-CN" sz="2200" b="1"/>
              <a:t>xP(x) </a:t>
            </a:r>
            <a:r>
              <a:rPr lang="en-US" altLang="zh-CN" sz="2200" b="1">
                <a:sym typeface="Symbol" panose="05050102010706020507" pitchFamily="18" charset="2"/>
              </a:rPr>
              <a:t></a:t>
            </a:r>
            <a:r>
              <a:rPr lang="en-US" altLang="zh-CN" sz="2200" b="1"/>
              <a:t>xQ(x)) </a:t>
            </a:r>
            <a:r>
              <a:rPr lang="en-US" altLang="zh-CN" sz="2200" b="1">
                <a:sym typeface="Symbol" panose="05050102010706020507" pitchFamily="18" charset="2"/>
              </a:rPr>
              <a:t></a:t>
            </a:r>
            <a:r>
              <a:rPr lang="en-US" altLang="zh-CN" sz="2200" b="1"/>
              <a:t> P(x) </a:t>
            </a:r>
            <a:r>
              <a:rPr lang="en-US" altLang="zh-CN" sz="2200" b="1">
                <a:sym typeface="Symbol" panose="05050102010706020507" pitchFamily="18" charset="2"/>
              </a:rPr>
              <a:t></a:t>
            </a:r>
            <a:r>
              <a:rPr lang="en-US" altLang="zh-CN" sz="2200" b="1"/>
              <a:t> Q(x)) </a:t>
            </a:r>
            <a:endParaRPr lang="zh-CN" altLang="zh-CN" sz="2200" b="1"/>
          </a:p>
          <a:p>
            <a:pPr>
              <a:lnSpc>
                <a:spcPct val="90000"/>
              </a:lnSpc>
            </a:pPr>
            <a:r>
              <a:rPr lang="en-US" altLang="zh-CN" sz="2200" b="1"/>
              <a:t>    </a:t>
            </a:r>
            <a:r>
              <a:rPr lang="en-US" altLang="zh-CN" sz="2200" b="1">
                <a:sym typeface="Symbol" panose="05050102010706020507" pitchFamily="18" charset="2"/>
              </a:rPr>
              <a:t></a:t>
            </a:r>
            <a:r>
              <a:rPr lang="en-US" altLang="zh-CN" sz="2200" b="1"/>
              <a:t> (</a:t>
            </a:r>
            <a:r>
              <a:rPr lang="en-US" altLang="zh-CN" sz="2200" b="1">
                <a:sym typeface="Symbol" panose="05050102010706020507" pitchFamily="18" charset="2"/>
              </a:rPr>
              <a:t></a:t>
            </a:r>
            <a:r>
              <a:rPr lang="en-US" altLang="zh-CN" sz="2200" b="1"/>
              <a:t>xP(x) </a:t>
            </a:r>
            <a:r>
              <a:rPr lang="en-US" altLang="zh-CN" sz="2200" b="1">
                <a:sym typeface="Symbol" panose="05050102010706020507" pitchFamily="18" charset="2"/>
              </a:rPr>
              <a:t></a:t>
            </a:r>
            <a:r>
              <a:rPr lang="en-US" altLang="zh-CN" sz="2200" b="1"/>
              <a:t>xQ(x)) </a:t>
            </a:r>
            <a:r>
              <a:rPr lang="en-US" altLang="zh-CN" sz="2200" b="1">
                <a:sym typeface="Symbol" panose="05050102010706020507" pitchFamily="18" charset="2"/>
              </a:rPr>
              <a:t></a:t>
            </a:r>
            <a:r>
              <a:rPr lang="en-US" altLang="zh-CN" sz="2200" b="1"/>
              <a:t> </a:t>
            </a:r>
            <a:r>
              <a:rPr lang="en-US" altLang="zh-CN" sz="2200" b="1">
                <a:sym typeface="Symbol" panose="05050102010706020507" pitchFamily="18" charset="2"/>
              </a:rPr>
              <a:t></a:t>
            </a:r>
            <a:r>
              <a:rPr lang="en-US" altLang="zh-CN" sz="2200" b="1"/>
              <a:t>x(P(x) </a:t>
            </a:r>
            <a:r>
              <a:rPr lang="en-US" altLang="zh-CN" sz="2200" b="1">
                <a:sym typeface="Symbol" panose="05050102010706020507" pitchFamily="18" charset="2"/>
              </a:rPr>
              <a:t></a:t>
            </a:r>
            <a:r>
              <a:rPr lang="en-US" altLang="zh-CN" sz="2200" b="1"/>
              <a:t> Q(x))         </a:t>
            </a:r>
            <a:r>
              <a:rPr lang="en-US" altLang="zh-CN" sz="2200" b="1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en-US" altLang="zh-CN" sz="2200" b="1">
                <a:solidFill>
                  <a:schemeClr val="accent2"/>
                </a:solidFill>
              </a:rPr>
              <a:t> </a:t>
            </a:r>
            <a:r>
              <a:rPr lang="en-US" altLang="zh-CN" sz="2200" b="1" baseline="-25000">
                <a:solidFill>
                  <a:schemeClr val="accent2"/>
                </a:solidFill>
              </a:rPr>
              <a:t>5</a:t>
            </a:r>
            <a:r>
              <a:rPr lang="en-US" altLang="zh-CN" sz="2200" b="1">
                <a:solidFill>
                  <a:schemeClr val="accent2"/>
                </a:solidFill>
              </a:rPr>
              <a:t> </a:t>
            </a:r>
            <a:endParaRPr lang="zh-CN" altLang="zh-CN" sz="22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200" b="1"/>
              <a:t>A</a:t>
            </a:r>
            <a:r>
              <a:rPr lang="en-US" altLang="zh-CN" sz="2200" b="1" baseline="-25000"/>
              <a:t>10</a:t>
            </a:r>
            <a:r>
              <a:rPr lang="en-US" altLang="zh-CN" sz="2200" b="1"/>
              <a:t>= (</a:t>
            </a:r>
            <a:r>
              <a:rPr lang="en-US" altLang="zh-CN" sz="2200" b="1">
                <a:sym typeface="Symbol" panose="05050102010706020507" pitchFamily="18" charset="2"/>
              </a:rPr>
              <a:t></a:t>
            </a:r>
            <a:r>
              <a:rPr lang="en-US" altLang="zh-CN" sz="2200" b="1"/>
              <a:t>xP(x) </a:t>
            </a:r>
            <a:r>
              <a:rPr lang="en-US" altLang="zh-CN" sz="2200" b="1">
                <a:sym typeface="Symbol" panose="05050102010706020507" pitchFamily="18" charset="2"/>
              </a:rPr>
              <a:t></a:t>
            </a:r>
            <a:r>
              <a:rPr lang="en-US" altLang="zh-CN" sz="2200" b="1"/>
              <a:t>xQ(x)) </a:t>
            </a:r>
            <a:r>
              <a:rPr lang="en-US" altLang="zh-CN" sz="2200" b="1">
                <a:sym typeface="Symbol" panose="05050102010706020507" pitchFamily="18" charset="2"/>
              </a:rPr>
              <a:t></a:t>
            </a:r>
            <a:r>
              <a:rPr lang="en-US" altLang="zh-CN" sz="2200" b="1"/>
              <a:t> </a:t>
            </a:r>
            <a:r>
              <a:rPr lang="en-US" altLang="zh-CN" sz="2200" b="1">
                <a:sym typeface="Symbol" panose="05050102010706020507" pitchFamily="18" charset="2"/>
              </a:rPr>
              <a:t></a:t>
            </a:r>
            <a:r>
              <a:rPr lang="en-US" altLang="zh-CN" sz="2200" b="1"/>
              <a:t>x(P(x) </a:t>
            </a:r>
            <a:r>
              <a:rPr lang="en-US" altLang="zh-CN" sz="2200" b="1">
                <a:sym typeface="Symbol" panose="05050102010706020507" pitchFamily="18" charset="2"/>
              </a:rPr>
              <a:t></a:t>
            </a:r>
            <a:r>
              <a:rPr lang="en-US" altLang="zh-CN" sz="2200" b="1"/>
              <a:t> Q(x))         </a:t>
            </a:r>
            <a:r>
              <a:rPr lang="pt-BR" altLang="zh-CN" sz="2200" b="1">
                <a:solidFill>
                  <a:schemeClr val="accent2"/>
                </a:solidFill>
              </a:rPr>
              <a:t>A</a:t>
            </a:r>
            <a:r>
              <a:rPr lang="en-US" altLang="zh-CN" sz="2200" b="1" baseline="-25000">
                <a:solidFill>
                  <a:schemeClr val="accent2"/>
                </a:solidFill>
              </a:rPr>
              <a:t>9</a:t>
            </a:r>
            <a:r>
              <a:rPr lang="pt-BR" altLang="zh-CN" sz="2200" b="1">
                <a:solidFill>
                  <a:schemeClr val="accent2"/>
                </a:solidFill>
              </a:rPr>
              <a:t>=A</a:t>
            </a:r>
            <a:r>
              <a:rPr lang="en-US" altLang="zh-CN" sz="2200" b="1" baseline="-25000">
                <a:solidFill>
                  <a:schemeClr val="accent2"/>
                </a:solidFill>
              </a:rPr>
              <a:t>8</a:t>
            </a:r>
            <a:r>
              <a:rPr lang="en-US" altLang="zh-CN" sz="22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200" b="1">
                <a:solidFill>
                  <a:schemeClr val="accent2"/>
                </a:solidFill>
              </a:rPr>
              <a:t> </a:t>
            </a:r>
            <a:r>
              <a:rPr lang="pt-BR" altLang="zh-CN" sz="2200" b="1">
                <a:solidFill>
                  <a:schemeClr val="accent2"/>
                </a:solidFill>
              </a:rPr>
              <a:t>A</a:t>
            </a:r>
            <a:r>
              <a:rPr lang="en-US" altLang="zh-CN" sz="2200" b="1" baseline="-25000">
                <a:solidFill>
                  <a:schemeClr val="accent2"/>
                </a:solidFill>
              </a:rPr>
              <a:t>10</a:t>
            </a:r>
            <a:r>
              <a:rPr lang="en-US" altLang="zh-CN" sz="2200" b="1">
                <a:solidFill>
                  <a:schemeClr val="accent2"/>
                </a:solidFill>
              </a:rPr>
              <a:t> </a:t>
            </a:r>
            <a:endParaRPr lang="zh-CN" altLang="zh-CN" sz="22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2200" b="1">
                <a:solidFill>
                  <a:srgbClr val="FF0000"/>
                </a:solidFill>
              </a:rPr>
              <a:t>证毕</a:t>
            </a:r>
          </a:p>
          <a:p>
            <a:pPr>
              <a:lnSpc>
                <a:spcPct val="90000"/>
              </a:lnSpc>
            </a:pPr>
            <a:endParaRPr lang="en-US" altLang="zh-CN" sz="3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908C5330-C9F1-413C-9ABD-C30A79E423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8229600" cy="1143000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14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├ (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xP(x)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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xQ(x))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x(P(x)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Q(x))</a:t>
            </a:r>
            <a:endParaRPr lang="en-US" altLang="zh-CN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74755" name="内容占位符 2">
            <a:extLst>
              <a:ext uri="{FF2B5EF4-FFF2-40B4-BE49-F238E27FC236}">
                <a16:creationId xmlns:a16="http://schemas.microsoft.com/office/drawing/2014/main" id="{00712101-8ABA-4AD7-97ED-D0B756BF174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96913" y="1304925"/>
            <a:ext cx="8316912" cy="5257800"/>
          </a:xfrm>
        </p:spPr>
        <p:txBody>
          <a:bodyPr/>
          <a:lstStyle/>
          <a:p>
            <a:r>
              <a:rPr lang="zh-CN" altLang="zh-CN" sz="2400" b="1">
                <a:solidFill>
                  <a:srgbClr val="FF0000"/>
                </a:solidFill>
              </a:rPr>
              <a:t>证明：</a:t>
            </a:r>
            <a:r>
              <a:rPr lang="pt-BR" altLang="zh-CN" sz="2400" b="1">
                <a:solidFill>
                  <a:srgbClr val="FF0000"/>
                </a:solidFill>
              </a:rPr>
              <a:t>                                                                        </a:t>
            </a:r>
            <a:r>
              <a:rPr lang="zh-CN" altLang="zh-CN" sz="2400" b="1">
                <a:solidFill>
                  <a:srgbClr val="FF0000"/>
                </a:solidFill>
              </a:rPr>
              <a:t>证据：</a:t>
            </a:r>
          </a:p>
          <a:p>
            <a:r>
              <a:rPr lang="pt-BR" altLang="zh-CN" sz="2400" b="1"/>
              <a:t>A</a:t>
            </a:r>
            <a:r>
              <a:rPr lang="pt-BR" altLang="zh-CN" sz="2400" b="1" baseline="-25000"/>
              <a:t>1</a:t>
            </a:r>
            <a:r>
              <a:rPr lang="pt-BR" altLang="zh-CN" sz="2400" b="1"/>
              <a:t>= 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pt-BR" altLang="zh-CN" sz="2400" b="1"/>
              <a:t>xP(x)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pt-BR" altLang="zh-CN" sz="2400" b="1"/>
              <a:t>P(x)                                                        </a:t>
            </a:r>
            <a:r>
              <a:rPr lang="pt-BR" altLang="zh-CN" sz="2400" b="1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pt-BR" altLang="zh-CN" sz="2400" b="1">
                <a:solidFill>
                  <a:schemeClr val="accent2"/>
                </a:solidFill>
              </a:rPr>
              <a:t> </a:t>
            </a:r>
            <a:r>
              <a:rPr lang="pt-BR" altLang="zh-CN" sz="2400" b="1" baseline="-25000">
                <a:solidFill>
                  <a:schemeClr val="accent2"/>
                </a:solidFill>
              </a:rPr>
              <a:t>4</a:t>
            </a:r>
            <a:endParaRPr lang="zh-CN" altLang="zh-CN" sz="2400" b="1">
              <a:solidFill>
                <a:schemeClr val="accent2"/>
              </a:solidFill>
            </a:endParaRPr>
          </a:p>
          <a:p>
            <a:r>
              <a:rPr lang="pt-BR" altLang="zh-CN" sz="2400" b="1"/>
              <a:t>A</a:t>
            </a:r>
            <a:r>
              <a:rPr lang="pt-BR" altLang="zh-CN" sz="2400" b="1" baseline="-25000"/>
              <a:t>2</a:t>
            </a:r>
            <a:r>
              <a:rPr lang="pt-BR" altLang="zh-CN" sz="2400" b="1"/>
              <a:t>= 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pt-BR" altLang="zh-CN" sz="2400" b="1"/>
              <a:t>xQ(x)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pt-BR" altLang="zh-CN" sz="2400" b="1"/>
              <a:t>Q(x)                                                       </a:t>
            </a:r>
            <a:r>
              <a:rPr lang="pt-BR" altLang="zh-CN" sz="2400" b="1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pt-BR" altLang="zh-CN" sz="2400" b="1">
                <a:solidFill>
                  <a:schemeClr val="accent2"/>
                </a:solidFill>
              </a:rPr>
              <a:t> </a:t>
            </a:r>
            <a:r>
              <a:rPr lang="pt-BR" altLang="zh-CN" sz="2400" b="1" baseline="-25000">
                <a:solidFill>
                  <a:schemeClr val="accent2"/>
                </a:solidFill>
              </a:rPr>
              <a:t>4</a:t>
            </a:r>
            <a:endParaRPr lang="zh-CN" altLang="zh-CN" sz="2400" b="1">
              <a:solidFill>
                <a:schemeClr val="accent2"/>
              </a:solidFill>
            </a:endParaRPr>
          </a:p>
          <a:p>
            <a:r>
              <a:rPr lang="pt-BR" altLang="zh-CN" sz="2400" b="1"/>
              <a:t>A</a:t>
            </a:r>
            <a:r>
              <a:rPr lang="pt-BR" altLang="zh-CN" sz="2400" b="1" baseline="-25000"/>
              <a:t>3</a:t>
            </a:r>
            <a:r>
              <a:rPr lang="pt-BR" altLang="zh-CN" sz="2400" b="1"/>
              <a:t>=(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pt-BR" altLang="zh-CN" sz="2400" b="1"/>
              <a:t>xP(x)</a:t>
            </a:r>
            <a:r>
              <a:rPr lang="en-US" altLang="zh-CN" sz="2400" b="1">
                <a:sym typeface="Symbol" panose="05050102010706020507" pitchFamily="18" charset="2"/>
              </a:rPr>
              <a:t></a:t>
            </a:r>
            <a:r>
              <a:rPr lang="pt-BR" altLang="zh-CN" sz="2400" b="1"/>
              <a:t>xQ(x))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pt-BR" altLang="zh-CN" sz="2400" b="1"/>
              <a:t> (P(x)</a:t>
            </a:r>
            <a:r>
              <a:rPr lang="en-US" altLang="zh-CN" sz="2400" b="1">
                <a:sym typeface="Symbol" panose="05050102010706020507" pitchFamily="18" charset="2"/>
              </a:rPr>
              <a:t></a:t>
            </a:r>
            <a:r>
              <a:rPr lang="pt-BR" altLang="zh-CN" sz="2400" b="1"/>
              <a:t> Q(x))      </a:t>
            </a:r>
          </a:p>
          <a:p>
            <a:pPr algn="r">
              <a:buFont typeface="Wingdings" panose="05000000000000000000" pitchFamily="2" charset="2"/>
              <a:buNone/>
            </a:pPr>
            <a:r>
              <a:rPr lang="pt-BR" altLang="zh-CN" sz="2400" b="1">
                <a:solidFill>
                  <a:schemeClr val="accent2"/>
                </a:solidFill>
              </a:rPr>
              <a:t>Q</a:t>
            </a:r>
            <a:r>
              <a:rPr lang="pt-BR" altLang="zh-CN" sz="2400" b="1" baseline="-25000">
                <a:solidFill>
                  <a:schemeClr val="accent2"/>
                </a:solidFill>
              </a:rPr>
              <a:t>0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2400" b="1">
                <a:solidFill>
                  <a:schemeClr val="accent2"/>
                </a:solidFill>
              </a:rPr>
              <a:t>R</a:t>
            </a:r>
            <a:r>
              <a:rPr lang="pt-BR" altLang="zh-CN" sz="2400" b="1" baseline="-25000">
                <a:solidFill>
                  <a:schemeClr val="accent2"/>
                </a:solidFill>
              </a:rPr>
              <a:t>0</a:t>
            </a:r>
            <a:r>
              <a:rPr lang="pt-BR" altLang="zh-CN" sz="2400" b="1">
                <a:solidFill>
                  <a:schemeClr val="accent2"/>
                </a:solidFill>
              </a:rPr>
              <a:t>, Q</a:t>
            </a:r>
            <a:r>
              <a:rPr lang="pt-BR" altLang="zh-CN" sz="2400" b="1" baseline="-25000">
                <a:solidFill>
                  <a:schemeClr val="accent2"/>
                </a:solidFill>
              </a:rPr>
              <a:t>1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2400" b="1">
                <a:solidFill>
                  <a:schemeClr val="accent2"/>
                </a:solidFill>
              </a:rPr>
              <a:t>R</a:t>
            </a:r>
            <a:r>
              <a:rPr lang="pt-BR" altLang="zh-CN" sz="2400" b="1" baseline="-25000">
                <a:solidFill>
                  <a:schemeClr val="accent2"/>
                </a:solidFill>
              </a:rPr>
              <a:t>1</a:t>
            </a:r>
            <a:r>
              <a:rPr lang="pt-BR" altLang="zh-CN" sz="2400" b="1">
                <a:solidFill>
                  <a:schemeClr val="accent2"/>
                </a:solidFill>
              </a:rPr>
              <a:t>├Q</a:t>
            </a:r>
            <a:r>
              <a:rPr lang="pt-BR" altLang="zh-CN" sz="2400" b="1" baseline="-25000">
                <a:solidFill>
                  <a:schemeClr val="accent2"/>
                </a:solidFill>
              </a:rPr>
              <a:t>0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pt-BR" altLang="zh-CN" sz="2400" b="1">
                <a:solidFill>
                  <a:schemeClr val="accent2"/>
                </a:solidFill>
              </a:rPr>
              <a:t>Q</a:t>
            </a:r>
            <a:r>
              <a:rPr lang="pt-BR" altLang="zh-CN" sz="2400" b="1" baseline="-25000">
                <a:solidFill>
                  <a:schemeClr val="accent2"/>
                </a:solidFill>
              </a:rPr>
              <a:t>1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2400" b="1">
                <a:solidFill>
                  <a:schemeClr val="accent2"/>
                </a:solidFill>
              </a:rPr>
              <a:t>R</a:t>
            </a:r>
            <a:r>
              <a:rPr lang="pt-BR" altLang="zh-CN" sz="2400" b="1" baseline="-25000">
                <a:solidFill>
                  <a:schemeClr val="accent2"/>
                </a:solidFill>
              </a:rPr>
              <a:t>0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pt-BR" altLang="zh-CN" sz="2400" b="1">
                <a:solidFill>
                  <a:schemeClr val="accent2"/>
                </a:solidFill>
              </a:rPr>
              <a:t>R</a:t>
            </a:r>
            <a:r>
              <a:rPr lang="pt-BR" altLang="zh-CN" sz="2400" b="1" baseline="-25000">
                <a:solidFill>
                  <a:schemeClr val="accent2"/>
                </a:solidFill>
              </a:rPr>
              <a:t>1</a:t>
            </a:r>
            <a:endParaRPr lang="zh-CN" altLang="zh-CN" sz="2400" b="1">
              <a:solidFill>
                <a:schemeClr val="accent2"/>
              </a:solidFill>
            </a:endParaRPr>
          </a:p>
          <a:p>
            <a:r>
              <a:rPr lang="en-US" altLang="zh-CN" sz="2400" b="1"/>
              <a:t>A</a:t>
            </a:r>
            <a:r>
              <a:rPr lang="en-US" altLang="zh-CN" sz="2400" b="1" baseline="-25000"/>
              <a:t>4</a:t>
            </a:r>
            <a:r>
              <a:rPr lang="en-US" altLang="zh-CN" sz="2400" b="1"/>
              <a:t>=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n-US" altLang="zh-CN" sz="2400" b="1"/>
              <a:t>x ((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n-US" altLang="zh-CN" sz="2400" b="1"/>
              <a:t>xP(x) </a:t>
            </a:r>
            <a:r>
              <a:rPr lang="en-US" altLang="zh-CN" sz="2400" b="1">
                <a:sym typeface="Symbol" panose="05050102010706020507" pitchFamily="18" charset="2"/>
              </a:rPr>
              <a:t></a:t>
            </a:r>
            <a:r>
              <a:rPr lang="en-US" altLang="zh-CN" sz="2400" b="1"/>
              <a:t>xQ(x))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/>
              <a:t> (P(x) </a:t>
            </a:r>
            <a:r>
              <a:rPr lang="en-US" altLang="zh-CN" sz="2400" b="1">
                <a:sym typeface="Symbol" panose="05050102010706020507" pitchFamily="18" charset="2"/>
              </a:rPr>
              <a:t></a:t>
            </a:r>
            <a:r>
              <a:rPr lang="en-US" altLang="zh-CN" sz="2400" b="1"/>
              <a:t> Q(x)))                 </a:t>
            </a:r>
            <a:r>
              <a:rPr lang="en-US" altLang="zh-CN" sz="2400" b="1">
                <a:solidFill>
                  <a:schemeClr val="accent2"/>
                </a:solidFill>
              </a:rPr>
              <a:t>UG</a:t>
            </a:r>
            <a:endParaRPr lang="zh-CN" altLang="zh-CN" sz="2400" b="1">
              <a:solidFill>
                <a:schemeClr val="accent2"/>
              </a:solidFill>
            </a:endParaRPr>
          </a:p>
          <a:p>
            <a:r>
              <a:rPr lang="en-US" altLang="zh-CN" sz="2400" b="1"/>
              <a:t>A</a:t>
            </a:r>
            <a:r>
              <a:rPr lang="en-US" altLang="zh-CN" sz="2400" b="1" baseline="-25000"/>
              <a:t>5</a:t>
            </a:r>
            <a:r>
              <a:rPr lang="en-US" altLang="zh-CN" sz="2400" b="1"/>
              <a:t>=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n-US" altLang="zh-CN" sz="2400" b="1"/>
              <a:t>x ((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n-US" altLang="zh-CN" sz="2400" b="1"/>
              <a:t>xP(x) </a:t>
            </a:r>
            <a:r>
              <a:rPr lang="en-US" altLang="zh-CN" sz="2400" b="1">
                <a:sym typeface="Symbol" panose="05050102010706020507" pitchFamily="18" charset="2"/>
              </a:rPr>
              <a:t></a:t>
            </a:r>
            <a:r>
              <a:rPr lang="en-US" altLang="zh-CN" sz="2400" b="1"/>
              <a:t>xQ(x))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/>
              <a:t> (P(x)</a:t>
            </a:r>
            <a:r>
              <a:rPr lang="en-US" altLang="zh-CN" sz="2400" b="1">
                <a:sym typeface="Symbol" panose="05050102010706020507" pitchFamily="18" charset="2"/>
              </a:rPr>
              <a:t></a:t>
            </a:r>
            <a:r>
              <a:rPr lang="en-US" altLang="zh-CN" sz="2400" b="1"/>
              <a:t>Q(x)))</a:t>
            </a:r>
            <a:endParaRPr lang="zh-CN" altLang="zh-CN" sz="2400" b="1"/>
          </a:p>
          <a:p>
            <a:r>
              <a:rPr lang="en-US" altLang="zh-CN" sz="2400" b="1"/>
              <a:t>	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/>
              <a:t> (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n-US" altLang="zh-CN" sz="2400" b="1"/>
              <a:t>xP(x) </a:t>
            </a:r>
            <a:r>
              <a:rPr lang="en-US" altLang="zh-CN" sz="2400" b="1">
                <a:sym typeface="Symbol" panose="05050102010706020507" pitchFamily="18" charset="2"/>
              </a:rPr>
              <a:t></a:t>
            </a:r>
            <a:r>
              <a:rPr lang="en-US" altLang="zh-CN" sz="2400" b="1"/>
              <a:t>xQ(x))</a:t>
            </a:r>
            <a:r>
              <a:rPr lang="en-US" altLang="zh-CN" sz="2400" b="1">
                <a:sym typeface="Symbol" panose="05050102010706020507" pitchFamily="18" charset="2"/>
              </a:rPr>
              <a:t></a:t>
            </a:r>
            <a:r>
              <a:rPr lang="en-US" altLang="zh-CN" sz="2400" b="1"/>
              <a:t>x (P(x) </a:t>
            </a:r>
            <a:r>
              <a:rPr lang="en-US" altLang="zh-CN" sz="2400" b="1">
                <a:sym typeface="Symbol" panose="05050102010706020507" pitchFamily="18" charset="2"/>
              </a:rPr>
              <a:t></a:t>
            </a:r>
            <a:r>
              <a:rPr lang="en-US" altLang="zh-CN" sz="2400" b="1"/>
              <a:t> Q(x))              </a:t>
            </a:r>
            <a:r>
              <a:rPr lang="en-US" altLang="zh-CN" sz="2400" b="1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en-US" altLang="zh-CN" sz="2400" b="1">
                <a:solidFill>
                  <a:schemeClr val="accent2"/>
                </a:solidFill>
              </a:rPr>
              <a:t> </a:t>
            </a:r>
            <a:r>
              <a:rPr lang="en-US" altLang="zh-CN" sz="2400" b="1" baseline="-25000">
                <a:solidFill>
                  <a:schemeClr val="accent2"/>
                </a:solidFill>
              </a:rPr>
              <a:t>5</a:t>
            </a:r>
            <a:endParaRPr lang="zh-CN" altLang="zh-CN" sz="2400" b="1">
              <a:solidFill>
                <a:schemeClr val="accent2"/>
              </a:solidFill>
            </a:endParaRPr>
          </a:p>
          <a:p>
            <a:r>
              <a:rPr lang="en-US" altLang="zh-CN" sz="2400" b="1"/>
              <a:t>A</a:t>
            </a:r>
            <a:r>
              <a:rPr lang="en-US" altLang="zh-CN" sz="2400" b="1" baseline="-25000"/>
              <a:t>6</a:t>
            </a:r>
            <a:r>
              <a:rPr lang="en-US" altLang="zh-CN" sz="2400" b="1"/>
              <a:t>= (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n-US" altLang="zh-CN" sz="2400" b="1"/>
              <a:t>xP(x) </a:t>
            </a:r>
            <a:r>
              <a:rPr lang="en-US" altLang="zh-CN" sz="2400" b="1">
                <a:sym typeface="Symbol" panose="05050102010706020507" pitchFamily="18" charset="2"/>
              </a:rPr>
              <a:t></a:t>
            </a:r>
            <a:r>
              <a:rPr lang="en-US" altLang="zh-CN" sz="2400" b="1"/>
              <a:t>xQ(x))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n-US" altLang="zh-CN" sz="2400" b="1"/>
              <a:t>x (P(x) </a:t>
            </a:r>
            <a:r>
              <a:rPr lang="en-US" altLang="zh-CN" sz="2400" b="1">
                <a:sym typeface="Symbol" panose="05050102010706020507" pitchFamily="18" charset="2"/>
              </a:rPr>
              <a:t></a:t>
            </a:r>
            <a:r>
              <a:rPr lang="en-US" altLang="zh-CN" sz="2400" b="1"/>
              <a:t> Q(x))          </a:t>
            </a:r>
            <a:r>
              <a:rPr lang="pt-BR" altLang="zh-CN" sz="2400" b="1">
                <a:solidFill>
                  <a:schemeClr val="accent2"/>
                </a:solidFill>
              </a:rPr>
              <a:t>A</a:t>
            </a:r>
            <a:r>
              <a:rPr lang="en-US" altLang="zh-CN" sz="2400" b="1" baseline="-25000">
                <a:solidFill>
                  <a:schemeClr val="accent2"/>
                </a:solidFill>
              </a:rPr>
              <a:t>5</a:t>
            </a:r>
            <a:r>
              <a:rPr lang="pt-BR" altLang="zh-CN" sz="2400" b="1">
                <a:solidFill>
                  <a:schemeClr val="accent2"/>
                </a:solidFill>
              </a:rPr>
              <a:t>=A</a:t>
            </a:r>
            <a:r>
              <a:rPr lang="en-US" altLang="zh-CN" sz="2400" b="1" baseline="-25000">
                <a:solidFill>
                  <a:schemeClr val="accent2"/>
                </a:solidFill>
              </a:rPr>
              <a:t>4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</a:rPr>
              <a:t> </a:t>
            </a:r>
            <a:r>
              <a:rPr lang="pt-BR" altLang="zh-CN" sz="2400" b="1">
                <a:solidFill>
                  <a:schemeClr val="accent2"/>
                </a:solidFill>
              </a:rPr>
              <a:t>A</a:t>
            </a:r>
            <a:r>
              <a:rPr lang="en-US" altLang="zh-CN" sz="2400" b="1" baseline="-25000">
                <a:solidFill>
                  <a:schemeClr val="accent2"/>
                </a:solidFill>
              </a:rPr>
              <a:t>6</a:t>
            </a:r>
            <a:endParaRPr lang="zh-CN" altLang="zh-CN" sz="2400" b="1">
              <a:solidFill>
                <a:schemeClr val="accent2"/>
              </a:solidFill>
            </a:endParaRPr>
          </a:p>
          <a:p>
            <a:r>
              <a:rPr lang="zh-CN" altLang="zh-CN" sz="2400" b="1">
                <a:solidFill>
                  <a:srgbClr val="FF0000"/>
                </a:solidFill>
              </a:rPr>
              <a:t>证毕</a:t>
            </a:r>
          </a:p>
          <a:p>
            <a:endParaRPr lang="en-US" altLang="zh-CN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C0E0ED36-5B75-43DF-B6EF-B2DA74AA50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  15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├ 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x(P(x)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Q(x))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xP(x)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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xQ(x))</a:t>
            </a:r>
            <a:endParaRPr lang="en-US" altLang="zh-CN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7B7E3EA9-EF51-40D5-A398-33C842F1A87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57213" y="1196975"/>
            <a:ext cx="8029575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1900" b="1">
                <a:solidFill>
                  <a:srgbClr val="FF0000"/>
                </a:solidFill>
              </a:rPr>
              <a:t>证明：</a:t>
            </a:r>
            <a:r>
              <a:rPr lang="pt-BR" altLang="zh-CN" sz="1900" b="1">
                <a:solidFill>
                  <a:srgbClr val="FF0000"/>
                </a:solidFill>
              </a:rPr>
              <a:t>                                                                                  </a:t>
            </a:r>
            <a:r>
              <a:rPr lang="zh-CN" altLang="zh-CN" sz="1900" b="1">
                <a:solidFill>
                  <a:srgbClr val="FF0000"/>
                </a:solidFill>
              </a:rPr>
              <a:t>证据：</a:t>
            </a:r>
          </a:p>
          <a:p>
            <a:pPr>
              <a:lnSpc>
                <a:spcPct val="90000"/>
              </a:lnSpc>
            </a:pPr>
            <a:r>
              <a:rPr lang="pt-BR" altLang="zh-CN" sz="1900" b="1"/>
              <a:t>A</a:t>
            </a:r>
            <a:r>
              <a:rPr lang="pt-BR" altLang="zh-CN" sz="1900" b="1" baseline="-25000"/>
              <a:t>1</a:t>
            </a:r>
            <a:r>
              <a:rPr lang="pt-BR" altLang="zh-CN" sz="1900" b="1"/>
              <a:t>= 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pt-BR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P(x)</a:t>
            </a:r>
            <a:r>
              <a:rPr lang="en-US" altLang="zh-CN" sz="1900" b="1">
                <a:sym typeface="Symbol" panose="05050102010706020507" pitchFamily="18" charset="2"/>
              </a:rPr>
              <a:t></a:t>
            </a:r>
            <a:r>
              <a:rPr lang="pt-BR" altLang="zh-CN" sz="1900" b="1"/>
              <a:t>P(x)                                                           </a:t>
            </a:r>
            <a:r>
              <a:rPr lang="pt-BR" altLang="zh-CN" sz="1900" b="1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pt-BR" altLang="zh-CN" sz="1900" b="1">
                <a:solidFill>
                  <a:schemeClr val="accent2"/>
                </a:solidFill>
              </a:rPr>
              <a:t> </a:t>
            </a:r>
            <a:r>
              <a:rPr lang="pt-BR" altLang="zh-CN" sz="1900" b="1" baseline="-25000">
                <a:solidFill>
                  <a:schemeClr val="accent2"/>
                </a:solidFill>
              </a:rPr>
              <a:t>4</a:t>
            </a:r>
            <a:endParaRPr lang="zh-CN" altLang="zh-CN" sz="1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pt-BR" altLang="zh-CN" sz="1900" b="1"/>
              <a:t>A</a:t>
            </a:r>
            <a:r>
              <a:rPr lang="pt-BR" altLang="zh-CN" sz="1900" b="1" baseline="-25000"/>
              <a:t>2</a:t>
            </a:r>
            <a:r>
              <a:rPr lang="pt-BR" altLang="zh-CN" sz="1900" b="1"/>
              <a:t>=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pt-BR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Q(x)</a:t>
            </a:r>
            <a:r>
              <a:rPr lang="en-US" altLang="zh-CN" sz="1900" b="1">
                <a:sym typeface="Symbol" panose="05050102010706020507" pitchFamily="18" charset="2"/>
              </a:rPr>
              <a:t></a:t>
            </a:r>
            <a:r>
              <a:rPr lang="pt-BR" altLang="zh-CN" sz="1900" b="1"/>
              <a:t>Q(x)                                                           </a:t>
            </a:r>
            <a:r>
              <a:rPr lang="pt-BR" altLang="zh-CN" sz="1900" b="1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pt-BR" altLang="zh-CN" sz="1900" b="1">
                <a:solidFill>
                  <a:schemeClr val="accent2"/>
                </a:solidFill>
              </a:rPr>
              <a:t> </a:t>
            </a:r>
            <a:r>
              <a:rPr lang="pt-BR" altLang="zh-CN" sz="1900" b="1" baseline="-25000">
                <a:solidFill>
                  <a:schemeClr val="accent2"/>
                </a:solidFill>
              </a:rPr>
              <a:t>4</a:t>
            </a:r>
            <a:endParaRPr lang="zh-CN" altLang="zh-CN" sz="1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pt-BR" altLang="zh-CN" sz="1900" b="1"/>
              <a:t>A</a:t>
            </a:r>
            <a:r>
              <a:rPr lang="pt-BR" altLang="zh-CN" sz="1900" b="1" baseline="-25000"/>
              <a:t>3</a:t>
            </a:r>
            <a:r>
              <a:rPr lang="pt-BR" altLang="zh-CN" sz="1900" b="1"/>
              <a:t>= 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pt-BR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P(x)</a:t>
            </a:r>
            <a:r>
              <a:rPr lang="en-US" altLang="zh-CN" sz="1900" b="1">
                <a:sym typeface="Symbol" panose="05050102010706020507" pitchFamily="18" charset="2"/>
              </a:rPr>
              <a:t></a:t>
            </a:r>
            <a:r>
              <a:rPr lang="pt-BR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Q(x)</a:t>
            </a:r>
            <a:r>
              <a:rPr lang="en-US" altLang="zh-CN" sz="1900" b="1">
                <a:sym typeface="Symbol" panose="05050102010706020507" pitchFamily="18" charset="2"/>
              </a:rPr>
              <a:t></a:t>
            </a:r>
            <a:r>
              <a:rPr lang="pt-BR" altLang="zh-CN" sz="1900" b="1"/>
              <a:t>P(x)</a:t>
            </a:r>
            <a:r>
              <a:rPr lang="en-US" altLang="zh-CN" sz="1900" b="1">
                <a:sym typeface="Symbol" panose="05050102010706020507" pitchFamily="18" charset="2"/>
              </a:rPr>
              <a:t></a:t>
            </a:r>
            <a:r>
              <a:rPr lang="pt-BR" altLang="zh-CN" sz="1900" b="1"/>
              <a:t>Q(x)       </a:t>
            </a:r>
          </a:p>
          <a:p>
            <a:pPr algn="r">
              <a:lnSpc>
                <a:spcPct val="90000"/>
              </a:lnSpc>
            </a:pPr>
            <a:r>
              <a:rPr lang="pt-BR" altLang="zh-CN" sz="1900" b="1">
                <a:solidFill>
                  <a:schemeClr val="accent2"/>
                </a:solidFill>
              </a:rPr>
              <a:t>Q</a:t>
            </a:r>
            <a:r>
              <a:rPr lang="pt-BR" altLang="zh-CN" sz="1900" b="1" baseline="-25000">
                <a:solidFill>
                  <a:schemeClr val="accent2"/>
                </a:solidFill>
              </a:rPr>
              <a:t>0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1900" b="1">
                <a:solidFill>
                  <a:schemeClr val="accent2"/>
                </a:solidFill>
              </a:rPr>
              <a:t>R</a:t>
            </a:r>
            <a:r>
              <a:rPr lang="pt-BR" altLang="zh-CN" sz="1900" b="1" baseline="-25000">
                <a:solidFill>
                  <a:schemeClr val="accent2"/>
                </a:solidFill>
              </a:rPr>
              <a:t>0</a:t>
            </a:r>
            <a:r>
              <a:rPr lang="pt-BR" altLang="zh-CN" sz="1900" b="1">
                <a:solidFill>
                  <a:schemeClr val="accent2"/>
                </a:solidFill>
              </a:rPr>
              <a:t>, Q</a:t>
            </a:r>
            <a:r>
              <a:rPr lang="pt-BR" altLang="zh-CN" sz="1900" b="1" baseline="-25000">
                <a:solidFill>
                  <a:schemeClr val="accent2"/>
                </a:solidFill>
              </a:rPr>
              <a:t>1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1900" b="1">
                <a:solidFill>
                  <a:schemeClr val="accent2"/>
                </a:solidFill>
              </a:rPr>
              <a:t>R</a:t>
            </a:r>
            <a:r>
              <a:rPr lang="pt-BR" altLang="zh-CN" sz="1900" b="1" baseline="-25000">
                <a:solidFill>
                  <a:schemeClr val="accent2"/>
                </a:solidFill>
              </a:rPr>
              <a:t>1</a:t>
            </a:r>
            <a:r>
              <a:rPr lang="pt-BR" altLang="zh-CN" sz="1900" b="1">
                <a:solidFill>
                  <a:schemeClr val="accent2"/>
                </a:solidFill>
              </a:rPr>
              <a:t>├Q</a:t>
            </a:r>
            <a:r>
              <a:rPr lang="pt-BR" altLang="zh-CN" sz="1900" b="1" baseline="-25000">
                <a:solidFill>
                  <a:schemeClr val="accent2"/>
                </a:solidFill>
              </a:rPr>
              <a:t>0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pt-BR" altLang="zh-CN" sz="1900" b="1">
                <a:solidFill>
                  <a:schemeClr val="accent2"/>
                </a:solidFill>
              </a:rPr>
              <a:t>Q</a:t>
            </a:r>
            <a:r>
              <a:rPr lang="pt-BR" altLang="zh-CN" sz="1900" b="1" baseline="-25000">
                <a:solidFill>
                  <a:schemeClr val="accent2"/>
                </a:solidFill>
              </a:rPr>
              <a:t>1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1900" b="1">
                <a:solidFill>
                  <a:schemeClr val="accent2"/>
                </a:solidFill>
              </a:rPr>
              <a:t>R</a:t>
            </a:r>
            <a:r>
              <a:rPr lang="pt-BR" altLang="zh-CN" sz="1900" b="1" baseline="-25000">
                <a:solidFill>
                  <a:schemeClr val="accent2"/>
                </a:solidFill>
              </a:rPr>
              <a:t>0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pt-BR" altLang="zh-CN" sz="1900" b="1">
                <a:solidFill>
                  <a:schemeClr val="accent2"/>
                </a:solidFill>
              </a:rPr>
              <a:t>R</a:t>
            </a:r>
            <a:r>
              <a:rPr lang="pt-BR" altLang="zh-CN" sz="1900" b="1" baseline="-25000">
                <a:solidFill>
                  <a:schemeClr val="accent2"/>
                </a:solidFill>
              </a:rPr>
              <a:t>1</a:t>
            </a:r>
            <a:endParaRPr lang="zh-CN" altLang="zh-CN" sz="1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pt-BR" altLang="zh-CN" sz="1900" b="1"/>
              <a:t>A</a:t>
            </a:r>
            <a:r>
              <a:rPr lang="pt-BR" altLang="zh-CN" sz="1900" b="1" baseline="-25000"/>
              <a:t>4</a:t>
            </a:r>
            <a:r>
              <a:rPr lang="pt-BR" altLang="zh-CN" sz="1900" b="1"/>
              <a:t>=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pt-BR" altLang="zh-CN" sz="1900" b="1"/>
              <a:t>x 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pt-BR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P(x)</a:t>
            </a:r>
            <a:r>
              <a:rPr lang="en-US" altLang="zh-CN" sz="1900" b="1">
                <a:sym typeface="Symbol" panose="05050102010706020507" pitchFamily="18" charset="2"/>
              </a:rPr>
              <a:t></a:t>
            </a:r>
            <a:r>
              <a:rPr lang="pt-BR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Q(x)</a:t>
            </a:r>
            <a:r>
              <a:rPr lang="en-US" altLang="zh-CN" sz="1900" b="1">
                <a:sym typeface="Symbol" panose="05050102010706020507" pitchFamily="18" charset="2"/>
              </a:rPr>
              <a:t></a:t>
            </a:r>
            <a:r>
              <a:rPr lang="pt-BR" altLang="zh-CN" sz="1900" b="1"/>
              <a:t>P(x)</a:t>
            </a:r>
            <a:r>
              <a:rPr lang="en-US" altLang="zh-CN" sz="1900" b="1">
                <a:sym typeface="Symbol" panose="05050102010706020507" pitchFamily="18" charset="2"/>
              </a:rPr>
              <a:t></a:t>
            </a:r>
            <a:r>
              <a:rPr lang="pt-BR" altLang="zh-CN" sz="1900" b="1"/>
              <a:t>Q(x))                       </a:t>
            </a:r>
            <a:r>
              <a:rPr lang="pt-BR" altLang="zh-CN" sz="1900" b="1">
                <a:solidFill>
                  <a:schemeClr val="accent2"/>
                </a:solidFill>
              </a:rPr>
              <a:t>UG</a:t>
            </a:r>
            <a:endParaRPr lang="zh-CN" altLang="zh-CN" sz="1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pt-BR" altLang="zh-CN" sz="1900" b="1"/>
              <a:t>A</a:t>
            </a:r>
            <a:r>
              <a:rPr lang="pt-BR" altLang="zh-CN" sz="1900" b="1" baseline="-25000"/>
              <a:t>5</a:t>
            </a:r>
            <a:r>
              <a:rPr lang="pt-BR" altLang="zh-CN" sz="1900" b="1"/>
              <a:t>=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pt-BR" altLang="zh-CN" sz="1900" b="1"/>
              <a:t>x 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pt-BR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P(x)</a:t>
            </a:r>
            <a:r>
              <a:rPr lang="en-US" altLang="zh-CN" sz="1900" b="1">
                <a:sym typeface="Symbol" panose="05050102010706020507" pitchFamily="18" charset="2"/>
              </a:rPr>
              <a:t></a:t>
            </a:r>
            <a:r>
              <a:rPr lang="pt-BR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Q(x)</a:t>
            </a:r>
            <a:r>
              <a:rPr lang="en-US" altLang="zh-CN" sz="1900" b="1">
                <a:sym typeface="Symbol" panose="05050102010706020507" pitchFamily="18" charset="2"/>
              </a:rPr>
              <a:t></a:t>
            </a:r>
            <a:r>
              <a:rPr lang="pt-BR" altLang="zh-CN" sz="1900" b="1"/>
              <a:t>P(x)</a:t>
            </a:r>
            <a:r>
              <a:rPr lang="en-US" altLang="zh-CN" sz="1900" b="1">
                <a:sym typeface="Symbol" panose="05050102010706020507" pitchFamily="18" charset="2"/>
              </a:rPr>
              <a:t></a:t>
            </a:r>
            <a:r>
              <a:rPr lang="pt-BR" altLang="zh-CN" sz="1900" b="1"/>
              <a:t>Q(x))</a:t>
            </a:r>
            <a:endParaRPr lang="zh-CN" altLang="zh-CN" sz="1900" b="1"/>
          </a:p>
          <a:p>
            <a:pPr>
              <a:lnSpc>
                <a:spcPct val="90000"/>
              </a:lnSpc>
            </a:pPr>
            <a:r>
              <a:rPr lang="pt-BR" altLang="zh-CN" sz="1900" b="1"/>
              <a:t>	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pt-BR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P(x)</a:t>
            </a:r>
            <a:r>
              <a:rPr lang="en-US" altLang="zh-CN" sz="1900" b="1">
                <a:sym typeface="Symbol" panose="05050102010706020507" pitchFamily="18" charset="2"/>
              </a:rPr>
              <a:t></a:t>
            </a:r>
            <a:r>
              <a:rPr lang="pt-BR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Q(x)</a:t>
            </a:r>
            <a:r>
              <a:rPr lang="en-US" altLang="zh-CN" sz="1900" b="1">
                <a:sym typeface="Symbol" panose="05050102010706020507" pitchFamily="18" charset="2"/>
              </a:rPr>
              <a:t></a:t>
            </a:r>
            <a:r>
              <a:rPr lang="pt-BR" altLang="zh-CN" sz="1900" b="1"/>
              <a:t>x</a:t>
            </a:r>
            <a:r>
              <a:rPr lang="en-US" altLang="zh-CN" sz="1900" b="1"/>
              <a:t>(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P(x)</a:t>
            </a:r>
            <a:r>
              <a:rPr lang="en-US" altLang="zh-CN" sz="1900" b="1">
                <a:sym typeface="Symbol" panose="05050102010706020507" pitchFamily="18" charset="2"/>
              </a:rPr>
              <a:t></a:t>
            </a:r>
            <a:r>
              <a:rPr lang="pt-BR" altLang="zh-CN" sz="1900" b="1"/>
              <a:t>Q(x)))             </a:t>
            </a:r>
            <a:r>
              <a:rPr lang="en-US" altLang="zh-CN" sz="1900" b="1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en-US" altLang="zh-CN" sz="1900" b="1">
                <a:solidFill>
                  <a:schemeClr val="accent2"/>
                </a:solidFill>
              </a:rPr>
              <a:t> </a:t>
            </a:r>
            <a:r>
              <a:rPr lang="en-US" altLang="zh-CN" sz="1900" b="1" baseline="-25000">
                <a:solidFill>
                  <a:schemeClr val="accent2"/>
                </a:solidFill>
              </a:rPr>
              <a:t>5</a:t>
            </a:r>
            <a:endParaRPr lang="zh-CN" altLang="zh-CN" sz="1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pt-BR" altLang="zh-CN" sz="1900" b="1"/>
              <a:t>A</a:t>
            </a:r>
            <a:r>
              <a:rPr lang="pt-BR" altLang="zh-CN" sz="1900" b="1" baseline="-25000"/>
              <a:t>6</a:t>
            </a:r>
            <a:r>
              <a:rPr lang="pt-BR" altLang="zh-CN" sz="1900" b="1"/>
              <a:t>=</a:t>
            </a:r>
            <a:r>
              <a:rPr lang="en-US" altLang="zh-CN" sz="1900" b="1"/>
              <a:t>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pt-BR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P(x)</a:t>
            </a:r>
            <a:r>
              <a:rPr lang="en-US" altLang="zh-CN" sz="1900" b="1">
                <a:sym typeface="Symbol" panose="05050102010706020507" pitchFamily="18" charset="2"/>
              </a:rPr>
              <a:t></a:t>
            </a:r>
            <a:r>
              <a:rPr lang="pt-BR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Q(x)</a:t>
            </a:r>
            <a:r>
              <a:rPr lang="en-US" altLang="zh-CN" sz="1900" b="1">
                <a:sym typeface="Symbol" panose="05050102010706020507" pitchFamily="18" charset="2"/>
              </a:rPr>
              <a:t></a:t>
            </a:r>
            <a:r>
              <a:rPr lang="pt-BR" altLang="zh-CN" sz="1900" b="1"/>
              <a:t>x</a:t>
            </a:r>
            <a:r>
              <a:rPr lang="en-US" altLang="zh-CN" sz="1900" b="1"/>
              <a:t>(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P(x)</a:t>
            </a:r>
            <a:r>
              <a:rPr lang="en-US" altLang="zh-CN" sz="1900" b="1">
                <a:sym typeface="Symbol" panose="05050102010706020507" pitchFamily="18" charset="2"/>
              </a:rPr>
              <a:t></a:t>
            </a:r>
            <a:r>
              <a:rPr lang="pt-BR" altLang="zh-CN" sz="1900" b="1"/>
              <a:t>Q(x))              </a:t>
            </a:r>
            <a:r>
              <a:rPr lang="pt-BR" altLang="zh-CN" sz="1900" b="1">
                <a:solidFill>
                  <a:schemeClr val="accent2"/>
                </a:solidFill>
              </a:rPr>
              <a:t>A</a:t>
            </a:r>
            <a:r>
              <a:rPr lang="en-US" altLang="zh-CN" sz="1900" b="1" baseline="-25000">
                <a:solidFill>
                  <a:schemeClr val="accent2"/>
                </a:solidFill>
              </a:rPr>
              <a:t>4</a:t>
            </a:r>
            <a:r>
              <a:rPr lang="pt-BR" altLang="zh-CN" sz="1900" b="1">
                <a:solidFill>
                  <a:schemeClr val="accent2"/>
                </a:solidFill>
              </a:rPr>
              <a:t>A</a:t>
            </a:r>
            <a:r>
              <a:rPr lang="en-US" altLang="zh-CN" sz="1900" b="1" baseline="-25000">
                <a:solidFill>
                  <a:schemeClr val="accent2"/>
                </a:solidFill>
              </a:rPr>
              <a:t>5</a:t>
            </a:r>
            <a:r>
              <a:rPr lang="zh-CN" altLang="en-US" sz="1900" b="1">
                <a:solidFill>
                  <a:schemeClr val="accent2"/>
                </a:solidFill>
              </a:rPr>
              <a:t>用</a:t>
            </a:r>
            <a:r>
              <a:rPr lang="en-US" altLang="zh-CN" sz="1900" b="1">
                <a:solidFill>
                  <a:schemeClr val="accent2"/>
                </a:solidFill>
              </a:rPr>
              <a:t>MP</a:t>
            </a:r>
            <a:r>
              <a:rPr lang="zh-CN" altLang="en-US" sz="1900" b="1">
                <a:solidFill>
                  <a:schemeClr val="accent2"/>
                </a:solidFill>
              </a:rPr>
              <a:t>规则</a:t>
            </a:r>
            <a:endParaRPr lang="zh-CN" altLang="zh-CN" sz="1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pt-BR" altLang="zh-CN" sz="1900" b="1"/>
              <a:t>A</a:t>
            </a:r>
            <a:r>
              <a:rPr lang="pt-BR" altLang="zh-CN" sz="1900" b="1" baseline="-25000"/>
              <a:t>7</a:t>
            </a:r>
            <a:r>
              <a:rPr lang="pt-BR" altLang="zh-CN" sz="1900" b="1"/>
              <a:t>= </a:t>
            </a:r>
            <a:r>
              <a:rPr lang="en-US" altLang="zh-CN" sz="1900" b="1">
                <a:sym typeface="Symbol" panose="05050102010706020507" pitchFamily="18" charset="2"/>
              </a:rPr>
              <a:t></a:t>
            </a:r>
            <a:r>
              <a:rPr lang="pt-BR" altLang="zh-CN" sz="1900" b="1"/>
              <a:t>x(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P(x)</a:t>
            </a:r>
            <a:r>
              <a:rPr lang="en-US" altLang="zh-CN" sz="1900" b="1">
                <a:sym typeface="Symbol" panose="05050102010706020507" pitchFamily="18" charset="2"/>
              </a:rPr>
              <a:t></a:t>
            </a:r>
            <a:r>
              <a:rPr lang="pt-BR" altLang="zh-CN" sz="1900" b="1"/>
              <a:t>Q(x))</a:t>
            </a:r>
            <a:r>
              <a:rPr lang="en-US" altLang="zh-CN" sz="1900" b="1">
                <a:sym typeface="Symbol" panose="05050102010706020507" pitchFamily="18" charset="2"/>
              </a:rPr>
              <a:t></a:t>
            </a:r>
            <a:r>
              <a:rPr lang="pt-BR" altLang="zh-CN" sz="1900" b="1"/>
              <a:t>(</a:t>
            </a:r>
            <a:r>
              <a:rPr lang="en-US" altLang="zh-CN" sz="1900" b="1">
                <a:sym typeface="Symbol" panose="05050102010706020507" pitchFamily="18" charset="2"/>
              </a:rPr>
              <a:t></a:t>
            </a:r>
            <a:r>
              <a:rPr lang="pt-BR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P(x)</a:t>
            </a:r>
            <a:r>
              <a:rPr lang="en-US" altLang="zh-CN" sz="1900" b="1">
                <a:sym typeface="Symbol" panose="05050102010706020507" pitchFamily="18" charset="2"/>
              </a:rPr>
              <a:t></a:t>
            </a:r>
            <a:r>
              <a:rPr lang="pt-BR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pt-BR" altLang="zh-CN" sz="1900" b="1"/>
              <a:t>Q(x))   </a:t>
            </a:r>
          </a:p>
          <a:p>
            <a:pPr algn="r">
              <a:lnSpc>
                <a:spcPct val="90000"/>
              </a:lnSpc>
            </a:pPr>
            <a:r>
              <a:rPr lang="pt-BR" altLang="zh-CN" sz="1900" b="1">
                <a:solidFill>
                  <a:schemeClr val="accent2"/>
                </a:solidFill>
              </a:rPr>
              <a:t>A</a:t>
            </a:r>
            <a:r>
              <a:rPr lang="pt-BR" altLang="zh-CN" sz="1900" b="1" baseline="-25000">
                <a:solidFill>
                  <a:schemeClr val="accent2"/>
                </a:solidFill>
              </a:rPr>
              <a:t>6</a:t>
            </a:r>
            <a:r>
              <a:rPr lang="pt-BR" altLang="zh-CN" sz="1900" b="1">
                <a:solidFill>
                  <a:schemeClr val="accent2"/>
                </a:solidFill>
              </a:rPr>
              <a:t>; </a:t>
            </a:r>
            <a:r>
              <a:rPr lang="en-US" altLang="zh-CN" sz="1900" b="1">
                <a:solidFill>
                  <a:schemeClr val="accent2"/>
                </a:solidFill>
              </a:rPr>
              <a:t>├(Q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900" b="1">
                <a:solidFill>
                  <a:schemeClr val="accent2"/>
                </a:solidFill>
              </a:rPr>
              <a:t>R) 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900" b="1">
                <a:solidFill>
                  <a:schemeClr val="accent2"/>
                </a:solidFill>
              </a:rPr>
              <a:t>(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1900" b="1">
                <a:solidFill>
                  <a:schemeClr val="accent2"/>
                </a:solidFill>
              </a:rPr>
              <a:t>R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1900" b="1">
                <a:solidFill>
                  <a:schemeClr val="accent2"/>
                </a:solidFill>
              </a:rPr>
              <a:t>Q)</a:t>
            </a:r>
            <a:endParaRPr lang="zh-CN" altLang="zh-CN" sz="1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900" b="1"/>
              <a:t>A</a:t>
            </a:r>
            <a:r>
              <a:rPr lang="en-US" altLang="zh-CN" sz="1900" b="1" baseline="-25000"/>
              <a:t>8</a:t>
            </a:r>
            <a:r>
              <a:rPr lang="en-US" altLang="zh-CN" sz="1900" b="1"/>
              <a:t>=</a:t>
            </a:r>
            <a:r>
              <a:rPr lang="en-US" altLang="zh-CN" sz="1900" b="1">
                <a:sym typeface="Symbol" panose="05050102010706020507" pitchFamily="18" charset="2"/>
              </a:rPr>
              <a:t></a:t>
            </a:r>
            <a:r>
              <a:rPr lang="en-US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en-US" altLang="zh-CN" sz="1900" b="1"/>
              <a:t>(P(x)</a:t>
            </a:r>
            <a:r>
              <a:rPr lang="en-US" altLang="zh-CN" sz="1900" b="1">
                <a:sym typeface="Symbol" panose="05050102010706020507" pitchFamily="18" charset="2"/>
              </a:rPr>
              <a:t></a:t>
            </a:r>
            <a:r>
              <a:rPr lang="en-US" altLang="zh-CN" sz="1900" b="1"/>
              <a:t>Q(x))</a:t>
            </a:r>
            <a:r>
              <a:rPr lang="en-US" altLang="zh-CN" sz="1900" b="1">
                <a:sym typeface="Symbol" panose="05050102010706020507" pitchFamily="18" charset="2"/>
              </a:rPr>
              <a:t></a:t>
            </a:r>
            <a:r>
              <a:rPr lang="en-US" altLang="zh-CN" sz="1900" b="1"/>
              <a:t>(</a:t>
            </a:r>
            <a:r>
              <a:rPr lang="en-US" altLang="zh-CN" sz="1900" b="1">
                <a:sym typeface="Symbol" panose="05050102010706020507" pitchFamily="18" charset="2"/>
              </a:rPr>
              <a:t></a:t>
            </a:r>
            <a:r>
              <a:rPr lang="en-US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en-US" altLang="zh-CN" sz="1900" b="1"/>
              <a:t>P(x)</a:t>
            </a:r>
            <a:r>
              <a:rPr lang="en-US" altLang="zh-CN" sz="1900" b="1">
                <a:sym typeface="Symbol" panose="05050102010706020507" pitchFamily="18" charset="2"/>
              </a:rPr>
              <a:t></a:t>
            </a:r>
            <a:r>
              <a:rPr lang="en-US" altLang="zh-CN" sz="1900" b="1"/>
              <a:t>x</a:t>
            </a:r>
            <a:r>
              <a:rPr lang="en-US" altLang="zh-CN" sz="1900" b="1">
                <a:sym typeface="Symbol" panose="05050102010706020507" pitchFamily="18" charset="2"/>
              </a:rPr>
              <a:t></a:t>
            </a:r>
            <a:r>
              <a:rPr lang="en-US" altLang="zh-CN" sz="1900" b="1"/>
              <a:t>Q(x)) </a:t>
            </a:r>
            <a:r>
              <a:rPr lang="en-US" altLang="zh-CN" sz="1900" b="1">
                <a:solidFill>
                  <a:schemeClr val="accent2"/>
                </a:solidFill>
              </a:rPr>
              <a:t>├(Q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1900" b="1">
                <a:solidFill>
                  <a:schemeClr val="accent2"/>
                </a:solidFill>
              </a:rPr>
              <a:t>R)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1900" b="1">
                <a:solidFill>
                  <a:schemeClr val="accent2"/>
                </a:solidFill>
              </a:rPr>
              <a:t>(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1900" b="1">
                <a:solidFill>
                  <a:schemeClr val="accent2"/>
                </a:solidFill>
              </a:rPr>
              <a:t>Q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1900" b="1">
                <a:solidFill>
                  <a:schemeClr val="accent2"/>
                </a:solidFill>
              </a:rPr>
              <a:t>R)</a:t>
            </a:r>
            <a:endParaRPr lang="zh-CN" altLang="zh-CN" sz="1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900" b="1"/>
              <a:t>A</a:t>
            </a:r>
            <a:r>
              <a:rPr lang="en-US" altLang="zh-CN" sz="1900" b="1" baseline="-25000"/>
              <a:t>9</a:t>
            </a:r>
            <a:r>
              <a:rPr lang="en-US" altLang="zh-CN" sz="1900" b="1"/>
              <a:t>= </a:t>
            </a:r>
            <a:r>
              <a:rPr lang="en-US" altLang="zh-CN" sz="1900" b="1">
                <a:sym typeface="Symbol" panose="05050102010706020507" pitchFamily="18" charset="2"/>
              </a:rPr>
              <a:t></a:t>
            </a:r>
            <a:r>
              <a:rPr lang="en-US" altLang="zh-CN" sz="1900" b="1"/>
              <a:t>x(P(x)</a:t>
            </a:r>
            <a:r>
              <a:rPr lang="en-US" altLang="zh-CN" sz="1900" b="1">
                <a:sym typeface="Symbol" panose="05050102010706020507" pitchFamily="18" charset="2"/>
              </a:rPr>
              <a:t></a:t>
            </a:r>
            <a:r>
              <a:rPr lang="en-US" altLang="zh-CN" sz="1900" b="1"/>
              <a:t>Q(x))</a:t>
            </a:r>
            <a:r>
              <a:rPr lang="en-US" altLang="zh-CN" sz="1900" b="1">
                <a:sym typeface="Symbol" panose="05050102010706020507" pitchFamily="18" charset="2"/>
              </a:rPr>
              <a:t></a:t>
            </a:r>
            <a:r>
              <a:rPr lang="en-US" altLang="zh-CN" sz="1900" b="1"/>
              <a:t>(</a:t>
            </a:r>
            <a:r>
              <a:rPr lang="en-US" altLang="zh-CN" sz="1900" b="1">
                <a:sym typeface="Symbol" panose="05050102010706020507" pitchFamily="18" charset="2"/>
              </a:rPr>
              <a:t></a:t>
            </a:r>
            <a:r>
              <a:rPr lang="en-US" altLang="zh-CN" sz="1900" b="1"/>
              <a:t>xP(x)</a:t>
            </a:r>
            <a:r>
              <a:rPr lang="en-US" altLang="zh-CN" sz="1900" b="1">
                <a:sym typeface="Symbol" panose="05050102010706020507" pitchFamily="18" charset="2"/>
              </a:rPr>
              <a:t></a:t>
            </a:r>
            <a:r>
              <a:rPr lang="en-US" altLang="zh-CN" sz="1900" b="1"/>
              <a:t>xQ(x))               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</a:t>
            </a:r>
            <a:r>
              <a:rPr lang="en-US" altLang="zh-CN" sz="1900" b="1">
                <a:solidFill>
                  <a:schemeClr val="accent2"/>
                </a:solidFill>
              </a:rPr>
              <a:t>x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1900" b="1">
                <a:solidFill>
                  <a:schemeClr val="accent2"/>
                </a:solidFill>
              </a:rPr>
              <a:t>Q(x)</a:t>
            </a:r>
            <a:r>
              <a:rPr lang="zh-CN" altLang="zh-CN" sz="1900" b="1">
                <a:solidFill>
                  <a:schemeClr val="accent2"/>
                </a:solidFill>
              </a:rPr>
              <a:t>≡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1900" b="1">
                <a:solidFill>
                  <a:schemeClr val="accent2"/>
                </a:solidFill>
              </a:rPr>
              <a:t>xQ(x)</a:t>
            </a:r>
            <a:endParaRPr lang="zh-CN" altLang="zh-CN" sz="1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900" b="1"/>
              <a:t>A</a:t>
            </a:r>
            <a:r>
              <a:rPr lang="en-US" altLang="zh-CN" sz="1900" b="1" baseline="-25000"/>
              <a:t>10</a:t>
            </a:r>
            <a:r>
              <a:rPr lang="en-US" altLang="zh-CN" sz="1900" b="1"/>
              <a:t>= </a:t>
            </a:r>
            <a:r>
              <a:rPr lang="en-US" altLang="zh-CN" sz="1900" b="1">
                <a:sym typeface="Symbol" panose="05050102010706020507" pitchFamily="18" charset="2"/>
              </a:rPr>
              <a:t></a:t>
            </a:r>
            <a:r>
              <a:rPr lang="en-US" altLang="zh-CN" sz="1900" b="1"/>
              <a:t>(</a:t>
            </a:r>
            <a:r>
              <a:rPr lang="en-US" altLang="zh-CN" sz="1900" b="1">
                <a:sym typeface="Symbol" panose="05050102010706020507" pitchFamily="18" charset="2"/>
              </a:rPr>
              <a:t></a:t>
            </a:r>
            <a:r>
              <a:rPr lang="en-US" altLang="zh-CN" sz="1900" b="1"/>
              <a:t>xP(x)</a:t>
            </a:r>
            <a:r>
              <a:rPr lang="en-US" altLang="zh-CN" sz="1900" b="1">
                <a:sym typeface="Symbol" panose="05050102010706020507" pitchFamily="18" charset="2"/>
              </a:rPr>
              <a:t></a:t>
            </a:r>
            <a:r>
              <a:rPr lang="en-US" altLang="zh-CN" sz="1900" b="1"/>
              <a:t>xQ(x))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(</a:t>
            </a:r>
            <a:r>
              <a:rPr lang="en-US" altLang="zh-CN" sz="1900" b="1">
                <a:sym typeface="Symbol" panose="05050102010706020507" pitchFamily="18" charset="2"/>
              </a:rPr>
              <a:t></a:t>
            </a:r>
            <a:r>
              <a:rPr lang="en-US" altLang="zh-CN" sz="1900" b="1"/>
              <a:t>xP(x)</a:t>
            </a:r>
            <a:r>
              <a:rPr lang="en-US" altLang="zh-CN" sz="1900" b="1">
                <a:sym typeface="Symbol" panose="05050102010706020507" pitchFamily="18" charset="2"/>
              </a:rPr>
              <a:t></a:t>
            </a:r>
            <a:r>
              <a:rPr lang="en-US" altLang="zh-CN" sz="1900" b="1"/>
              <a:t>xQ(x))                     </a:t>
            </a:r>
            <a:r>
              <a:rPr lang="en-US" altLang="zh-CN" sz="1900" b="1">
                <a:solidFill>
                  <a:schemeClr val="accent2"/>
                </a:solidFill>
              </a:rPr>
              <a:t>├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</a:t>
            </a:r>
            <a:r>
              <a:rPr lang="en-US" altLang="zh-CN" sz="1900" b="1">
                <a:solidFill>
                  <a:schemeClr val="accent2"/>
                </a:solidFill>
              </a:rPr>
              <a:t>Q</a:t>
            </a:r>
            <a:r>
              <a:rPr lang="en-US" altLang="zh-CN" sz="19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900" b="1">
                <a:solidFill>
                  <a:schemeClr val="accent2"/>
                </a:solidFill>
              </a:rPr>
              <a:t>Q</a:t>
            </a:r>
            <a:endParaRPr lang="zh-CN" altLang="zh-CN" sz="1900" b="1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900" b="1"/>
              <a:t>A</a:t>
            </a:r>
            <a:r>
              <a:rPr lang="en-US" altLang="zh-CN" sz="1900" b="1" baseline="-25000"/>
              <a:t>11</a:t>
            </a:r>
            <a:r>
              <a:rPr lang="en-US" altLang="zh-CN" sz="1900" b="1"/>
              <a:t>= </a:t>
            </a:r>
            <a:r>
              <a:rPr lang="en-US" altLang="zh-CN" sz="1900" b="1">
                <a:sym typeface="Symbol" panose="05050102010706020507" pitchFamily="18" charset="2"/>
              </a:rPr>
              <a:t></a:t>
            </a:r>
            <a:r>
              <a:rPr lang="en-US" altLang="zh-CN" sz="1900" b="1"/>
              <a:t>x(P(x)</a:t>
            </a:r>
            <a:r>
              <a:rPr lang="en-US" altLang="zh-CN" sz="1900" b="1">
                <a:sym typeface="Symbol" panose="05050102010706020507" pitchFamily="18" charset="2"/>
              </a:rPr>
              <a:t></a:t>
            </a:r>
            <a:r>
              <a:rPr lang="en-US" altLang="zh-CN" sz="1900" b="1"/>
              <a:t>Q(x))</a:t>
            </a:r>
            <a:r>
              <a:rPr lang="en-US" altLang="zh-CN" sz="1900" b="1">
                <a:sym typeface="Symbol" panose="05050102010706020507" pitchFamily="18" charset="2"/>
              </a:rPr>
              <a:t></a:t>
            </a:r>
            <a:r>
              <a:rPr lang="en-US" altLang="zh-CN" sz="1900" b="1"/>
              <a:t>(</a:t>
            </a:r>
            <a:r>
              <a:rPr lang="en-US" altLang="zh-CN" sz="1900" b="1">
                <a:sym typeface="Symbol" panose="05050102010706020507" pitchFamily="18" charset="2"/>
              </a:rPr>
              <a:t></a:t>
            </a:r>
            <a:r>
              <a:rPr lang="en-US" altLang="zh-CN" sz="1900" b="1"/>
              <a:t>xP(x)</a:t>
            </a:r>
            <a:r>
              <a:rPr lang="en-US" altLang="zh-CN" sz="1900" b="1">
                <a:sym typeface="Symbol" panose="05050102010706020507" pitchFamily="18" charset="2"/>
              </a:rPr>
              <a:t></a:t>
            </a:r>
            <a:r>
              <a:rPr lang="en-US" altLang="zh-CN" sz="1900" b="1"/>
              <a:t>xQ(x))                               </a:t>
            </a:r>
            <a:r>
              <a:rPr lang="pt-BR" altLang="zh-CN" sz="1900" b="1">
                <a:solidFill>
                  <a:schemeClr val="accent2"/>
                </a:solidFill>
              </a:rPr>
              <a:t>A</a:t>
            </a:r>
            <a:r>
              <a:rPr lang="pt-BR" altLang="zh-CN" sz="1900" b="1" baseline="-25000">
                <a:solidFill>
                  <a:schemeClr val="accent2"/>
                </a:solidFill>
              </a:rPr>
              <a:t>9</a:t>
            </a:r>
            <a:r>
              <a:rPr lang="pt-BR" altLang="zh-CN" sz="1900" b="1">
                <a:solidFill>
                  <a:schemeClr val="accent2"/>
                </a:solidFill>
              </a:rPr>
              <a:t>, A</a:t>
            </a:r>
            <a:r>
              <a:rPr lang="en-US" altLang="zh-CN" sz="1900" b="1" baseline="-25000">
                <a:solidFill>
                  <a:schemeClr val="accent2"/>
                </a:solidFill>
              </a:rPr>
              <a:t>10</a:t>
            </a:r>
            <a:r>
              <a:rPr lang="zh-CN" altLang="zh-CN" sz="1900" b="1">
                <a:solidFill>
                  <a:schemeClr val="accent2"/>
                </a:solidFill>
              </a:rPr>
              <a:t>├</a:t>
            </a:r>
            <a:r>
              <a:rPr lang="pt-BR" altLang="zh-CN" sz="1900" b="1">
                <a:solidFill>
                  <a:schemeClr val="accent2"/>
                </a:solidFill>
              </a:rPr>
              <a:t>A</a:t>
            </a:r>
            <a:r>
              <a:rPr lang="en-US" altLang="zh-CN" sz="1900" b="1" baseline="-25000">
                <a:solidFill>
                  <a:schemeClr val="accent2"/>
                </a:solidFill>
              </a:rPr>
              <a:t>11</a:t>
            </a:r>
            <a:r>
              <a:rPr lang="en-US" altLang="zh-CN" sz="1900" b="1"/>
              <a:t>                   </a:t>
            </a:r>
            <a:endParaRPr lang="zh-CN" altLang="zh-CN" sz="1900" b="1"/>
          </a:p>
          <a:p>
            <a:pPr>
              <a:lnSpc>
                <a:spcPct val="90000"/>
              </a:lnSpc>
            </a:pPr>
            <a:r>
              <a:rPr lang="zh-CN" altLang="zh-CN" sz="1900" b="1">
                <a:solidFill>
                  <a:srgbClr val="FF0000"/>
                </a:solidFill>
              </a:rPr>
              <a:t>证毕</a:t>
            </a:r>
            <a:endParaRPr lang="zh-CN" altLang="zh-CN" sz="3000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3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17C620C7-CD8D-4D14-A74A-F966240550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34950"/>
            <a:ext cx="8229600" cy="750888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  16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├ 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x(P(x)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Q(x))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xP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(x)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</a:t>
            </a:r>
            <a:r>
              <a:rPr lang="en-US" altLang="zh-CN" sz="28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xQ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(x))</a:t>
            </a:r>
          </a:p>
        </p:txBody>
      </p:sp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8B8A6A1F-F6B0-4423-8C3F-FF8C2943E78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52488" y="985838"/>
            <a:ext cx="7751762" cy="5597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1700" b="1" dirty="0">
                <a:solidFill>
                  <a:srgbClr val="FF0000"/>
                </a:solidFill>
              </a:rPr>
              <a:t>证明：</a:t>
            </a:r>
            <a:r>
              <a:rPr lang="zh-CN" altLang="en-US" sz="1700" b="1" dirty="0">
                <a:solidFill>
                  <a:srgbClr val="FF0000"/>
                </a:solidFill>
              </a:rPr>
              <a:t>                                                                                  </a:t>
            </a:r>
            <a:r>
              <a:rPr lang="zh-CN" altLang="zh-CN" sz="1700" b="1" dirty="0">
                <a:solidFill>
                  <a:srgbClr val="FF0000"/>
                </a:solidFill>
              </a:rPr>
              <a:t>证据：</a:t>
            </a:r>
          </a:p>
          <a:p>
            <a:pPr>
              <a:lnSpc>
                <a:spcPct val="90000"/>
              </a:lnSpc>
            </a:pPr>
            <a:r>
              <a:rPr lang="en-US" altLang="zh-CN" sz="1700" b="1" dirty="0"/>
              <a:t>A</a:t>
            </a:r>
            <a:r>
              <a:rPr lang="en-US" altLang="zh-CN" sz="1700" b="1" baseline="-25000" dirty="0"/>
              <a:t>1</a:t>
            </a:r>
            <a:r>
              <a:rPr lang="en-US" altLang="zh-CN" sz="1700" b="1" dirty="0"/>
              <a:t>= </a:t>
            </a:r>
            <a:r>
              <a:rPr lang="en-US" altLang="zh-CN" sz="1700" b="1" dirty="0">
                <a:sym typeface="Symbol" panose="05050102010706020507" pitchFamily="18" charset="2"/>
              </a:rPr>
              <a:t></a:t>
            </a:r>
            <a:r>
              <a:rPr lang="en-US" altLang="zh-CN" sz="1700" b="1" dirty="0" err="1"/>
              <a:t>x</a:t>
            </a:r>
            <a:r>
              <a:rPr lang="en-US" altLang="zh-CN" sz="1700" b="1" dirty="0" err="1">
                <a:sym typeface="Symbol" panose="05050102010706020507" pitchFamily="18" charset="2"/>
              </a:rPr>
              <a:t></a:t>
            </a:r>
            <a:r>
              <a:rPr lang="en-US" altLang="zh-CN" sz="1700" b="1" dirty="0" err="1"/>
              <a:t>P</a:t>
            </a:r>
            <a:r>
              <a:rPr lang="en-US" altLang="zh-CN" sz="1700" b="1" dirty="0"/>
              <a:t>(x)</a:t>
            </a:r>
            <a:r>
              <a:rPr lang="en-US" altLang="zh-CN" sz="1700" b="1" dirty="0">
                <a:sym typeface="Symbol" panose="05050102010706020507" pitchFamily="18" charset="2"/>
              </a:rPr>
              <a:t></a:t>
            </a:r>
            <a:r>
              <a:rPr lang="en-US" altLang="zh-CN" sz="1700" b="1" dirty="0"/>
              <a:t>P(x)                                                             </a:t>
            </a:r>
            <a:r>
              <a:rPr lang="en-US" altLang="zh-CN" sz="1700" b="1" dirty="0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en-US" altLang="zh-CN" sz="1700" b="1" dirty="0">
                <a:solidFill>
                  <a:schemeClr val="accent2"/>
                </a:solidFill>
              </a:rPr>
              <a:t> 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4</a:t>
            </a:r>
            <a:r>
              <a:rPr lang="en-US" altLang="zh-CN" sz="1700" b="1" dirty="0"/>
              <a:t>          </a:t>
            </a:r>
            <a:endParaRPr lang="zh-CN" altLang="zh-CN" sz="1700" b="1" dirty="0"/>
          </a:p>
          <a:p>
            <a:pPr>
              <a:lnSpc>
                <a:spcPct val="90000"/>
              </a:lnSpc>
            </a:pPr>
            <a:r>
              <a:rPr lang="en-US" altLang="zh-CN" sz="1700" b="1" dirty="0"/>
              <a:t>A</a:t>
            </a:r>
            <a:r>
              <a:rPr lang="en-US" altLang="zh-CN" sz="1700" b="1" baseline="-25000" dirty="0"/>
              <a:t>2</a:t>
            </a:r>
            <a:r>
              <a:rPr lang="en-US" altLang="zh-CN" sz="1700" b="1" dirty="0"/>
              <a:t>= </a:t>
            </a:r>
            <a:r>
              <a:rPr lang="en-US" altLang="zh-CN" sz="1700" b="1" dirty="0">
                <a:sym typeface="Symbol" panose="05050102010706020507" pitchFamily="18" charset="2"/>
              </a:rPr>
              <a:t></a:t>
            </a:r>
            <a:r>
              <a:rPr lang="en-US" altLang="zh-CN" sz="1700" b="1" dirty="0" err="1"/>
              <a:t>x</a:t>
            </a:r>
            <a:r>
              <a:rPr lang="en-US" altLang="zh-CN" sz="1700" b="1" dirty="0" err="1">
                <a:sym typeface="Symbol" panose="05050102010706020507" pitchFamily="18" charset="2"/>
              </a:rPr>
              <a:t></a:t>
            </a:r>
            <a:r>
              <a:rPr lang="en-US" altLang="zh-CN" sz="1700" b="1" dirty="0" err="1"/>
              <a:t>Q</a:t>
            </a:r>
            <a:r>
              <a:rPr lang="en-US" altLang="zh-CN" sz="1700" b="1" dirty="0"/>
              <a:t>(x)</a:t>
            </a:r>
            <a:r>
              <a:rPr lang="en-US" altLang="zh-CN" sz="1700" b="1" dirty="0">
                <a:sym typeface="Symbol" panose="05050102010706020507" pitchFamily="18" charset="2"/>
              </a:rPr>
              <a:t></a:t>
            </a:r>
            <a:r>
              <a:rPr lang="en-US" altLang="zh-CN" sz="1700" b="1" dirty="0"/>
              <a:t>Q(x)                                                           </a:t>
            </a:r>
            <a:r>
              <a:rPr lang="en-US" altLang="zh-CN" sz="1700" b="1" dirty="0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en-US" altLang="zh-CN" sz="1700" b="1" dirty="0">
                <a:solidFill>
                  <a:schemeClr val="accent2"/>
                </a:solidFill>
              </a:rPr>
              <a:t> 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4</a:t>
            </a:r>
            <a:endParaRPr lang="zh-CN" altLang="zh-CN" sz="17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700" b="1" dirty="0"/>
              <a:t>A</a:t>
            </a:r>
            <a:r>
              <a:rPr lang="en-US" altLang="zh-CN" sz="1700" b="1" baseline="-25000" dirty="0"/>
              <a:t>3</a:t>
            </a:r>
            <a:r>
              <a:rPr lang="en-US" altLang="zh-CN" sz="1700" b="1" dirty="0"/>
              <a:t>= </a:t>
            </a:r>
            <a:r>
              <a:rPr lang="en-US" altLang="zh-CN" sz="1700" b="1" dirty="0">
                <a:sym typeface="Symbol" panose="05050102010706020507" pitchFamily="18" charset="2"/>
              </a:rPr>
              <a:t></a:t>
            </a:r>
            <a:r>
              <a:rPr lang="en-US" altLang="zh-CN" sz="1700" b="1" dirty="0" err="1"/>
              <a:t>x</a:t>
            </a:r>
            <a:r>
              <a:rPr lang="en-US" altLang="zh-CN" sz="1700" b="1" dirty="0" err="1">
                <a:sym typeface="Symbol" panose="05050102010706020507" pitchFamily="18" charset="2"/>
              </a:rPr>
              <a:t></a:t>
            </a:r>
            <a:r>
              <a:rPr lang="en-US" altLang="zh-CN" sz="1700" b="1" dirty="0" err="1"/>
              <a:t>P</a:t>
            </a:r>
            <a:r>
              <a:rPr lang="en-US" altLang="zh-CN" sz="1700" b="1" dirty="0"/>
              <a:t>(x)</a:t>
            </a:r>
            <a:r>
              <a:rPr lang="en-US" altLang="zh-CN" sz="1700" b="1" dirty="0">
                <a:sym typeface="Symbol" panose="05050102010706020507" pitchFamily="18" charset="2"/>
              </a:rPr>
              <a:t></a:t>
            </a:r>
            <a:r>
              <a:rPr lang="en-US" altLang="zh-CN" sz="1700" b="1" dirty="0" err="1"/>
              <a:t>x</a:t>
            </a:r>
            <a:r>
              <a:rPr lang="en-US" altLang="zh-CN" sz="1700" b="1" dirty="0" err="1">
                <a:sym typeface="Symbol" panose="05050102010706020507" pitchFamily="18" charset="2"/>
              </a:rPr>
              <a:t></a:t>
            </a:r>
            <a:r>
              <a:rPr lang="en-US" altLang="zh-CN" sz="1700" b="1" dirty="0" err="1"/>
              <a:t>Q</a:t>
            </a:r>
            <a:r>
              <a:rPr lang="en-US" altLang="zh-CN" sz="1700" b="1" dirty="0"/>
              <a:t>(x)</a:t>
            </a:r>
            <a:r>
              <a:rPr lang="en-US" altLang="zh-CN" sz="1700" b="1" dirty="0">
                <a:sym typeface="Symbol" panose="05050102010706020507" pitchFamily="18" charset="2"/>
              </a:rPr>
              <a:t></a:t>
            </a:r>
            <a:r>
              <a:rPr lang="en-US" altLang="zh-CN" sz="1700" b="1" dirty="0"/>
              <a:t>P(x)</a:t>
            </a:r>
            <a:r>
              <a:rPr lang="en-US" altLang="zh-CN" sz="1700" b="1" dirty="0">
                <a:sym typeface="Symbol" panose="05050102010706020507" pitchFamily="18" charset="2"/>
              </a:rPr>
              <a:t></a:t>
            </a:r>
            <a:r>
              <a:rPr lang="en-US" altLang="zh-CN" sz="1700" b="1" dirty="0"/>
              <a:t>Q(x)                    </a:t>
            </a:r>
          </a:p>
          <a:p>
            <a:pPr algn="r">
              <a:lnSpc>
                <a:spcPct val="90000"/>
              </a:lnSpc>
            </a:pPr>
            <a:r>
              <a:rPr lang="en-US" altLang="zh-CN" sz="1700" b="1" dirty="0">
                <a:solidFill>
                  <a:schemeClr val="accent2"/>
                </a:solidFill>
              </a:rPr>
              <a:t>Q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0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700" b="1" dirty="0">
                <a:solidFill>
                  <a:schemeClr val="accent2"/>
                </a:solidFill>
              </a:rPr>
              <a:t>R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0</a:t>
            </a:r>
            <a:r>
              <a:rPr lang="en-US" altLang="zh-CN" sz="1700" b="1" dirty="0">
                <a:solidFill>
                  <a:schemeClr val="accent2"/>
                </a:solidFill>
              </a:rPr>
              <a:t>, Q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700" b="1" dirty="0">
                <a:solidFill>
                  <a:schemeClr val="accent2"/>
                </a:solidFill>
              </a:rPr>
              <a:t>R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1700" b="1" dirty="0">
                <a:solidFill>
                  <a:schemeClr val="accent2"/>
                </a:solidFill>
              </a:rPr>
              <a:t>├Q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0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1700" b="1" dirty="0">
                <a:solidFill>
                  <a:schemeClr val="accent2"/>
                </a:solidFill>
              </a:rPr>
              <a:t>Q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700" b="1" dirty="0">
                <a:solidFill>
                  <a:schemeClr val="accent2"/>
                </a:solidFill>
              </a:rPr>
              <a:t>R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0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1700" b="1" dirty="0">
                <a:solidFill>
                  <a:schemeClr val="accent2"/>
                </a:solidFill>
              </a:rPr>
              <a:t>R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1</a:t>
            </a:r>
            <a:endParaRPr lang="zh-CN" altLang="zh-CN" sz="17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700" b="1" dirty="0"/>
              <a:t>A</a:t>
            </a:r>
            <a:r>
              <a:rPr lang="en-US" altLang="zh-CN" sz="1700" b="1" baseline="-25000" dirty="0"/>
              <a:t>4</a:t>
            </a:r>
            <a:r>
              <a:rPr lang="en-US" altLang="zh-CN" sz="1700" b="1" dirty="0"/>
              <a:t>= </a:t>
            </a:r>
            <a:r>
              <a:rPr lang="en-US" altLang="zh-CN" sz="1700" b="1" dirty="0">
                <a:sym typeface="Symbol" panose="05050102010706020507" pitchFamily="18" charset="2"/>
              </a:rPr>
              <a:t></a:t>
            </a:r>
            <a:r>
              <a:rPr lang="en-US" altLang="zh-CN" sz="1700" b="1" dirty="0"/>
              <a:t>P(x)</a:t>
            </a:r>
            <a:r>
              <a:rPr lang="en-US" altLang="zh-CN" sz="1700" b="1" dirty="0">
                <a:sym typeface="Symbol" panose="05050102010706020507" pitchFamily="18" charset="2"/>
              </a:rPr>
              <a:t></a:t>
            </a:r>
            <a:r>
              <a:rPr lang="en-US" altLang="zh-CN" sz="1700" b="1" dirty="0"/>
              <a:t>Q(x)</a:t>
            </a:r>
            <a:r>
              <a:rPr lang="en-US" altLang="zh-CN" sz="1700" b="1" dirty="0">
                <a:sym typeface="Symbol" panose="05050102010706020507" pitchFamily="18" charset="2"/>
              </a:rPr>
              <a:t></a:t>
            </a:r>
            <a:r>
              <a:rPr lang="en-US" altLang="zh-CN" sz="1700" b="1" dirty="0"/>
              <a:t>(P(x)</a:t>
            </a:r>
            <a:r>
              <a:rPr lang="en-US" altLang="zh-CN" sz="1700" b="1" dirty="0">
                <a:sym typeface="Symbol" panose="05050102010706020507" pitchFamily="18" charset="2"/>
              </a:rPr>
              <a:t></a:t>
            </a:r>
            <a:r>
              <a:rPr lang="en-US" altLang="zh-CN" sz="1700" b="1" dirty="0"/>
              <a:t>Q(x))                                       </a:t>
            </a:r>
            <a:r>
              <a:rPr lang="en-US" altLang="zh-CN" sz="1700" b="1" dirty="0">
                <a:solidFill>
                  <a:schemeClr val="accent2"/>
                </a:solidFill>
              </a:rPr>
              <a:t>├ 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1700" b="1" dirty="0">
                <a:solidFill>
                  <a:schemeClr val="accent2"/>
                </a:solidFill>
              </a:rPr>
              <a:t> Q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R(Q  R)</a:t>
            </a:r>
            <a:endParaRPr lang="zh-CN" altLang="zh-CN" sz="17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700" b="1" dirty="0"/>
              <a:t>A</a:t>
            </a:r>
            <a:r>
              <a:rPr lang="en-US" altLang="zh-CN" sz="1700" b="1" baseline="-25000" dirty="0"/>
              <a:t>5</a:t>
            </a:r>
            <a:r>
              <a:rPr lang="en-US" altLang="zh-CN" sz="1700" b="1" dirty="0"/>
              <a:t>= </a:t>
            </a:r>
            <a:r>
              <a:rPr lang="en-US" altLang="zh-CN" sz="1700" b="1" dirty="0">
                <a:sym typeface="Symbol" panose="05050102010706020507" pitchFamily="18" charset="2"/>
              </a:rPr>
              <a:t></a:t>
            </a:r>
            <a:r>
              <a:rPr lang="en-US" altLang="zh-CN" sz="1700" b="1" dirty="0" err="1"/>
              <a:t>x</a:t>
            </a:r>
            <a:r>
              <a:rPr lang="en-US" altLang="zh-CN" sz="1700" b="1" dirty="0" err="1">
                <a:sym typeface="Symbol" panose="05050102010706020507" pitchFamily="18" charset="2"/>
              </a:rPr>
              <a:t></a:t>
            </a:r>
            <a:r>
              <a:rPr lang="en-US" altLang="zh-CN" sz="1700" b="1" dirty="0" err="1"/>
              <a:t>P</a:t>
            </a:r>
            <a:r>
              <a:rPr lang="en-US" altLang="zh-CN" sz="1700" b="1" dirty="0"/>
              <a:t>(x)</a:t>
            </a:r>
            <a:r>
              <a:rPr lang="en-US" altLang="zh-CN" sz="1700" b="1" dirty="0">
                <a:sym typeface="Symbol" panose="05050102010706020507" pitchFamily="18" charset="2"/>
              </a:rPr>
              <a:t></a:t>
            </a:r>
            <a:r>
              <a:rPr lang="en-US" altLang="zh-CN" sz="1700" b="1" dirty="0" err="1"/>
              <a:t>x</a:t>
            </a:r>
            <a:r>
              <a:rPr lang="en-US" altLang="zh-CN" sz="1700" b="1" dirty="0" err="1">
                <a:sym typeface="Symbol" panose="05050102010706020507" pitchFamily="18" charset="2"/>
              </a:rPr>
              <a:t></a:t>
            </a:r>
            <a:r>
              <a:rPr lang="en-US" altLang="zh-CN" sz="1700" b="1" dirty="0" err="1"/>
              <a:t>Q</a:t>
            </a:r>
            <a:r>
              <a:rPr lang="en-US" altLang="zh-CN" sz="1700" b="1" dirty="0"/>
              <a:t>(x)</a:t>
            </a:r>
            <a:r>
              <a:rPr lang="en-US" altLang="zh-CN" sz="1700" b="1" dirty="0">
                <a:sym typeface="Symbol" panose="05050102010706020507" pitchFamily="18" charset="2"/>
              </a:rPr>
              <a:t></a:t>
            </a:r>
            <a:r>
              <a:rPr lang="en-US" altLang="zh-CN" sz="1700" b="1" dirty="0"/>
              <a:t>(P(x)</a:t>
            </a:r>
            <a:r>
              <a:rPr lang="en-US" altLang="zh-CN" sz="1700" b="1" dirty="0">
                <a:sym typeface="Symbol" panose="05050102010706020507" pitchFamily="18" charset="2"/>
              </a:rPr>
              <a:t></a:t>
            </a:r>
            <a:r>
              <a:rPr lang="en-US" altLang="zh-CN" sz="1700" b="1" dirty="0"/>
              <a:t>Q(x))                               </a:t>
            </a:r>
            <a:r>
              <a:rPr lang="pt-BR" altLang="zh-CN" sz="1700" b="1" dirty="0">
                <a:solidFill>
                  <a:schemeClr val="accent2"/>
                </a:solidFill>
              </a:rPr>
              <a:t>A</a:t>
            </a:r>
            <a:r>
              <a:rPr lang="pt-BR" altLang="zh-CN" sz="1700" b="1" baseline="-25000" dirty="0">
                <a:solidFill>
                  <a:schemeClr val="accent2"/>
                </a:solidFill>
              </a:rPr>
              <a:t>3</a:t>
            </a:r>
            <a:r>
              <a:rPr lang="pt-BR" altLang="zh-CN" sz="1700" b="1" dirty="0">
                <a:solidFill>
                  <a:schemeClr val="accent2"/>
                </a:solidFill>
              </a:rPr>
              <a:t>, A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4</a:t>
            </a:r>
            <a:r>
              <a:rPr lang="zh-CN" altLang="zh-CN" sz="1700" b="1" dirty="0">
                <a:solidFill>
                  <a:schemeClr val="accent2"/>
                </a:solidFill>
              </a:rPr>
              <a:t>├</a:t>
            </a:r>
            <a:r>
              <a:rPr lang="pt-BR" altLang="zh-CN" sz="1700" b="1" dirty="0">
                <a:solidFill>
                  <a:schemeClr val="accent2"/>
                </a:solidFill>
              </a:rPr>
              <a:t>A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5</a:t>
            </a:r>
            <a:endParaRPr lang="zh-CN" altLang="zh-CN" sz="17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700" b="1" dirty="0"/>
              <a:t>A</a:t>
            </a:r>
            <a:r>
              <a:rPr lang="en-US" altLang="zh-CN" sz="1700" b="1" baseline="-25000" dirty="0"/>
              <a:t>6</a:t>
            </a:r>
            <a:r>
              <a:rPr lang="en-US" altLang="zh-CN" sz="1700" b="1" dirty="0"/>
              <a:t>= </a:t>
            </a:r>
            <a:r>
              <a:rPr lang="en-US" altLang="zh-CN" sz="1700" b="1" dirty="0">
                <a:sym typeface="Symbol" panose="05050102010706020507" pitchFamily="18" charset="2"/>
              </a:rPr>
              <a:t></a:t>
            </a:r>
            <a:r>
              <a:rPr lang="en-US" altLang="zh-CN" sz="1700" b="1" dirty="0"/>
              <a:t>(</a:t>
            </a:r>
            <a:r>
              <a:rPr lang="en-US" altLang="zh-CN" sz="1700" b="1" dirty="0">
                <a:sym typeface="Symbol" panose="05050102010706020507" pitchFamily="18" charset="2"/>
              </a:rPr>
              <a:t></a:t>
            </a:r>
            <a:r>
              <a:rPr lang="en-US" altLang="zh-CN" sz="1700" b="1" dirty="0" err="1"/>
              <a:t>x</a:t>
            </a:r>
            <a:r>
              <a:rPr lang="en-US" altLang="zh-CN" sz="1700" b="1" dirty="0" err="1">
                <a:sym typeface="Symbol" panose="05050102010706020507" pitchFamily="18" charset="2"/>
              </a:rPr>
              <a:t></a:t>
            </a:r>
            <a:r>
              <a:rPr lang="en-US" altLang="zh-CN" sz="1700" b="1" dirty="0" err="1"/>
              <a:t>P</a:t>
            </a:r>
            <a:r>
              <a:rPr lang="en-US" altLang="zh-CN" sz="1700" b="1" dirty="0"/>
              <a:t>(x)</a:t>
            </a:r>
            <a:r>
              <a:rPr lang="en-US" altLang="zh-CN" sz="1700" b="1" dirty="0">
                <a:sym typeface="Symbol" panose="05050102010706020507" pitchFamily="18" charset="2"/>
              </a:rPr>
              <a:t></a:t>
            </a:r>
            <a:r>
              <a:rPr lang="en-US" altLang="zh-CN" sz="1700" b="1" dirty="0" err="1"/>
              <a:t>x</a:t>
            </a:r>
            <a:r>
              <a:rPr lang="en-US" altLang="zh-CN" sz="1700" b="1" dirty="0" err="1">
                <a:sym typeface="Symbol" panose="05050102010706020507" pitchFamily="18" charset="2"/>
              </a:rPr>
              <a:t></a:t>
            </a:r>
            <a:r>
              <a:rPr lang="en-US" altLang="zh-CN" sz="1700" b="1" dirty="0" err="1"/>
              <a:t>Q</a:t>
            </a:r>
            <a:r>
              <a:rPr lang="en-US" altLang="zh-CN" sz="1700" b="1" dirty="0"/>
              <a:t>(x))</a:t>
            </a:r>
            <a:r>
              <a:rPr lang="en-US" altLang="zh-CN" sz="1700" b="1" dirty="0">
                <a:sym typeface="Symbol" panose="05050102010706020507" pitchFamily="18" charset="2"/>
              </a:rPr>
              <a:t></a:t>
            </a:r>
            <a:r>
              <a:rPr lang="en-US" altLang="zh-CN" sz="1700" b="1" dirty="0" err="1"/>
              <a:t>x</a:t>
            </a:r>
            <a:r>
              <a:rPr lang="en-US" altLang="zh-CN" sz="1700" b="1" dirty="0" err="1">
                <a:sym typeface="Symbol" panose="05050102010706020507" pitchFamily="18" charset="2"/>
              </a:rPr>
              <a:t></a:t>
            </a:r>
            <a:r>
              <a:rPr lang="en-US" altLang="zh-CN" sz="1700" b="1" dirty="0" err="1"/>
              <a:t>P</a:t>
            </a:r>
            <a:r>
              <a:rPr lang="en-US" altLang="zh-CN" sz="1700" b="1" dirty="0"/>
              <a:t>(x)</a:t>
            </a:r>
            <a:r>
              <a:rPr lang="en-US" altLang="zh-CN" sz="1700" b="1" dirty="0">
                <a:sym typeface="Symbol" panose="05050102010706020507" pitchFamily="18" charset="2"/>
              </a:rPr>
              <a:t></a:t>
            </a:r>
            <a:r>
              <a:rPr lang="en-US" altLang="zh-CN" sz="1700" b="1" dirty="0" err="1"/>
              <a:t>x</a:t>
            </a:r>
            <a:r>
              <a:rPr lang="en-US" altLang="zh-CN" sz="1700" b="1" dirty="0" err="1">
                <a:sym typeface="Symbol" panose="05050102010706020507" pitchFamily="18" charset="2"/>
              </a:rPr>
              <a:t></a:t>
            </a:r>
            <a:r>
              <a:rPr lang="en-US" altLang="zh-CN" sz="1700" b="1" dirty="0" err="1"/>
              <a:t>Q</a:t>
            </a:r>
            <a:r>
              <a:rPr lang="en-US" altLang="zh-CN" sz="1700" b="1" dirty="0"/>
              <a:t>(x)         </a:t>
            </a:r>
            <a:r>
              <a:rPr lang="en-US" altLang="zh-CN" sz="1700" b="1" dirty="0">
                <a:solidFill>
                  <a:schemeClr val="accent2"/>
                </a:solidFill>
              </a:rPr>
              <a:t>├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1700" b="1" dirty="0">
                <a:solidFill>
                  <a:schemeClr val="accent2"/>
                </a:solidFill>
              </a:rPr>
              <a:t> (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1700" b="1" dirty="0">
                <a:solidFill>
                  <a:schemeClr val="accent2"/>
                </a:solidFill>
              </a:rPr>
              <a:t>Q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1700" b="1" dirty="0">
                <a:solidFill>
                  <a:schemeClr val="accent2"/>
                </a:solidFill>
              </a:rPr>
              <a:t>R) 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700" b="1" dirty="0">
                <a:solidFill>
                  <a:schemeClr val="accent2"/>
                </a:solidFill>
              </a:rPr>
              <a:t>(Q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1700" b="1" dirty="0">
                <a:solidFill>
                  <a:schemeClr val="accent2"/>
                </a:solidFill>
              </a:rPr>
              <a:t>R)</a:t>
            </a:r>
            <a:endParaRPr lang="zh-CN" altLang="zh-CN" sz="17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700" b="1" dirty="0"/>
              <a:t>A</a:t>
            </a:r>
            <a:r>
              <a:rPr lang="en-US" altLang="zh-CN" sz="1700" b="1" baseline="-25000" dirty="0"/>
              <a:t>7</a:t>
            </a:r>
            <a:r>
              <a:rPr lang="en-US" altLang="zh-CN" sz="1700" b="1" dirty="0"/>
              <a:t>= </a:t>
            </a:r>
            <a:r>
              <a:rPr lang="en-US" altLang="zh-CN" sz="1700" b="1" dirty="0">
                <a:sym typeface="Symbol" panose="05050102010706020507" pitchFamily="18" charset="2"/>
              </a:rPr>
              <a:t></a:t>
            </a:r>
            <a:r>
              <a:rPr lang="en-US" altLang="zh-CN" sz="1700" b="1" dirty="0"/>
              <a:t>(</a:t>
            </a:r>
            <a:r>
              <a:rPr lang="en-US" altLang="zh-CN" sz="1700" b="1" dirty="0">
                <a:sym typeface="Symbol" panose="05050102010706020507" pitchFamily="18" charset="2"/>
              </a:rPr>
              <a:t></a:t>
            </a:r>
            <a:r>
              <a:rPr lang="en-US" altLang="zh-CN" sz="1700" b="1" dirty="0" err="1"/>
              <a:t>x</a:t>
            </a:r>
            <a:r>
              <a:rPr lang="en-US" altLang="zh-CN" sz="1700" b="1" dirty="0" err="1">
                <a:sym typeface="Symbol" panose="05050102010706020507" pitchFamily="18" charset="2"/>
              </a:rPr>
              <a:t></a:t>
            </a:r>
            <a:r>
              <a:rPr lang="en-US" altLang="zh-CN" sz="1700" b="1" dirty="0" err="1"/>
              <a:t>P</a:t>
            </a:r>
            <a:r>
              <a:rPr lang="en-US" altLang="zh-CN" sz="1700" b="1" dirty="0"/>
              <a:t>(x)</a:t>
            </a:r>
            <a:r>
              <a:rPr lang="en-US" altLang="zh-CN" sz="1700" b="1" dirty="0">
                <a:sym typeface="Symbol" panose="05050102010706020507" pitchFamily="18" charset="2"/>
              </a:rPr>
              <a:t></a:t>
            </a:r>
            <a:r>
              <a:rPr lang="en-US" altLang="zh-CN" sz="1700" b="1" dirty="0" err="1"/>
              <a:t>x</a:t>
            </a:r>
            <a:r>
              <a:rPr lang="en-US" altLang="zh-CN" sz="1700" b="1" dirty="0" err="1">
                <a:sym typeface="Symbol" panose="05050102010706020507" pitchFamily="18" charset="2"/>
              </a:rPr>
              <a:t></a:t>
            </a:r>
            <a:r>
              <a:rPr lang="en-US" altLang="zh-CN" sz="1700" b="1" dirty="0" err="1"/>
              <a:t>Q</a:t>
            </a:r>
            <a:r>
              <a:rPr lang="en-US" altLang="zh-CN" sz="1700" b="1" dirty="0"/>
              <a:t>(x))</a:t>
            </a:r>
            <a:r>
              <a:rPr lang="en-US" altLang="zh-CN" sz="1700" b="1" dirty="0">
                <a:sym typeface="Symbol" panose="05050102010706020507" pitchFamily="18" charset="2"/>
              </a:rPr>
              <a:t></a:t>
            </a:r>
            <a:r>
              <a:rPr lang="en-US" altLang="zh-CN" sz="1700" b="1" dirty="0"/>
              <a:t>(P(x)</a:t>
            </a:r>
            <a:r>
              <a:rPr lang="en-US" altLang="zh-CN" sz="1700" b="1" dirty="0">
                <a:sym typeface="Symbol" panose="05050102010706020507" pitchFamily="18" charset="2"/>
              </a:rPr>
              <a:t></a:t>
            </a:r>
            <a:r>
              <a:rPr lang="en-US" altLang="zh-CN" sz="1700" b="1" dirty="0"/>
              <a:t>Q(x))                    </a:t>
            </a:r>
            <a:r>
              <a:rPr lang="pt-BR" altLang="zh-CN" sz="1700" b="1" dirty="0">
                <a:solidFill>
                  <a:schemeClr val="accent2"/>
                </a:solidFill>
              </a:rPr>
              <a:t>A</a:t>
            </a:r>
            <a:r>
              <a:rPr lang="pt-BR" altLang="zh-CN" sz="1700" b="1" baseline="-25000" dirty="0">
                <a:solidFill>
                  <a:schemeClr val="accent2"/>
                </a:solidFill>
              </a:rPr>
              <a:t>6</a:t>
            </a:r>
            <a:r>
              <a:rPr lang="pt-BR" altLang="zh-CN" sz="1700" b="1" dirty="0">
                <a:solidFill>
                  <a:schemeClr val="accent2"/>
                </a:solidFill>
              </a:rPr>
              <a:t>, A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5</a:t>
            </a:r>
            <a:r>
              <a:rPr lang="zh-CN" altLang="zh-CN" sz="1700" b="1" dirty="0">
                <a:solidFill>
                  <a:schemeClr val="accent2"/>
                </a:solidFill>
              </a:rPr>
              <a:t>├</a:t>
            </a:r>
            <a:r>
              <a:rPr lang="pt-BR" altLang="zh-CN" sz="1700" b="1" dirty="0">
                <a:solidFill>
                  <a:schemeClr val="accent2"/>
                </a:solidFill>
              </a:rPr>
              <a:t>A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7</a:t>
            </a:r>
            <a:endParaRPr lang="zh-CN" altLang="zh-CN" sz="17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700" b="1" dirty="0"/>
              <a:t>A</a:t>
            </a:r>
            <a:r>
              <a:rPr lang="en-US" altLang="zh-CN" sz="1700" b="1" baseline="-25000" dirty="0"/>
              <a:t>8</a:t>
            </a:r>
            <a:r>
              <a:rPr lang="en-US" altLang="zh-CN" sz="1700" b="1" dirty="0"/>
              <a:t>= </a:t>
            </a:r>
            <a:r>
              <a:rPr lang="en-US" altLang="zh-CN" sz="1700" b="1" dirty="0">
                <a:sym typeface="Symbol" panose="05050102010706020507" pitchFamily="18" charset="2"/>
              </a:rPr>
              <a:t></a:t>
            </a:r>
            <a:r>
              <a:rPr lang="en-US" altLang="zh-CN" sz="1700" b="1" dirty="0"/>
              <a:t>(</a:t>
            </a:r>
            <a:r>
              <a:rPr lang="en-US" altLang="zh-CN" sz="1700" b="1" dirty="0">
                <a:sym typeface="Symbol" panose="05050102010706020507" pitchFamily="18" charset="2"/>
              </a:rPr>
              <a:t></a:t>
            </a:r>
            <a:r>
              <a:rPr lang="en-US" altLang="zh-CN" sz="1700" b="1" dirty="0" err="1"/>
              <a:t>xP</a:t>
            </a:r>
            <a:r>
              <a:rPr lang="en-US" altLang="zh-CN" sz="1700" b="1" dirty="0"/>
              <a:t>(x)</a:t>
            </a:r>
            <a:r>
              <a:rPr lang="en-US" altLang="zh-CN" sz="1700" b="1" dirty="0">
                <a:sym typeface="Symbol" panose="05050102010706020507" pitchFamily="18" charset="2"/>
              </a:rPr>
              <a:t></a:t>
            </a:r>
            <a:r>
              <a:rPr lang="en-US" altLang="zh-CN" sz="1700" b="1" dirty="0" err="1"/>
              <a:t>xQ</a:t>
            </a:r>
            <a:r>
              <a:rPr lang="en-US" altLang="zh-CN" sz="1700" b="1" dirty="0"/>
              <a:t>(x))</a:t>
            </a:r>
            <a:r>
              <a:rPr lang="en-US" altLang="zh-CN" sz="1700" b="1" dirty="0">
                <a:sym typeface="Symbol" panose="05050102010706020507" pitchFamily="18" charset="2"/>
              </a:rPr>
              <a:t></a:t>
            </a:r>
            <a:r>
              <a:rPr lang="en-US" altLang="zh-CN" sz="1700" b="1" dirty="0"/>
              <a:t>(P(x)</a:t>
            </a:r>
            <a:r>
              <a:rPr lang="en-US" altLang="zh-CN" sz="1700" b="1" dirty="0">
                <a:sym typeface="Symbol" panose="05050102010706020507" pitchFamily="18" charset="2"/>
              </a:rPr>
              <a:t></a:t>
            </a:r>
            <a:r>
              <a:rPr lang="en-US" altLang="zh-CN" sz="1700" b="1" dirty="0"/>
              <a:t>Q(x))                                 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</a:t>
            </a:r>
            <a:r>
              <a:rPr lang="en-US" altLang="zh-CN" sz="1700" b="1" dirty="0" err="1">
                <a:solidFill>
                  <a:schemeClr val="accent2"/>
                </a:solidFill>
              </a:rPr>
              <a:t>x</a:t>
            </a:r>
            <a:r>
              <a:rPr lang="en-US" altLang="zh-CN" sz="1700" b="1" dirty="0" err="1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1700" b="1" dirty="0" err="1">
                <a:solidFill>
                  <a:schemeClr val="accent2"/>
                </a:solidFill>
              </a:rPr>
              <a:t>Q</a:t>
            </a:r>
            <a:r>
              <a:rPr lang="en-US" altLang="zh-CN" sz="1700" b="1" dirty="0">
                <a:solidFill>
                  <a:schemeClr val="accent2"/>
                </a:solidFill>
              </a:rPr>
              <a:t>(x)</a:t>
            </a:r>
            <a:r>
              <a:rPr lang="zh-CN" altLang="zh-CN" sz="1700" b="1" dirty="0">
                <a:solidFill>
                  <a:schemeClr val="accent2"/>
                </a:solidFill>
              </a:rPr>
              <a:t>≡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1700" b="1" dirty="0" err="1">
                <a:solidFill>
                  <a:schemeClr val="accent2"/>
                </a:solidFill>
              </a:rPr>
              <a:t>xQ</a:t>
            </a:r>
            <a:r>
              <a:rPr lang="en-US" altLang="zh-CN" sz="1700" b="1" dirty="0">
                <a:solidFill>
                  <a:schemeClr val="accent2"/>
                </a:solidFill>
              </a:rPr>
              <a:t>(x)</a:t>
            </a:r>
            <a:endParaRPr lang="zh-CN" altLang="zh-CN" sz="17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700" b="1" dirty="0"/>
              <a:t>A</a:t>
            </a:r>
            <a:r>
              <a:rPr lang="en-US" altLang="zh-CN" sz="1700" b="1" baseline="-25000" dirty="0"/>
              <a:t>9</a:t>
            </a:r>
            <a:r>
              <a:rPr lang="en-US" altLang="zh-CN" sz="1700" b="1" dirty="0"/>
              <a:t>= </a:t>
            </a:r>
            <a:r>
              <a:rPr lang="en-US" altLang="zh-CN" sz="1700" b="1" dirty="0">
                <a:sym typeface="Symbol" panose="05050102010706020507" pitchFamily="18" charset="2"/>
              </a:rPr>
              <a:t></a:t>
            </a:r>
            <a:r>
              <a:rPr lang="en-US" altLang="zh-CN" sz="1700" b="1" dirty="0"/>
              <a:t>x(</a:t>
            </a:r>
            <a:r>
              <a:rPr lang="en-US" altLang="zh-CN" sz="1700" b="1" dirty="0">
                <a:sym typeface="Symbol" panose="05050102010706020507" pitchFamily="18" charset="2"/>
              </a:rPr>
              <a:t></a:t>
            </a:r>
            <a:r>
              <a:rPr lang="en-US" altLang="zh-CN" sz="1700" b="1" dirty="0"/>
              <a:t>(</a:t>
            </a:r>
            <a:r>
              <a:rPr lang="en-US" altLang="zh-CN" sz="1700" b="1" dirty="0">
                <a:sym typeface="Symbol" panose="05050102010706020507" pitchFamily="18" charset="2"/>
              </a:rPr>
              <a:t></a:t>
            </a:r>
            <a:r>
              <a:rPr lang="en-US" altLang="zh-CN" sz="1700" b="1" dirty="0" err="1"/>
              <a:t>xP</a:t>
            </a:r>
            <a:r>
              <a:rPr lang="en-US" altLang="zh-CN" sz="1700" b="1" dirty="0"/>
              <a:t>(x) </a:t>
            </a:r>
            <a:r>
              <a:rPr lang="en-US" altLang="zh-CN" sz="1700" b="1" dirty="0">
                <a:sym typeface="Symbol" panose="05050102010706020507" pitchFamily="18" charset="2"/>
              </a:rPr>
              <a:t></a:t>
            </a:r>
            <a:r>
              <a:rPr lang="en-US" altLang="zh-CN" sz="1700" b="1" dirty="0" err="1"/>
              <a:t>xQ</a:t>
            </a:r>
            <a:r>
              <a:rPr lang="en-US" altLang="zh-CN" sz="1700" b="1" dirty="0"/>
              <a:t>(x))</a:t>
            </a:r>
            <a:r>
              <a:rPr lang="en-US" altLang="zh-CN" sz="1700" b="1" dirty="0">
                <a:sym typeface="Symbol" panose="05050102010706020507" pitchFamily="18" charset="2"/>
              </a:rPr>
              <a:t></a:t>
            </a:r>
            <a:r>
              <a:rPr lang="en-US" altLang="zh-CN" sz="1700" b="1" dirty="0"/>
              <a:t>(P(x)</a:t>
            </a:r>
            <a:r>
              <a:rPr lang="en-US" altLang="zh-CN" sz="1700" b="1" dirty="0">
                <a:sym typeface="Symbol" panose="05050102010706020507" pitchFamily="18" charset="2"/>
              </a:rPr>
              <a:t></a:t>
            </a:r>
            <a:r>
              <a:rPr lang="en-US" altLang="zh-CN" sz="1700" b="1" dirty="0"/>
              <a:t>Q(x)))                        </a:t>
            </a:r>
            <a:r>
              <a:rPr lang="en-US" altLang="zh-CN" sz="1700" b="1" dirty="0">
                <a:solidFill>
                  <a:schemeClr val="accent2"/>
                </a:solidFill>
              </a:rPr>
              <a:t>UG</a:t>
            </a:r>
            <a:endParaRPr lang="zh-CN" altLang="zh-CN" sz="17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700" b="1" dirty="0"/>
              <a:t>A</a:t>
            </a:r>
            <a:r>
              <a:rPr lang="en-US" altLang="zh-CN" sz="1700" b="1" baseline="-25000" dirty="0"/>
              <a:t>10</a:t>
            </a:r>
            <a:r>
              <a:rPr lang="en-US" altLang="zh-CN" sz="1700" b="1" dirty="0"/>
              <a:t>=</a:t>
            </a:r>
            <a:r>
              <a:rPr lang="en-US" altLang="zh-CN" sz="1700" b="1" dirty="0">
                <a:sym typeface="Symbol" panose="05050102010706020507" pitchFamily="18" charset="2"/>
              </a:rPr>
              <a:t></a:t>
            </a:r>
            <a:r>
              <a:rPr lang="en-US" altLang="zh-CN" sz="1700" b="1" dirty="0"/>
              <a:t>x(</a:t>
            </a:r>
            <a:r>
              <a:rPr lang="en-US" altLang="zh-CN" sz="1700" b="1" dirty="0">
                <a:sym typeface="Symbol" panose="05050102010706020507" pitchFamily="18" charset="2"/>
              </a:rPr>
              <a:t></a:t>
            </a:r>
            <a:r>
              <a:rPr lang="en-US" altLang="zh-CN" sz="1700" b="1" dirty="0"/>
              <a:t>(</a:t>
            </a:r>
            <a:r>
              <a:rPr lang="en-US" altLang="zh-CN" sz="1700" b="1" dirty="0">
                <a:sym typeface="Symbol" panose="05050102010706020507" pitchFamily="18" charset="2"/>
              </a:rPr>
              <a:t></a:t>
            </a:r>
            <a:r>
              <a:rPr lang="en-US" altLang="zh-CN" sz="1700" b="1" dirty="0" err="1"/>
              <a:t>xP</a:t>
            </a:r>
            <a:r>
              <a:rPr lang="en-US" altLang="zh-CN" sz="1700" b="1" dirty="0"/>
              <a:t>(x) </a:t>
            </a:r>
            <a:r>
              <a:rPr lang="en-US" altLang="zh-CN" sz="1700" b="1" dirty="0">
                <a:sym typeface="Symbol" panose="05050102010706020507" pitchFamily="18" charset="2"/>
              </a:rPr>
              <a:t></a:t>
            </a:r>
            <a:r>
              <a:rPr lang="en-US" altLang="zh-CN" sz="1700" b="1" dirty="0" err="1"/>
              <a:t>xQ</a:t>
            </a:r>
            <a:r>
              <a:rPr lang="en-US" altLang="zh-CN" sz="1700" b="1" dirty="0"/>
              <a:t>(x))</a:t>
            </a:r>
            <a:r>
              <a:rPr lang="en-US" altLang="zh-CN" sz="1700" b="1" dirty="0">
                <a:sym typeface="Symbol" panose="05050102010706020507" pitchFamily="18" charset="2"/>
              </a:rPr>
              <a:t></a:t>
            </a:r>
            <a:r>
              <a:rPr lang="en-US" altLang="zh-CN" sz="1700" b="1" dirty="0"/>
              <a:t>(P(x)</a:t>
            </a:r>
            <a:r>
              <a:rPr lang="en-US" altLang="zh-CN" sz="1700" b="1" dirty="0">
                <a:sym typeface="Symbol" panose="05050102010706020507" pitchFamily="18" charset="2"/>
              </a:rPr>
              <a:t></a:t>
            </a:r>
            <a:r>
              <a:rPr lang="en-US" altLang="zh-CN" sz="1700" b="1" dirty="0"/>
              <a:t>Q(x))) </a:t>
            </a:r>
            <a:endParaRPr lang="zh-CN" altLang="zh-CN" sz="1700" b="1" dirty="0"/>
          </a:p>
          <a:p>
            <a:pPr>
              <a:lnSpc>
                <a:spcPct val="90000"/>
              </a:lnSpc>
            </a:pPr>
            <a:r>
              <a:rPr lang="en-US" altLang="zh-CN" sz="1700" b="1" dirty="0"/>
              <a:t>	</a:t>
            </a:r>
            <a:r>
              <a:rPr lang="en-US" altLang="zh-CN" sz="1700" b="1" dirty="0">
                <a:sym typeface="Symbol" panose="05050102010706020507" pitchFamily="18" charset="2"/>
              </a:rPr>
              <a:t></a:t>
            </a:r>
            <a:r>
              <a:rPr lang="en-US" altLang="zh-CN" sz="1700" b="1" dirty="0"/>
              <a:t>(</a:t>
            </a:r>
            <a:r>
              <a:rPr lang="en-US" altLang="zh-CN" sz="1700" b="1" dirty="0">
                <a:sym typeface="Symbol" panose="05050102010706020507" pitchFamily="18" charset="2"/>
              </a:rPr>
              <a:t></a:t>
            </a:r>
            <a:r>
              <a:rPr lang="en-US" altLang="zh-CN" sz="1700" b="1" dirty="0" err="1"/>
              <a:t>xP</a:t>
            </a:r>
            <a:r>
              <a:rPr lang="en-US" altLang="zh-CN" sz="1700" b="1" dirty="0"/>
              <a:t>(x)</a:t>
            </a:r>
            <a:r>
              <a:rPr lang="en-US" altLang="zh-CN" sz="1700" b="1" dirty="0">
                <a:sym typeface="Symbol" panose="05050102010706020507" pitchFamily="18" charset="2"/>
              </a:rPr>
              <a:t></a:t>
            </a:r>
            <a:r>
              <a:rPr lang="en-US" altLang="zh-CN" sz="1700" b="1" dirty="0" err="1"/>
              <a:t>xQ</a:t>
            </a:r>
            <a:r>
              <a:rPr lang="en-US" altLang="zh-CN" sz="1700" b="1" dirty="0"/>
              <a:t>(x)) </a:t>
            </a:r>
            <a:r>
              <a:rPr lang="en-US" altLang="zh-CN" sz="1700" b="1" dirty="0">
                <a:sym typeface="Symbol" panose="05050102010706020507" pitchFamily="18" charset="2"/>
              </a:rPr>
              <a:t></a:t>
            </a:r>
            <a:r>
              <a:rPr lang="en-US" altLang="zh-CN" sz="1700" b="1" dirty="0"/>
              <a:t>x</a:t>
            </a:r>
            <a:r>
              <a:rPr lang="en-US" altLang="zh-CN" sz="1700" b="1" dirty="0">
                <a:sym typeface="Symbol" panose="05050102010706020507" pitchFamily="18" charset="2"/>
              </a:rPr>
              <a:t></a:t>
            </a:r>
            <a:r>
              <a:rPr lang="en-US" altLang="zh-CN" sz="1700" b="1" dirty="0"/>
              <a:t>(P(x) </a:t>
            </a:r>
            <a:r>
              <a:rPr lang="en-US" altLang="zh-CN" sz="1700" b="1" dirty="0">
                <a:sym typeface="Symbol" panose="05050102010706020507" pitchFamily="18" charset="2"/>
              </a:rPr>
              <a:t></a:t>
            </a:r>
            <a:r>
              <a:rPr lang="en-US" altLang="zh-CN" sz="1700" b="1" dirty="0"/>
              <a:t>Q(x))                 </a:t>
            </a:r>
            <a:r>
              <a:rPr lang="en-US" altLang="zh-CN" sz="1700" b="1" dirty="0">
                <a:solidFill>
                  <a:schemeClr val="accent2"/>
                </a:solidFill>
                <a:latin typeface="Kunstler Script" panose="030304020206070D0D06" pitchFamily="66" charset="0"/>
              </a:rPr>
              <a:t>A 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5</a:t>
            </a:r>
            <a:endParaRPr lang="zh-CN" altLang="zh-CN" sz="17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700" b="1" dirty="0"/>
              <a:t>A</a:t>
            </a:r>
            <a:r>
              <a:rPr lang="en-US" altLang="zh-CN" sz="1700" b="1" baseline="-25000" dirty="0"/>
              <a:t>11</a:t>
            </a:r>
            <a:r>
              <a:rPr lang="en-US" altLang="zh-CN" sz="1700" b="1" dirty="0"/>
              <a:t>= </a:t>
            </a:r>
            <a:r>
              <a:rPr lang="en-US" altLang="zh-CN" sz="1700" b="1" dirty="0">
                <a:sym typeface="Symbol" panose="05050102010706020507" pitchFamily="18" charset="2"/>
              </a:rPr>
              <a:t></a:t>
            </a:r>
            <a:r>
              <a:rPr lang="en-US" altLang="zh-CN" sz="1700" b="1" dirty="0"/>
              <a:t>(</a:t>
            </a:r>
            <a:r>
              <a:rPr lang="en-US" altLang="zh-CN" sz="1700" b="1" dirty="0">
                <a:sym typeface="Symbol" panose="05050102010706020507" pitchFamily="18" charset="2"/>
              </a:rPr>
              <a:t></a:t>
            </a:r>
            <a:r>
              <a:rPr lang="en-US" altLang="zh-CN" sz="1700" b="1" dirty="0" err="1"/>
              <a:t>xP</a:t>
            </a:r>
            <a:r>
              <a:rPr lang="en-US" altLang="zh-CN" sz="1700" b="1" dirty="0"/>
              <a:t>(x)</a:t>
            </a:r>
            <a:r>
              <a:rPr lang="en-US" altLang="zh-CN" sz="1700" b="1" dirty="0">
                <a:sym typeface="Symbol" panose="05050102010706020507" pitchFamily="18" charset="2"/>
              </a:rPr>
              <a:t></a:t>
            </a:r>
            <a:r>
              <a:rPr lang="en-US" altLang="zh-CN" sz="1700" b="1" dirty="0" err="1"/>
              <a:t>xQ</a:t>
            </a:r>
            <a:r>
              <a:rPr lang="en-US" altLang="zh-CN" sz="1700" b="1" dirty="0"/>
              <a:t>(x)) </a:t>
            </a:r>
            <a:r>
              <a:rPr lang="en-US" altLang="zh-CN" sz="1700" b="1" dirty="0">
                <a:sym typeface="Symbol" panose="05050102010706020507" pitchFamily="18" charset="2"/>
              </a:rPr>
              <a:t></a:t>
            </a:r>
            <a:r>
              <a:rPr lang="en-US" altLang="zh-CN" sz="1700" b="1" dirty="0"/>
              <a:t>x</a:t>
            </a:r>
            <a:r>
              <a:rPr lang="en-US" altLang="zh-CN" sz="1700" b="1" dirty="0">
                <a:sym typeface="Symbol" panose="05050102010706020507" pitchFamily="18" charset="2"/>
              </a:rPr>
              <a:t></a:t>
            </a:r>
            <a:r>
              <a:rPr lang="en-US" altLang="zh-CN" sz="1700" b="1" dirty="0"/>
              <a:t>(P(x) </a:t>
            </a:r>
            <a:r>
              <a:rPr lang="en-US" altLang="zh-CN" sz="1700" b="1" dirty="0">
                <a:sym typeface="Symbol" panose="05050102010706020507" pitchFamily="18" charset="2"/>
              </a:rPr>
              <a:t></a:t>
            </a:r>
            <a:r>
              <a:rPr lang="en-US" altLang="zh-CN" sz="1700" b="1" dirty="0"/>
              <a:t>Q(x))                         </a:t>
            </a:r>
            <a:r>
              <a:rPr lang="pt-BR" altLang="zh-CN" sz="1700" b="1" dirty="0">
                <a:solidFill>
                  <a:schemeClr val="accent2"/>
                </a:solidFill>
              </a:rPr>
              <a:t>A</a:t>
            </a:r>
            <a:r>
              <a:rPr lang="pt-BR" altLang="zh-CN" sz="1700" b="1" baseline="-25000" dirty="0">
                <a:solidFill>
                  <a:schemeClr val="accent2"/>
                </a:solidFill>
              </a:rPr>
              <a:t>10</a:t>
            </a:r>
            <a:r>
              <a:rPr lang="pt-BR" altLang="zh-CN" sz="1700" b="1" dirty="0">
                <a:solidFill>
                  <a:schemeClr val="accent2"/>
                </a:solidFill>
              </a:rPr>
              <a:t>, A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9</a:t>
            </a:r>
            <a:r>
              <a:rPr lang="zh-CN" altLang="zh-CN" sz="1700" b="1" dirty="0">
                <a:solidFill>
                  <a:schemeClr val="accent2"/>
                </a:solidFill>
              </a:rPr>
              <a:t>├</a:t>
            </a:r>
            <a:r>
              <a:rPr lang="pt-BR" altLang="zh-CN" sz="1700" b="1" dirty="0">
                <a:solidFill>
                  <a:schemeClr val="accent2"/>
                </a:solidFill>
              </a:rPr>
              <a:t>A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11</a:t>
            </a:r>
            <a:endParaRPr lang="zh-CN" altLang="zh-CN" sz="17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700" b="1" dirty="0"/>
              <a:t>A</a:t>
            </a:r>
            <a:r>
              <a:rPr lang="en-US" altLang="zh-CN" sz="1700" b="1" baseline="-25000" dirty="0"/>
              <a:t>12</a:t>
            </a:r>
            <a:r>
              <a:rPr lang="en-US" altLang="zh-CN" sz="1700" b="1" dirty="0"/>
              <a:t>=(</a:t>
            </a:r>
            <a:r>
              <a:rPr lang="en-US" altLang="zh-CN" sz="1700" b="1" dirty="0">
                <a:sym typeface="Symbol" panose="05050102010706020507" pitchFamily="18" charset="2"/>
              </a:rPr>
              <a:t></a:t>
            </a:r>
            <a:r>
              <a:rPr lang="en-US" altLang="zh-CN" sz="1700" b="1" dirty="0"/>
              <a:t>(</a:t>
            </a:r>
            <a:r>
              <a:rPr lang="en-US" altLang="zh-CN" sz="1700" b="1" dirty="0">
                <a:sym typeface="Symbol" panose="05050102010706020507" pitchFamily="18" charset="2"/>
              </a:rPr>
              <a:t></a:t>
            </a:r>
            <a:r>
              <a:rPr lang="en-US" altLang="zh-CN" sz="1700" b="1" dirty="0" err="1"/>
              <a:t>xP</a:t>
            </a:r>
            <a:r>
              <a:rPr lang="en-US" altLang="zh-CN" sz="1700" b="1" dirty="0"/>
              <a:t>(x)</a:t>
            </a:r>
            <a:r>
              <a:rPr lang="en-US" altLang="zh-CN" sz="1700" b="1" dirty="0">
                <a:sym typeface="Symbol" panose="05050102010706020507" pitchFamily="18" charset="2"/>
              </a:rPr>
              <a:t></a:t>
            </a:r>
            <a:r>
              <a:rPr lang="en-US" altLang="zh-CN" sz="1700" b="1" dirty="0" err="1"/>
              <a:t>xQ</a:t>
            </a:r>
            <a:r>
              <a:rPr lang="en-US" altLang="zh-CN" sz="1700" b="1" dirty="0"/>
              <a:t>(x)) </a:t>
            </a:r>
            <a:r>
              <a:rPr lang="en-US" altLang="zh-CN" sz="1700" b="1" dirty="0">
                <a:sym typeface="Symbol" panose="05050102010706020507" pitchFamily="18" charset="2"/>
              </a:rPr>
              <a:t></a:t>
            </a:r>
            <a:r>
              <a:rPr lang="en-US" altLang="zh-CN" sz="1700" b="1" dirty="0"/>
              <a:t>x</a:t>
            </a:r>
            <a:r>
              <a:rPr lang="en-US" altLang="zh-CN" sz="1700" b="1" dirty="0">
                <a:sym typeface="Symbol" panose="05050102010706020507" pitchFamily="18" charset="2"/>
              </a:rPr>
              <a:t></a:t>
            </a:r>
            <a:r>
              <a:rPr lang="en-US" altLang="zh-CN" sz="1700" b="1" dirty="0"/>
              <a:t>(P(x) </a:t>
            </a:r>
            <a:r>
              <a:rPr lang="en-US" altLang="zh-CN" sz="1700" b="1" dirty="0">
                <a:sym typeface="Symbol" panose="05050102010706020507" pitchFamily="18" charset="2"/>
              </a:rPr>
              <a:t></a:t>
            </a:r>
            <a:r>
              <a:rPr lang="en-US" altLang="zh-CN" sz="1700" b="1" dirty="0"/>
              <a:t>Q(x)))</a:t>
            </a:r>
            <a:endParaRPr lang="zh-CN" altLang="zh-CN" sz="1700" b="1" dirty="0"/>
          </a:p>
          <a:p>
            <a:pPr>
              <a:lnSpc>
                <a:spcPct val="90000"/>
              </a:lnSpc>
            </a:pPr>
            <a:r>
              <a:rPr lang="en-US" altLang="zh-CN" sz="1700" b="1" dirty="0"/>
              <a:t>	</a:t>
            </a:r>
            <a:r>
              <a:rPr lang="en-US" altLang="zh-CN" sz="1700" b="1" dirty="0">
                <a:sym typeface="Symbol" panose="05050102010706020507" pitchFamily="18" charset="2"/>
              </a:rPr>
              <a:t></a:t>
            </a:r>
            <a:r>
              <a:rPr lang="en-US" altLang="zh-CN" sz="1700" b="1" dirty="0"/>
              <a:t>(</a:t>
            </a:r>
            <a:r>
              <a:rPr lang="en-US" altLang="zh-CN" sz="1700" b="1" dirty="0">
                <a:sym typeface="Symbol" panose="05050102010706020507" pitchFamily="18" charset="2"/>
              </a:rPr>
              <a:t></a:t>
            </a:r>
            <a:r>
              <a:rPr lang="en-US" altLang="zh-CN" sz="1700" b="1" dirty="0"/>
              <a:t>x</a:t>
            </a:r>
            <a:r>
              <a:rPr lang="en-US" altLang="zh-CN" sz="1700" b="1" dirty="0">
                <a:sym typeface="Symbol" panose="05050102010706020507" pitchFamily="18" charset="2"/>
              </a:rPr>
              <a:t></a:t>
            </a:r>
            <a:r>
              <a:rPr lang="en-US" altLang="zh-CN" sz="1700" b="1" dirty="0"/>
              <a:t>(P(x)</a:t>
            </a:r>
            <a:r>
              <a:rPr lang="en-US" altLang="zh-CN" sz="1700" b="1" dirty="0">
                <a:sym typeface="Symbol" panose="05050102010706020507" pitchFamily="18" charset="2"/>
              </a:rPr>
              <a:t></a:t>
            </a:r>
            <a:r>
              <a:rPr lang="en-US" altLang="zh-CN" sz="1700" b="1" dirty="0"/>
              <a:t>Q(x))</a:t>
            </a:r>
            <a:r>
              <a:rPr lang="en-US" altLang="zh-CN" sz="1700" b="1" dirty="0">
                <a:sym typeface="Symbol" panose="05050102010706020507" pitchFamily="18" charset="2"/>
              </a:rPr>
              <a:t></a:t>
            </a:r>
            <a:r>
              <a:rPr lang="en-US" altLang="zh-CN" sz="1700" b="1" dirty="0"/>
              <a:t>(</a:t>
            </a:r>
            <a:r>
              <a:rPr lang="en-US" altLang="zh-CN" sz="1700" b="1" dirty="0">
                <a:sym typeface="Symbol" panose="05050102010706020507" pitchFamily="18" charset="2"/>
              </a:rPr>
              <a:t></a:t>
            </a:r>
            <a:r>
              <a:rPr lang="en-US" altLang="zh-CN" sz="1700" b="1" dirty="0" err="1"/>
              <a:t>xP</a:t>
            </a:r>
            <a:r>
              <a:rPr lang="en-US" altLang="zh-CN" sz="1700" b="1" dirty="0"/>
              <a:t>(x)</a:t>
            </a:r>
            <a:r>
              <a:rPr lang="en-US" altLang="zh-CN" sz="1700" b="1" dirty="0">
                <a:sym typeface="Symbol" panose="05050102010706020507" pitchFamily="18" charset="2"/>
              </a:rPr>
              <a:t></a:t>
            </a:r>
            <a:r>
              <a:rPr lang="en-US" altLang="zh-CN" sz="1700" b="1" dirty="0" err="1"/>
              <a:t>xQ</a:t>
            </a:r>
            <a:r>
              <a:rPr lang="en-US" altLang="zh-CN" sz="1700" b="1" dirty="0"/>
              <a:t>(x)))                </a:t>
            </a:r>
            <a:r>
              <a:rPr lang="zh-CN" altLang="zh-CN" sz="1700" b="1" dirty="0">
                <a:solidFill>
                  <a:schemeClr val="accent2"/>
                </a:solidFill>
              </a:rPr>
              <a:t>├</a:t>
            </a:r>
            <a:r>
              <a:rPr lang="en-US" altLang="zh-CN" sz="1700" b="1" dirty="0">
                <a:solidFill>
                  <a:schemeClr val="accent2"/>
                </a:solidFill>
              </a:rPr>
              <a:t>(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1700" b="1" dirty="0">
                <a:solidFill>
                  <a:schemeClr val="accent2"/>
                </a:solidFill>
              </a:rPr>
              <a:t>Q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700" b="1" dirty="0">
                <a:solidFill>
                  <a:schemeClr val="accent2"/>
                </a:solidFill>
              </a:rPr>
              <a:t>R) 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700" b="1" dirty="0">
                <a:solidFill>
                  <a:schemeClr val="accent2"/>
                </a:solidFill>
              </a:rPr>
              <a:t>(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1700" b="1" dirty="0">
                <a:solidFill>
                  <a:schemeClr val="accent2"/>
                </a:solidFill>
              </a:rPr>
              <a:t>R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700" b="1" dirty="0">
                <a:solidFill>
                  <a:schemeClr val="accent2"/>
                </a:solidFill>
              </a:rPr>
              <a:t>Q)</a:t>
            </a:r>
            <a:endParaRPr lang="zh-CN" altLang="zh-CN" sz="17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700" b="1" dirty="0"/>
              <a:t>A</a:t>
            </a:r>
            <a:r>
              <a:rPr lang="en-US" altLang="zh-CN" sz="1700" b="1" baseline="-25000" dirty="0"/>
              <a:t>13</a:t>
            </a:r>
            <a:r>
              <a:rPr lang="en-US" altLang="zh-CN" sz="1700" b="1" dirty="0"/>
              <a:t>= </a:t>
            </a:r>
            <a:r>
              <a:rPr lang="en-US" altLang="zh-CN" sz="1700" b="1" dirty="0">
                <a:sym typeface="Symbol" panose="05050102010706020507" pitchFamily="18" charset="2"/>
              </a:rPr>
              <a:t></a:t>
            </a:r>
            <a:r>
              <a:rPr lang="en-US" altLang="zh-CN" sz="1700" b="1" dirty="0"/>
              <a:t>x(P(x)</a:t>
            </a:r>
            <a:r>
              <a:rPr lang="en-US" altLang="zh-CN" sz="1700" b="1" dirty="0">
                <a:sym typeface="Symbol" panose="05050102010706020507" pitchFamily="18" charset="2"/>
              </a:rPr>
              <a:t></a:t>
            </a:r>
            <a:r>
              <a:rPr lang="en-US" altLang="zh-CN" sz="1700" b="1" dirty="0"/>
              <a:t>Q(x))</a:t>
            </a:r>
            <a:r>
              <a:rPr lang="en-US" altLang="zh-CN" sz="1700" b="1" dirty="0">
                <a:sym typeface="Symbol" panose="05050102010706020507" pitchFamily="18" charset="2"/>
              </a:rPr>
              <a:t></a:t>
            </a:r>
            <a:r>
              <a:rPr lang="en-US" altLang="zh-CN" sz="1700" b="1" dirty="0"/>
              <a:t>(</a:t>
            </a:r>
            <a:r>
              <a:rPr lang="en-US" altLang="zh-CN" sz="1700" b="1" dirty="0">
                <a:sym typeface="Symbol" panose="05050102010706020507" pitchFamily="18" charset="2"/>
              </a:rPr>
              <a:t></a:t>
            </a:r>
            <a:r>
              <a:rPr lang="en-US" altLang="zh-CN" sz="1700" b="1" dirty="0" err="1"/>
              <a:t>xP</a:t>
            </a:r>
            <a:r>
              <a:rPr lang="en-US" altLang="zh-CN" sz="1700" b="1" dirty="0"/>
              <a:t>(x) </a:t>
            </a:r>
            <a:r>
              <a:rPr lang="en-US" altLang="zh-CN" sz="1700" b="1" dirty="0">
                <a:sym typeface="Symbol" panose="05050102010706020507" pitchFamily="18" charset="2"/>
              </a:rPr>
              <a:t></a:t>
            </a:r>
            <a:r>
              <a:rPr lang="en-US" altLang="zh-CN" sz="1700" b="1" dirty="0" err="1"/>
              <a:t>xQ</a:t>
            </a:r>
            <a:r>
              <a:rPr lang="en-US" altLang="zh-CN" sz="1700" b="1" dirty="0"/>
              <a:t>(x))                                 </a:t>
            </a:r>
            <a:r>
              <a:rPr lang="pt-BR" altLang="zh-CN" sz="1700" b="1" dirty="0">
                <a:solidFill>
                  <a:schemeClr val="accent2"/>
                </a:solidFill>
              </a:rPr>
              <a:t>A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12</a:t>
            </a:r>
            <a:r>
              <a:rPr lang="pt-BR" altLang="zh-CN" sz="1700" b="1" dirty="0">
                <a:solidFill>
                  <a:schemeClr val="accent2"/>
                </a:solidFill>
              </a:rPr>
              <a:t>=A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11</a:t>
            </a:r>
            <a:r>
              <a:rPr lang="en-US" altLang="zh-CN" sz="17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700" b="1" dirty="0">
                <a:solidFill>
                  <a:schemeClr val="accent2"/>
                </a:solidFill>
              </a:rPr>
              <a:t> </a:t>
            </a:r>
            <a:r>
              <a:rPr lang="pt-BR" altLang="zh-CN" sz="1700" b="1" dirty="0">
                <a:solidFill>
                  <a:schemeClr val="accent2"/>
                </a:solidFill>
              </a:rPr>
              <a:t>A</a:t>
            </a:r>
            <a:r>
              <a:rPr lang="en-US" altLang="zh-CN" sz="1700" b="1" baseline="-25000" dirty="0">
                <a:solidFill>
                  <a:schemeClr val="accent2"/>
                </a:solidFill>
              </a:rPr>
              <a:t>13</a:t>
            </a:r>
            <a:endParaRPr lang="zh-CN" altLang="zh-CN" sz="17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sz="1700" b="1" dirty="0">
                <a:solidFill>
                  <a:srgbClr val="FF0000"/>
                </a:solidFill>
              </a:rPr>
              <a:t>证毕</a:t>
            </a:r>
            <a:endParaRPr lang="zh-CN" altLang="zh-CN" sz="13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3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0F5D6B72-81BD-4F25-8AD8-6F79053FF0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333375"/>
            <a:ext cx="7210425" cy="1143000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证明：</a:t>
            </a:r>
            <a:r>
              <a:rPr lang="zh-CN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├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x(P(x)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P(x))</a:t>
            </a:r>
            <a:endParaRPr lang="en-US" altLang="zh-CN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78851" name="内容占位符 2">
            <a:extLst>
              <a:ext uri="{FF2B5EF4-FFF2-40B4-BE49-F238E27FC236}">
                <a16:creationId xmlns:a16="http://schemas.microsoft.com/office/drawing/2014/main" id="{9777B8D4-4227-4313-B17F-22CFDA88482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42988" y="1628775"/>
            <a:ext cx="7212012" cy="2333625"/>
          </a:xfrm>
        </p:spPr>
        <p:txBody>
          <a:bodyPr/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证明：</a:t>
            </a:r>
            <a:r>
              <a:rPr lang="de-DE" altLang="zh-CN" sz="2400" b="1" dirty="0">
                <a:solidFill>
                  <a:srgbClr val="FF0000"/>
                </a:solidFill>
              </a:rPr>
              <a:t>                                       </a:t>
            </a:r>
            <a:r>
              <a:rPr lang="zh-CN" altLang="zh-CN" sz="2400" b="1" dirty="0">
                <a:solidFill>
                  <a:srgbClr val="FF0000"/>
                </a:solidFill>
              </a:rPr>
              <a:t>证据：</a:t>
            </a:r>
          </a:p>
          <a:p>
            <a:r>
              <a:rPr lang="de-DE" altLang="zh-CN" sz="2400" b="1" dirty="0"/>
              <a:t>A1= 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de-DE" altLang="zh-CN" sz="2400" b="1" dirty="0"/>
              <a:t>P(x) </a:t>
            </a:r>
            <a:r>
              <a:rPr lang="en-US" altLang="zh-CN" sz="2400" b="1" dirty="0">
                <a:sym typeface="Symbol" panose="05050102010706020507" pitchFamily="18" charset="2"/>
              </a:rPr>
              <a:t></a:t>
            </a:r>
            <a:r>
              <a:rPr lang="de-DE" altLang="zh-CN" sz="2400" b="1" dirty="0"/>
              <a:t>P(x)                    Q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de-DE" altLang="zh-CN" sz="2400" b="1" dirty="0"/>
              <a:t>Q</a:t>
            </a:r>
            <a:endParaRPr lang="zh-CN" altLang="zh-CN" sz="2400" b="1" dirty="0"/>
          </a:p>
          <a:p>
            <a:r>
              <a:rPr lang="de-DE" altLang="zh-CN" sz="2400" b="1" dirty="0"/>
              <a:t>A2= P(x)</a:t>
            </a:r>
            <a:r>
              <a:rPr lang="en-US" altLang="zh-CN" sz="2400" b="1" dirty="0">
                <a:sym typeface="Symbol" panose="05050102010706020507" pitchFamily="18" charset="2"/>
              </a:rPr>
              <a:t></a:t>
            </a:r>
            <a:r>
              <a:rPr lang="de-DE" altLang="zh-CN" sz="2400" b="1" dirty="0"/>
              <a:t>P(x)                         Q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de-DE" altLang="zh-CN" sz="2400" b="1" dirty="0"/>
              <a:t>R</a:t>
            </a:r>
            <a:r>
              <a:rPr lang="zh-CN" altLang="zh-CN" sz="2400" b="1" dirty="0"/>
              <a:t>≡</a:t>
            </a:r>
            <a:r>
              <a:rPr lang="de-DE" altLang="zh-CN" sz="2400" b="1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de-DE" altLang="zh-CN" sz="2400" b="1" dirty="0"/>
              <a:t>Q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de-DE" altLang="zh-CN" sz="2400" b="1" dirty="0"/>
              <a:t>R) </a:t>
            </a:r>
            <a:endParaRPr lang="zh-CN" altLang="zh-CN" sz="2400" b="1" dirty="0"/>
          </a:p>
          <a:p>
            <a:r>
              <a:rPr lang="de-DE" altLang="zh-CN" sz="2400" b="1" dirty="0"/>
              <a:t>A3=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de-DE" altLang="zh-CN" sz="2400" b="1" dirty="0"/>
              <a:t>x(P(x)</a:t>
            </a:r>
            <a:r>
              <a:rPr lang="en-US" altLang="zh-CN" sz="2400" b="1" dirty="0">
                <a:sym typeface="Symbol" panose="05050102010706020507" pitchFamily="18" charset="2"/>
              </a:rPr>
              <a:t></a:t>
            </a:r>
            <a:r>
              <a:rPr lang="de-DE" altLang="zh-CN" sz="2400" b="1" dirty="0"/>
              <a:t>P(x))                   UG</a:t>
            </a:r>
            <a:endParaRPr lang="zh-CN" altLang="zh-CN" sz="2400" b="1" dirty="0"/>
          </a:p>
          <a:p>
            <a:r>
              <a:rPr lang="zh-CN" altLang="zh-CN" sz="2400" b="1" dirty="0">
                <a:solidFill>
                  <a:srgbClr val="FF0000"/>
                </a:solidFill>
              </a:rPr>
              <a:t>证毕</a:t>
            </a:r>
          </a:p>
          <a:p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58AD5193-2EC2-4BF0-AB07-249CE4D3EE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3375"/>
            <a:ext cx="8229600" cy="1143000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证明：</a:t>
            </a:r>
            <a:r>
              <a:rPr lang="zh-CN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├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x(P(x)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Q(x))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xP(x)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pt-BR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xQ(x))</a:t>
            </a:r>
            <a:endParaRPr lang="en-US" altLang="zh-CN" sz="2800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80899" name="内容占位符 2">
            <a:extLst>
              <a:ext uri="{FF2B5EF4-FFF2-40B4-BE49-F238E27FC236}">
                <a16:creationId xmlns:a16="http://schemas.microsoft.com/office/drawing/2014/main" id="{2EE93B52-0398-4BD4-AA88-CB46601107D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27088" y="1279525"/>
            <a:ext cx="7489825" cy="5257800"/>
          </a:xfrm>
        </p:spPr>
        <p:txBody>
          <a:bodyPr/>
          <a:lstStyle/>
          <a:p>
            <a:r>
              <a:rPr lang="zh-CN" altLang="en-US" sz="2000" b="1"/>
              <a:t>演绎定理：</a:t>
            </a:r>
            <a:r>
              <a:rPr lang="zh-CN" altLang="zh-CN" sz="2000" b="1"/>
              <a:t>仅需证</a:t>
            </a:r>
            <a:r>
              <a:rPr lang="pt-BR" altLang="zh-CN" sz="2000" b="1">
                <a:sym typeface="Symbol" panose="05050102010706020507" pitchFamily="18" charset="2"/>
              </a:rPr>
              <a:t></a:t>
            </a:r>
            <a:r>
              <a:rPr lang="pt-BR" altLang="zh-CN" sz="2000" b="1"/>
              <a:t>x(P(x)</a:t>
            </a:r>
            <a:r>
              <a:rPr lang="pt-BR" altLang="zh-CN" sz="2000" b="1">
                <a:sym typeface="Symbol" panose="05050102010706020507" pitchFamily="18" charset="2"/>
              </a:rPr>
              <a:t></a:t>
            </a:r>
            <a:r>
              <a:rPr lang="pt-BR" altLang="zh-CN" sz="2000" b="1"/>
              <a:t>Q(x))</a:t>
            </a:r>
            <a:r>
              <a:rPr lang="zh-CN" altLang="zh-CN" sz="2000" b="1"/>
              <a:t>├</a:t>
            </a:r>
            <a:r>
              <a:rPr lang="pt-BR" altLang="zh-CN" sz="2000" b="1">
                <a:sym typeface="Symbol" panose="05050102010706020507" pitchFamily="18" charset="2"/>
              </a:rPr>
              <a:t></a:t>
            </a:r>
            <a:r>
              <a:rPr lang="pt-BR" altLang="zh-CN" sz="2000" b="1"/>
              <a:t>xP(x)</a:t>
            </a:r>
            <a:r>
              <a:rPr lang="pt-BR" altLang="zh-CN" sz="2000" b="1">
                <a:sym typeface="Symbol" panose="05050102010706020507" pitchFamily="18" charset="2"/>
              </a:rPr>
              <a:t></a:t>
            </a:r>
            <a:r>
              <a:rPr lang="pt-BR" altLang="zh-CN" sz="2000" b="1"/>
              <a:t>xQ(x)</a:t>
            </a:r>
            <a:endParaRPr lang="zh-CN" altLang="zh-CN" sz="2000" b="1"/>
          </a:p>
          <a:p>
            <a:r>
              <a:rPr lang="zh-CN" altLang="zh-CN" sz="2000" b="1"/>
              <a:t>设Γ</a:t>
            </a:r>
            <a:r>
              <a:rPr lang="pt-BR" altLang="zh-CN" sz="2000" b="1"/>
              <a:t>={</a:t>
            </a:r>
            <a:r>
              <a:rPr lang="pt-BR" altLang="zh-CN" sz="2000" b="1">
                <a:sym typeface="Symbol" panose="05050102010706020507" pitchFamily="18" charset="2"/>
              </a:rPr>
              <a:t></a:t>
            </a:r>
            <a:r>
              <a:rPr lang="pt-BR" altLang="zh-CN" sz="2000" b="1"/>
              <a:t>x(P(x) </a:t>
            </a:r>
            <a:r>
              <a:rPr lang="pt-BR" altLang="zh-CN" sz="2000" b="1">
                <a:sym typeface="Symbol" panose="05050102010706020507" pitchFamily="18" charset="2"/>
              </a:rPr>
              <a:t></a:t>
            </a:r>
            <a:r>
              <a:rPr lang="pt-BR" altLang="zh-CN" sz="2000" b="1"/>
              <a:t>Q(x)) }</a:t>
            </a:r>
            <a:endParaRPr lang="zh-CN" altLang="zh-CN" sz="2000" b="1"/>
          </a:p>
          <a:p>
            <a:r>
              <a:rPr lang="zh-CN" altLang="zh-CN" sz="2000" b="1">
                <a:solidFill>
                  <a:srgbClr val="FF0000"/>
                </a:solidFill>
              </a:rPr>
              <a:t>证明：</a:t>
            </a:r>
            <a:r>
              <a:rPr lang="zh-CN" altLang="en-US" sz="2000" b="1"/>
              <a:t>                                                                             </a:t>
            </a:r>
            <a:r>
              <a:rPr lang="zh-CN" altLang="zh-CN" sz="2000" b="1">
                <a:solidFill>
                  <a:schemeClr val="accent2"/>
                </a:solidFill>
              </a:rPr>
              <a:t>证据：</a:t>
            </a:r>
          </a:p>
          <a:p>
            <a:r>
              <a:rPr lang="en-US" altLang="zh-CN" sz="2000" b="1"/>
              <a:t>A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= </a:t>
            </a:r>
            <a:r>
              <a:rPr lang="en-US" altLang="zh-CN" sz="2000" b="1">
                <a:sym typeface="Symbol" panose="05050102010706020507" pitchFamily="18" charset="2"/>
              </a:rPr>
              <a:t></a:t>
            </a:r>
            <a:r>
              <a:rPr lang="en-US" altLang="zh-CN" sz="2000" b="1"/>
              <a:t>x(P(x)</a:t>
            </a:r>
            <a:r>
              <a:rPr lang="en-US" altLang="zh-CN" sz="2000" b="1">
                <a:sym typeface="Symbol" panose="05050102010706020507" pitchFamily="18" charset="2"/>
              </a:rPr>
              <a:t></a:t>
            </a:r>
            <a:r>
              <a:rPr lang="en-US" altLang="zh-CN" sz="2000" b="1"/>
              <a:t>Q(x))                                                          </a:t>
            </a:r>
            <a:r>
              <a:rPr lang="en-US" altLang="zh-CN" sz="2000" b="1" i="1">
                <a:solidFill>
                  <a:schemeClr val="accent2"/>
                </a:solidFill>
              </a:rPr>
              <a:t>A</a:t>
            </a:r>
            <a:r>
              <a:rPr lang="en-US" altLang="zh-CN" sz="2000" b="1" baseline="-25000">
                <a:solidFill>
                  <a:schemeClr val="accent2"/>
                </a:solidFill>
              </a:rPr>
              <a:t>1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zh-CN" altLang="zh-CN" sz="2000" b="1">
                <a:solidFill>
                  <a:schemeClr val="accent2"/>
                </a:solidFill>
              </a:rPr>
              <a:t>Γ</a:t>
            </a:r>
            <a:r>
              <a:rPr lang="en-US" altLang="zh-CN" sz="2000" b="1">
                <a:solidFill>
                  <a:schemeClr val="accent2"/>
                </a:solidFill>
              </a:rPr>
              <a:t> </a:t>
            </a:r>
            <a:r>
              <a:rPr lang="en-US" altLang="zh-CN" sz="2000" b="1"/>
              <a:t>       </a:t>
            </a:r>
            <a:r>
              <a:rPr lang="en-US" altLang="zh-CN" sz="2000" b="1" i="1"/>
              <a:t> </a:t>
            </a:r>
            <a:endParaRPr lang="zh-CN" altLang="zh-CN" sz="2000" b="1"/>
          </a:p>
          <a:p>
            <a:r>
              <a:rPr lang="en-US" altLang="zh-CN" sz="2000" b="1"/>
              <a:t>A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= </a:t>
            </a:r>
            <a:r>
              <a:rPr lang="en-US" altLang="zh-CN" sz="2000" b="1">
                <a:sym typeface="Symbol" panose="05050102010706020507" pitchFamily="18" charset="2"/>
              </a:rPr>
              <a:t></a:t>
            </a:r>
            <a:r>
              <a:rPr lang="en-US" altLang="zh-CN" sz="2000" b="1"/>
              <a:t>x(P(x) </a:t>
            </a:r>
            <a:r>
              <a:rPr lang="en-US" altLang="zh-CN" sz="2000" b="1">
                <a:sym typeface="Symbol" panose="05050102010706020507" pitchFamily="18" charset="2"/>
              </a:rPr>
              <a:t></a:t>
            </a:r>
            <a:r>
              <a:rPr lang="en-US" altLang="zh-CN" sz="2000" b="1"/>
              <a:t>Q(x)) </a:t>
            </a:r>
            <a:r>
              <a:rPr lang="en-US" altLang="zh-CN" sz="2000" b="1">
                <a:sym typeface="Symbol" panose="05050102010706020507" pitchFamily="18" charset="2"/>
              </a:rPr>
              <a:t></a:t>
            </a:r>
            <a:r>
              <a:rPr lang="en-US" altLang="zh-CN" sz="2000" b="1"/>
              <a:t>P(x)</a:t>
            </a:r>
            <a:r>
              <a:rPr lang="en-US" altLang="zh-CN" sz="2000" b="1">
                <a:sym typeface="Symbol" panose="05050102010706020507" pitchFamily="18" charset="2"/>
              </a:rPr>
              <a:t></a:t>
            </a:r>
            <a:r>
              <a:rPr lang="en-US" altLang="zh-CN" sz="2000" b="1"/>
              <a:t>Q(x)                                    </a:t>
            </a:r>
            <a:r>
              <a:rPr lang="de-DE" altLang="zh-CN" sz="2000" b="1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de-DE" altLang="zh-CN" sz="2000" b="1">
                <a:solidFill>
                  <a:schemeClr val="accent2"/>
                </a:solidFill>
              </a:rPr>
              <a:t> </a:t>
            </a:r>
            <a:r>
              <a:rPr lang="de-DE" altLang="zh-CN" sz="2000" b="1" baseline="-25000">
                <a:solidFill>
                  <a:schemeClr val="accent2"/>
                </a:solidFill>
              </a:rPr>
              <a:t>4</a:t>
            </a:r>
            <a:endParaRPr lang="zh-CN" altLang="zh-CN" sz="2000" b="1">
              <a:solidFill>
                <a:schemeClr val="accent2"/>
              </a:solidFill>
            </a:endParaRPr>
          </a:p>
          <a:p>
            <a:r>
              <a:rPr lang="en-US" altLang="zh-CN" sz="2000" b="1"/>
              <a:t>A</a:t>
            </a:r>
            <a:r>
              <a:rPr lang="en-US" altLang="zh-CN" sz="2000" b="1" baseline="-25000"/>
              <a:t>3</a:t>
            </a:r>
            <a:r>
              <a:rPr lang="en-US" altLang="zh-CN" sz="2000" b="1"/>
              <a:t>= P(x)</a:t>
            </a:r>
            <a:r>
              <a:rPr lang="en-US" altLang="zh-CN" sz="2000" b="1">
                <a:sym typeface="Symbol" panose="05050102010706020507" pitchFamily="18" charset="2"/>
              </a:rPr>
              <a:t></a:t>
            </a:r>
            <a:r>
              <a:rPr lang="en-US" altLang="zh-CN" sz="2000" b="1"/>
              <a:t>Q(x)                                                                 </a:t>
            </a:r>
            <a:r>
              <a:rPr lang="en-US" altLang="zh-CN" sz="2000" b="1">
                <a:solidFill>
                  <a:schemeClr val="accent2"/>
                </a:solidFill>
              </a:rPr>
              <a:t>A</a:t>
            </a:r>
            <a:r>
              <a:rPr lang="en-US" altLang="zh-CN" sz="2000" b="1" baseline="-25000">
                <a:solidFill>
                  <a:schemeClr val="accent2"/>
                </a:solidFill>
              </a:rPr>
              <a:t>2</a:t>
            </a:r>
            <a:r>
              <a:rPr lang="en-US" altLang="zh-CN" sz="2000" b="1">
                <a:solidFill>
                  <a:schemeClr val="accent2"/>
                </a:solidFill>
              </a:rPr>
              <a:t>=A</a:t>
            </a:r>
            <a:r>
              <a:rPr lang="en-US" altLang="zh-CN" sz="2000" b="1" baseline="-25000">
                <a:solidFill>
                  <a:schemeClr val="accent2"/>
                </a:solidFill>
              </a:rPr>
              <a:t>1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b="1">
                <a:solidFill>
                  <a:schemeClr val="accent2"/>
                </a:solidFill>
              </a:rPr>
              <a:t> A</a:t>
            </a:r>
            <a:r>
              <a:rPr lang="en-US" altLang="zh-CN" sz="2000" b="1" baseline="-25000">
                <a:solidFill>
                  <a:schemeClr val="accent2"/>
                </a:solidFill>
              </a:rPr>
              <a:t>3</a:t>
            </a:r>
            <a:r>
              <a:rPr lang="en-US" altLang="zh-CN" sz="2000" b="1">
                <a:solidFill>
                  <a:schemeClr val="accent2"/>
                </a:solidFill>
              </a:rPr>
              <a:t> </a:t>
            </a:r>
            <a:r>
              <a:rPr lang="en-US" altLang="zh-CN" sz="2000" b="1"/>
              <a:t>       </a:t>
            </a:r>
            <a:endParaRPr lang="zh-CN" altLang="zh-CN" sz="2000" b="1"/>
          </a:p>
          <a:p>
            <a:r>
              <a:rPr lang="en-US" altLang="zh-CN" sz="2000" b="1"/>
              <a:t>A</a:t>
            </a:r>
            <a:r>
              <a:rPr lang="en-US" altLang="zh-CN" sz="2000" b="1" baseline="-25000"/>
              <a:t>4</a:t>
            </a:r>
            <a:r>
              <a:rPr lang="en-US" altLang="zh-CN" sz="2000" b="1"/>
              <a:t>= P(x) </a:t>
            </a:r>
            <a:r>
              <a:rPr lang="en-US" altLang="zh-CN" sz="2000" b="1">
                <a:sym typeface="Symbol" panose="05050102010706020507" pitchFamily="18" charset="2"/>
              </a:rPr>
              <a:t></a:t>
            </a:r>
            <a:r>
              <a:rPr lang="en-US" altLang="zh-CN" sz="2000" b="1"/>
              <a:t>Q(x)</a:t>
            </a:r>
            <a:r>
              <a:rPr lang="en-US" altLang="zh-CN" sz="2000" b="1">
                <a:sym typeface="Symbol" panose="05050102010706020507" pitchFamily="18" charset="2"/>
              </a:rPr>
              <a:t></a:t>
            </a:r>
            <a:r>
              <a:rPr lang="en-US" altLang="zh-CN" sz="2000" b="1"/>
              <a:t> P(x)                                                    </a:t>
            </a:r>
            <a:r>
              <a:rPr lang="zh-CN" altLang="zh-CN" sz="2000" b="1">
                <a:solidFill>
                  <a:schemeClr val="accent2"/>
                </a:solidFill>
              </a:rPr>
              <a:t>├</a:t>
            </a:r>
            <a:r>
              <a:rPr lang="en-US" altLang="zh-CN" sz="2000" b="1">
                <a:solidFill>
                  <a:schemeClr val="accent2"/>
                </a:solidFill>
              </a:rPr>
              <a:t>Q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 b="1">
                <a:solidFill>
                  <a:schemeClr val="accent2"/>
                </a:solidFill>
              </a:rPr>
              <a:t>R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b="1">
                <a:solidFill>
                  <a:schemeClr val="accent2"/>
                </a:solidFill>
              </a:rPr>
              <a:t>Q</a:t>
            </a:r>
            <a:endParaRPr lang="zh-CN" altLang="zh-CN" sz="2000" b="1">
              <a:solidFill>
                <a:schemeClr val="accent2"/>
              </a:solidFill>
            </a:endParaRPr>
          </a:p>
          <a:p>
            <a:r>
              <a:rPr lang="en-US" altLang="zh-CN" sz="2000" b="1"/>
              <a:t>A</a:t>
            </a:r>
            <a:r>
              <a:rPr lang="en-US" altLang="zh-CN" sz="2000" b="1" baseline="-25000"/>
              <a:t>5</a:t>
            </a:r>
            <a:r>
              <a:rPr lang="en-US" altLang="zh-CN" sz="2000" b="1"/>
              <a:t>= P(x)                                                                           </a:t>
            </a:r>
            <a:r>
              <a:rPr lang="en-US" altLang="zh-CN" sz="2000" b="1">
                <a:solidFill>
                  <a:schemeClr val="accent2"/>
                </a:solidFill>
              </a:rPr>
              <a:t>A</a:t>
            </a:r>
            <a:r>
              <a:rPr lang="en-US" altLang="zh-CN" sz="2000" b="1" baseline="-25000">
                <a:solidFill>
                  <a:schemeClr val="accent2"/>
                </a:solidFill>
              </a:rPr>
              <a:t>4</a:t>
            </a:r>
            <a:r>
              <a:rPr lang="en-US" altLang="zh-CN" sz="2000" b="1">
                <a:solidFill>
                  <a:schemeClr val="accent2"/>
                </a:solidFill>
              </a:rPr>
              <a:t>=A</a:t>
            </a:r>
            <a:r>
              <a:rPr lang="en-US" altLang="zh-CN" sz="2000" b="1" baseline="-25000">
                <a:solidFill>
                  <a:schemeClr val="accent2"/>
                </a:solidFill>
              </a:rPr>
              <a:t>3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b="1">
                <a:solidFill>
                  <a:schemeClr val="accent2"/>
                </a:solidFill>
              </a:rPr>
              <a:t> A</a:t>
            </a:r>
            <a:r>
              <a:rPr lang="en-US" altLang="zh-CN" sz="2000" b="1" baseline="-25000">
                <a:solidFill>
                  <a:schemeClr val="accent2"/>
                </a:solidFill>
              </a:rPr>
              <a:t>5</a:t>
            </a:r>
            <a:endParaRPr lang="zh-CN" altLang="zh-CN" sz="2000" b="1">
              <a:solidFill>
                <a:schemeClr val="accent2"/>
              </a:solidFill>
            </a:endParaRPr>
          </a:p>
          <a:p>
            <a:r>
              <a:rPr lang="en-US" altLang="zh-CN" sz="2000" b="1"/>
              <a:t>A</a:t>
            </a:r>
            <a:r>
              <a:rPr lang="en-US" altLang="zh-CN" sz="2000" b="1" baseline="-25000"/>
              <a:t>6</a:t>
            </a:r>
            <a:r>
              <a:rPr lang="en-US" altLang="zh-CN" sz="2000" b="1"/>
              <a:t>= </a:t>
            </a:r>
            <a:r>
              <a:rPr lang="en-US" altLang="zh-CN" sz="2000" b="1">
                <a:sym typeface="Symbol" panose="05050102010706020507" pitchFamily="18" charset="2"/>
              </a:rPr>
              <a:t></a:t>
            </a:r>
            <a:r>
              <a:rPr lang="en-US" altLang="zh-CN" sz="2000" b="1"/>
              <a:t>xP(x)                                                                       </a:t>
            </a:r>
            <a:r>
              <a:rPr lang="de-DE" altLang="zh-CN" sz="2000" b="1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de-DE" altLang="zh-CN" sz="2000" b="1">
                <a:solidFill>
                  <a:schemeClr val="accent2"/>
                </a:solidFill>
              </a:rPr>
              <a:t> </a:t>
            </a:r>
            <a:r>
              <a:rPr lang="de-DE" altLang="zh-CN" sz="2000" b="1" baseline="-25000">
                <a:solidFill>
                  <a:schemeClr val="accent2"/>
                </a:solidFill>
              </a:rPr>
              <a:t>5</a:t>
            </a:r>
            <a:endParaRPr lang="zh-CN" altLang="zh-CN" sz="2000" b="1">
              <a:solidFill>
                <a:schemeClr val="accent2"/>
              </a:solidFill>
            </a:endParaRPr>
          </a:p>
          <a:p>
            <a:r>
              <a:rPr lang="en-US" altLang="zh-CN" sz="2000" b="1"/>
              <a:t>A</a:t>
            </a:r>
            <a:r>
              <a:rPr lang="en-US" altLang="zh-CN" sz="2000" b="1" baseline="-25000"/>
              <a:t>7</a:t>
            </a:r>
            <a:r>
              <a:rPr lang="en-US" altLang="zh-CN" sz="2000" b="1"/>
              <a:t>= P(x) </a:t>
            </a:r>
            <a:r>
              <a:rPr lang="en-US" altLang="zh-CN" sz="2000" b="1">
                <a:sym typeface="Symbol" panose="05050102010706020507" pitchFamily="18" charset="2"/>
              </a:rPr>
              <a:t></a:t>
            </a:r>
            <a:r>
              <a:rPr lang="en-US" altLang="zh-CN" sz="2000" b="1"/>
              <a:t>Q(x) </a:t>
            </a:r>
            <a:r>
              <a:rPr lang="en-US" altLang="zh-CN" sz="2000" b="1">
                <a:sym typeface="Symbol" panose="05050102010706020507" pitchFamily="18" charset="2"/>
              </a:rPr>
              <a:t></a:t>
            </a:r>
            <a:r>
              <a:rPr lang="en-US" altLang="zh-CN" sz="2000" b="1"/>
              <a:t> Q(x)                                                  </a:t>
            </a:r>
            <a:r>
              <a:rPr lang="zh-CN" altLang="zh-CN" sz="2000" b="1">
                <a:solidFill>
                  <a:schemeClr val="accent2"/>
                </a:solidFill>
              </a:rPr>
              <a:t>├</a:t>
            </a:r>
            <a:r>
              <a:rPr lang="en-US" altLang="zh-CN" sz="2000" b="1">
                <a:solidFill>
                  <a:schemeClr val="accent2"/>
                </a:solidFill>
              </a:rPr>
              <a:t>Q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 b="1">
                <a:solidFill>
                  <a:schemeClr val="accent2"/>
                </a:solidFill>
              </a:rPr>
              <a:t>R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b="1">
                <a:solidFill>
                  <a:schemeClr val="accent2"/>
                </a:solidFill>
              </a:rPr>
              <a:t>R</a:t>
            </a:r>
            <a:endParaRPr lang="zh-CN" altLang="zh-CN" sz="2000" b="1">
              <a:solidFill>
                <a:schemeClr val="accent2"/>
              </a:solidFill>
            </a:endParaRPr>
          </a:p>
          <a:p>
            <a:r>
              <a:rPr lang="en-US" altLang="zh-CN" sz="2000" b="1"/>
              <a:t>A</a:t>
            </a:r>
            <a:r>
              <a:rPr lang="en-US" altLang="zh-CN" sz="2000" b="1" baseline="-25000"/>
              <a:t>8</a:t>
            </a:r>
            <a:r>
              <a:rPr lang="en-US" altLang="zh-CN" sz="2000" b="1"/>
              <a:t>= Q(x)                                                                          </a:t>
            </a:r>
            <a:r>
              <a:rPr lang="en-US" altLang="zh-CN" sz="2000" b="1">
                <a:solidFill>
                  <a:schemeClr val="accent2"/>
                </a:solidFill>
              </a:rPr>
              <a:t>A</a:t>
            </a:r>
            <a:r>
              <a:rPr lang="en-US" altLang="zh-CN" sz="2000" b="1" baseline="-25000">
                <a:solidFill>
                  <a:schemeClr val="accent2"/>
                </a:solidFill>
              </a:rPr>
              <a:t>7</a:t>
            </a:r>
            <a:r>
              <a:rPr lang="en-US" altLang="zh-CN" sz="2000" b="1">
                <a:solidFill>
                  <a:schemeClr val="accent2"/>
                </a:solidFill>
              </a:rPr>
              <a:t>=A</a:t>
            </a:r>
            <a:r>
              <a:rPr lang="en-US" altLang="zh-CN" sz="2000" b="1" baseline="-25000">
                <a:solidFill>
                  <a:schemeClr val="accent2"/>
                </a:solidFill>
              </a:rPr>
              <a:t>3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b="1">
                <a:solidFill>
                  <a:schemeClr val="accent2"/>
                </a:solidFill>
              </a:rPr>
              <a:t> A</a:t>
            </a:r>
            <a:r>
              <a:rPr lang="en-US" altLang="zh-CN" sz="2000" b="1" baseline="-25000">
                <a:solidFill>
                  <a:schemeClr val="accent2"/>
                </a:solidFill>
              </a:rPr>
              <a:t>8</a:t>
            </a:r>
            <a:endParaRPr lang="zh-CN" altLang="zh-CN" sz="2000" b="1">
              <a:solidFill>
                <a:schemeClr val="accent2"/>
              </a:solidFill>
            </a:endParaRPr>
          </a:p>
          <a:p>
            <a:r>
              <a:rPr lang="en-US" altLang="zh-CN" sz="2000" b="1"/>
              <a:t>A</a:t>
            </a:r>
            <a:r>
              <a:rPr lang="en-US" altLang="zh-CN" sz="2000" b="1" baseline="-25000"/>
              <a:t>9</a:t>
            </a:r>
            <a:r>
              <a:rPr lang="en-US" altLang="zh-CN" sz="2000" b="1"/>
              <a:t>= </a:t>
            </a:r>
            <a:r>
              <a:rPr lang="en-US" altLang="zh-CN" sz="2000" b="1">
                <a:sym typeface="Symbol" panose="05050102010706020507" pitchFamily="18" charset="2"/>
              </a:rPr>
              <a:t></a:t>
            </a:r>
            <a:r>
              <a:rPr lang="en-US" altLang="zh-CN" sz="2000" b="1"/>
              <a:t>xQ(x)                                                                     </a:t>
            </a:r>
            <a:r>
              <a:rPr lang="de-DE" altLang="zh-CN" sz="2000" b="1">
                <a:solidFill>
                  <a:schemeClr val="accent2"/>
                </a:solidFill>
                <a:latin typeface="Kunstler Script" panose="030304020206070D0D06" pitchFamily="66" charset="0"/>
              </a:rPr>
              <a:t>A</a:t>
            </a:r>
            <a:r>
              <a:rPr lang="de-DE" altLang="zh-CN" sz="2000" b="1">
                <a:solidFill>
                  <a:schemeClr val="accent2"/>
                </a:solidFill>
              </a:rPr>
              <a:t> </a:t>
            </a:r>
            <a:r>
              <a:rPr lang="de-DE" altLang="zh-CN" sz="2000" b="1" baseline="-25000">
                <a:solidFill>
                  <a:schemeClr val="accent2"/>
                </a:solidFill>
              </a:rPr>
              <a:t>5</a:t>
            </a:r>
            <a:endParaRPr lang="zh-CN" altLang="zh-CN" sz="2000" b="1">
              <a:solidFill>
                <a:schemeClr val="accent2"/>
              </a:solidFill>
            </a:endParaRPr>
          </a:p>
          <a:p>
            <a:r>
              <a:rPr lang="en-US" altLang="zh-CN" sz="2000" b="1"/>
              <a:t>A</a:t>
            </a:r>
            <a:r>
              <a:rPr lang="en-US" altLang="zh-CN" sz="2000" b="1" baseline="-25000"/>
              <a:t>10</a:t>
            </a:r>
            <a:r>
              <a:rPr lang="en-US" altLang="zh-CN" sz="2000" b="1"/>
              <a:t>= </a:t>
            </a:r>
            <a:r>
              <a:rPr lang="en-US" altLang="zh-CN" sz="2000" b="1">
                <a:sym typeface="Symbol" panose="05050102010706020507" pitchFamily="18" charset="2"/>
              </a:rPr>
              <a:t></a:t>
            </a:r>
            <a:r>
              <a:rPr lang="en-US" altLang="zh-CN" sz="2000" b="1"/>
              <a:t>xP(x)</a:t>
            </a:r>
            <a:r>
              <a:rPr lang="en-US" altLang="zh-CN" sz="2000" b="1">
                <a:sym typeface="Symbol" panose="05050102010706020507" pitchFamily="18" charset="2"/>
              </a:rPr>
              <a:t></a:t>
            </a:r>
            <a:r>
              <a:rPr lang="en-US" altLang="zh-CN" sz="2000" b="1"/>
              <a:t>xQ(x)                                                      </a:t>
            </a:r>
            <a:r>
              <a:rPr lang="en-US" altLang="zh-CN" sz="2000" b="1">
                <a:solidFill>
                  <a:schemeClr val="accent2"/>
                </a:solidFill>
              </a:rPr>
              <a:t>Q,R</a:t>
            </a:r>
            <a:r>
              <a:rPr lang="zh-CN" altLang="zh-CN" sz="2000" b="1">
                <a:solidFill>
                  <a:schemeClr val="accent2"/>
                </a:solidFill>
              </a:rPr>
              <a:t>├</a:t>
            </a:r>
            <a:r>
              <a:rPr lang="en-US" altLang="zh-CN" sz="2000" b="1">
                <a:solidFill>
                  <a:schemeClr val="accent2"/>
                </a:solidFill>
              </a:rPr>
              <a:t>Q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 b="1">
                <a:solidFill>
                  <a:schemeClr val="accent2"/>
                </a:solidFill>
              </a:rPr>
              <a:t>R</a:t>
            </a:r>
            <a:endParaRPr lang="zh-CN" altLang="zh-CN" sz="2000" b="1">
              <a:solidFill>
                <a:schemeClr val="accent2"/>
              </a:solidFill>
            </a:endParaRPr>
          </a:p>
          <a:p>
            <a:r>
              <a:rPr lang="zh-CN" altLang="zh-CN" sz="2000" b="1">
                <a:solidFill>
                  <a:srgbClr val="FF0000"/>
                </a:solidFill>
              </a:rPr>
              <a:t>证毕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6AF9039E-E116-4B93-8746-4B7E6C3930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01675" y="549275"/>
            <a:ext cx="8229600" cy="704850"/>
          </a:xfrm>
        </p:spPr>
        <p:txBody>
          <a:bodyPr anchor="t"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sz="2800" b="1" dirty="0">
                <a:solidFill>
                  <a:srgbClr val="0000FF"/>
                </a:solidFill>
                <a:ea typeface="+mn-ea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ea typeface="+mn-ea"/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  <a:ea typeface="+mn-ea"/>
              </a:rPr>
              <a:t>├ </a:t>
            </a:r>
            <a:r>
              <a:rPr lang="pt-BR" altLang="zh-CN" sz="2800" b="1" dirty="0">
                <a:solidFill>
                  <a:srgbClr val="0000FF"/>
                </a:solidFill>
                <a:ea typeface="+mn-ea"/>
                <a:sym typeface="Symbol" panose="05050102010706020507" pitchFamily="18" charset="2"/>
              </a:rPr>
              <a:t></a:t>
            </a:r>
            <a:r>
              <a:rPr lang="pt-BR" altLang="zh-CN" sz="2800" b="1" dirty="0">
                <a:solidFill>
                  <a:srgbClr val="0000FF"/>
                </a:solidFill>
                <a:ea typeface="+mn-ea"/>
              </a:rPr>
              <a:t>xQ(x) </a:t>
            </a:r>
            <a:r>
              <a:rPr lang="pt-BR" altLang="zh-CN" sz="2800" b="1" dirty="0">
                <a:solidFill>
                  <a:srgbClr val="0000FF"/>
                </a:solidFill>
                <a:ea typeface="+mn-ea"/>
                <a:sym typeface="Symbol" panose="05050102010706020507" pitchFamily="18" charset="2"/>
              </a:rPr>
              <a:t></a:t>
            </a:r>
            <a:r>
              <a:rPr lang="pt-BR" altLang="zh-CN" sz="2800" b="1" dirty="0">
                <a:solidFill>
                  <a:srgbClr val="0000FF"/>
                </a:solidFill>
                <a:ea typeface="+mn-ea"/>
              </a:rPr>
              <a:t>yQ(y)</a:t>
            </a:r>
            <a:endParaRPr lang="en-US" altLang="zh-CN" sz="2800" b="1" dirty="0">
              <a:solidFill>
                <a:srgbClr val="0000FF"/>
              </a:solidFill>
              <a:ea typeface="+mn-ea"/>
            </a:endParaRP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65FB10C8-67C2-4AC1-9DB5-C0916D4645F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08038" y="1470025"/>
            <a:ext cx="8018462" cy="3917950"/>
          </a:xfrm>
        </p:spPr>
        <p:txBody>
          <a:bodyPr/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证明：</a:t>
            </a:r>
            <a:r>
              <a:rPr lang="zh-CN" altLang="en-US" sz="2400" b="1" dirty="0">
                <a:solidFill>
                  <a:srgbClr val="FF0000"/>
                </a:solidFill>
              </a:rPr>
              <a:t>                                                     </a:t>
            </a:r>
            <a:r>
              <a:rPr lang="zh-CN" altLang="zh-CN" sz="2400" b="1" dirty="0">
                <a:solidFill>
                  <a:srgbClr val="0000FF"/>
                </a:solidFill>
              </a:rPr>
              <a:t>证据：</a:t>
            </a:r>
          </a:p>
          <a:p>
            <a:r>
              <a:rPr lang="de-DE" altLang="zh-CN" sz="2400" b="1" dirty="0"/>
              <a:t>A1=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dirty="0" err="1"/>
              <a:t>y</a:t>
            </a:r>
            <a:r>
              <a:rPr lang="en-US" altLang="zh-CN" sz="2400" b="1" dirty="0" err="1">
                <a:sym typeface="Symbol" panose="05050102010706020507" pitchFamily="18" charset="2"/>
              </a:rPr>
              <a:t></a:t>
            </a:r>
            <a:r>
              <a:rPr lang="en-US" altLang="zh-CN" sz="2400" b="1" dirty="0" err="1"/>
              <a:t>Q</a:t>
            </a:r>
            <a:r>
              <a:rPr lang="en-US" altLang="zh-CN" sz="2400" b="1" dirty="0"/>
              <a:t>(y) </a:t>
            </a:r>
            <a:r>
              <a:rPr lang="en-US" altLang="zh-CN" sz="2400" b="1" dirty="0">
                <a:sym typeface="Symbol" panose="05050102010706020507" pitchFamily="18" charset="2"/>
              </a:rPr>
              <a:t></a:t>
            </a:r>
            <a:r>
              <a:rPr lang="en-US" altLang="zh-CN" sz="2400" b="1" dirty="0" err="1"/>
              <a:t>x</a:t>
            </a:r>
            <a:r>
              <a:rPr lang="en-US" altLang="zh-CN" sz="2400" b="1" dirty="0" err="1">
                <a:sym typeface="Symbol" panose="05050102010706020507" pitchFamily="18" charset="2"/>
              </a:rPr>
              <a:t></a:t>
            </a:r>
            <a:r>
              <a:rPr lang="en-US" altLang="zh-CN" sz="2400" b="1" dirty="0" err="1"/>
              <a:t>Q</a:t>
            </a:r>
            <a:r>
              <a:rPr lang="en-US" altLang="zh-CN" sz="2400" b="1" dirty="0"/>
              <a:t>(x)</a:t>
            </a:r>
            <a:r>
              <a:rPr lang="zh-CN" altLang="zh-CN" sz="2400" b="1" dirty="0"/>
              <a:t> </a:t>
            </a:r>
            <a:r>
              <a:rPr lang="en-US" altLang="zh-CN" sz="2400" b="1" dirty="0"/>
              <a:t>               </a:t>
            </a:r>
            <a:r>
              <a:rPr lang="zh-CN" altLang="zh-CN" sz="2400" b="1" dirty="0">
                <a:solidFill>
                  <a:srgbClr val="0000FF"/>
                </a:solidFill>
              </a:rPr>
              <a:t>├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 </a:t>
            </a:r>
            <a:r>
              <a:rPr lang="en-US" altLang="zh-CN" sz="2400" b="1" dirty="0" err="1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solidFill>
                  <a:srgbClr val="0000FF"/>
                </a:solidFill>
              </a:rPr>
              <a:t>Q</a:t>
            </a:r>
            <a:r>
              <a:rPr lang="en-US" altLang="zh-CN" sz="2400" b="1" dirty="0">
                <a:solidFill>
                  <a:srgbClr val="0000FF"/>
                </a:solidFill>
              </a:rPr>
              <a:t>(x) 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</a:t>
            </a:r>
            <a:r>
              <a:rPr lang="en-US" altLang="zh-CN" sz="2400" b="1" dirty="0" err="1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zh-CN" sz="2400" b="1" dirty="0" err="1">
                <a:solidFill>
                  <a:srgbClr val="0000FF"/>
                </a:solidFill>
              </a:rPr>
              <a:t>Q</a:t>
            </a:r>
            <a:r>
              <a:rPr lang="en-US" altLang="zh-CN" sz="2400" b="1" dirty="0">
                <a:solidFill>
                  <a:srgbClr val="0000FF"/>
                </a:solidFill>
              </a:rPr>
              <a:t>(y)</a:t>
            </a:r>
            <a:r>
              <a:rPr lang="zh-CN" altLang="zh-CN" sz="2400" b="1" dirty="0"/>
              <a:t> </a:t>
            </a:r>
          </a:p>
          <a:p>
            <a:r>
              <a:rPr lang="de-DE" altLang="zh-CN" sz="2400" b="1" dirty="0"/>
              <a:t>A2=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dirty="0"/>
              <a:t>y 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Q(y) </a:t>
            </a:r>
            <a:r>
              <a:rPr lang="en-US" altLang="zh-CN" sz="2400" b="1" dirty="0">
                <a:sym typeface="Symbol" panose="05050102010706020507" pitchFamily="18" charset="2"/>
              </a:rPr>
              <a:t></a:t>
            </a:r>
            <a:r>
              <a:rPr lang="en-US" altLang="zh-CN" sz="2400" b="1" dirty="0"/>
              <a:t>x 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Q(x)) </a:t>
            </a:r>
          </a:p>
          <a:p>
            <a:r>
              <a:rPr lang="en-US" altLang="zh-CN" sz="2400" b="1" dirty="0">
                <a:sym typeface="Symbol" panose="05050102010706020507" pitchFamily="18" charset="2"/>
              </a:rPr>
              <a:t>   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dirty="0"/>
              <a:t>x 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Q(x)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</a:t>
            </a:r>
            <a:r>
              <a:rPr lang="en-US" altLang="zh-CN" sz="2400" b="1" dirty="0"/>
              <a:t>y 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Q(y))    </a:t>
            </a:r>
            <a:r>
              <a:rPr lang="zh-CN" altLang="zh-CN" sz="2400" b="1" dirty="0">
                <a:solidFill>
                  <a:srgbClr val="0000FF"/>
                </a:solidFill>
              </a:rPr>
              <a:t>├</a:t>
            </a:r>
            <a:r>
              <a:rPr lang="en-US" altLang="zh-CN" sz="2400" b="1" dirty="0">
                <a:solidFill>
                  <a:srgbClr val="0000FF"/>
                </a:solidFill>
              </a:rPr>
              <a:t>(Q 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FF"/>
                </a:solidFill>
              </a:rPr>
              <a:t>R) 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00FF"/>
                </a:solidFill>
              </a:rPr>
              <a:t>R 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400" b="1" dirty="0">
                <a:solidFill>
                  <a:srgbClr val="0000FF"/>
                </a:solidFill>
              </a:rPr>
              <a:t>Q)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de-DE" altLang="zh-CN" sz="2400" b="1" dirty="0"/>
              <a:t>A3=</a:t>
            </a:r>
            <a:r>
              <a:rPr lang="en-US" altLang="zh-CN" sz="2400" b="1" dirty="0"/>
              <a:t> (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dirty="0"/>
              <a:t>x 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Q(x)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</a:t>
            </a:r>
            <a:r>
              <a:rPr lang="en-US" altLang="zh-CN" sz="2400" b="1" dirty="0"/>
              <a:t>y 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Q(y))</a:t>
            </a:r>
            <a:r>
              <a:rPr lang="pt-BR" altLang="zh-CN" sz="2400" b="1" dirty="0"/>
              <a:t>     </a:t>
            </a:r>
            <a:r>
              <a:rPr lang="pt-BR" altLang="zh-CN" sz="2400" b="1" dirty="0">
                <a:solidFill>
                  <a:srgbClr val="0000FF"/>
                </a:solidFill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pt-BR" altLang="zh-CN" sz="2400" b="1" dirty="0">
                <a:solidFill>
                  <a:srgbClr val="0000FF"/>
                </a:solidFill>
              </a:rPr>
              <a:t>=A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pt-BR" altLang="zh-CN" sz="2400" b="1" dirty="0">
                <a:solidFill>
                  <a:srgbClr val="0000FF"/>
                </a:solidFill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de-DE" altLang="zh-CN" sz="2400" b="1" dirty="0"/>
              <a:t>A4= 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 err="1"/>
              <a:t>xQ</a:t>
            </a:r>
            <a:r>
              <a:rPr lang="en-US" altLang="zh-CN" sz="2400" b="1" dirty="0"/>
              <a:t>(x)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/>
              <a:t>y Q(y)                      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dirty="0" err="1">
                <a:solidFill>
                  <a:srgbClr val="0000FF"/>
                </a:solidFill>
              </a:rPr>
              <a:t>xQ</a:t>
            </a:r>
            <a:r>
              <a:rPr lang="en-US" altLang="zh-CN" sz="2400" b="1" dirty="0">
                <a:solidFill>
                  <a:srgbClr val="0000FF"/>
                </a:solidFill>
              </a:rPr>
              <a:t>(x)</a:t>
            </a:r>
            <a:r>
              <a:rPr lang="zh-CN" altLang="zh-CN" sz="2400" b="1" dirty="0">
                <a:solidFill>
                  <a:srgbClr val="0000FF"/>
                </a:solidFill>
              </a:rPr>
              <a:t>≡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</a:t>
            </a:r>
            <a:r>
              <a:rPr lang="en-US" altLang="zh-CN" sz="2400" b="1" dirty="0" err="1">
                <a:solidFill>
                  <a:srgbClr val="0000FF"/>
                </a:solidFill>
                <a:sym typeface="Symbol" panose="05050102010706020507" pitchFamily="18" charset="2"/>
              </a:rPr>
              <a:t>x</a:t>
            </a:r>
            <a:r>
              <a:rPr lang="en-US" altLang="zh-CN" sz="2400" b="1" dirty="0" err="1">
                <a:solidFill>
                  <a:srgbClr val="0000FF"/>
                </a:solidFill>
              </a:rPr>
              <a:t>Q</a:t>
            </a:r>
            <a:r>
              <a:rPr lang="en-US" altLang="zh-CN" sz="2400" b="1" dirty="0">
                <a:solidFill>
                  <a:srgbClr val="0000FF"/>
                </a:solidFill>
              </a:rPr>
              <a:t>(x)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zh-CN" altLang="zh-CN" sz="2400" b="1" dirty="0">
                <a:solidFill>
                  <a:srgbClr val="FF0000"/>
                </a:solidFill>
              </a:rPr>
              <a:t>证毕</a:t>
            </a:r>
          </a:p>
          <a:p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E088CE97-907E-4D1F-A26C-038C651B6C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58838" y="333375"/>
            <a:ext cx="7426325" cy="808038"/>
          </a:xfrm>
        </p:spPr>
        <p:txBody>
          <a:bodyPr/>
          <a:lstStyle/>
          <a:p>
            <a:pPr algn="l"/>
            <a:r>
              <a:rPr lang="en-US" altLang="zh-CN" sz="2800" b="1">
                <a:solidFill>
                  <a:srgbClr val="0000FF"/>
                </a:solidFill>
              </a:rPr>
              <a:t>3</a:t>
            </a:r>
            <a:r>
              <a:rPr lang="zh-CN" altLang="en-US" sz="2800" b="1">
                <a:solidFill>
                  <a:srgbClr val="0000FF"/>
                </a:solidFill>
              </a:rPr>
              <a:t>、</a:t>
            </a:r>
            <a:r>
              <a:rPr lang="de-DE" altLang="zh-CN" sz="2800" b="1">
                <a:solidFill>
                  <a:srgbClr val="0000FF"/>
                </a:solidFill>
              </a:rPr>
              <a:t>├ </a:t>
            </a:r>
            <a:r>
              <a:rPr lang="es-ES" altLang="zh-CN" sz="2800" b="1">
                <a:solidFill>
                  <a:srgbClr val="0000FF"/>
                </a:solidFill>
              </a:rPr>
              <a:t>P(c) </a:t>
            </a:r>
            <a:r>
              <a:rPr lang="en-US" altLang="zh-CN" sz="2800" b="1">
                <a:solidFill>
                  <a:srgbClr val="0000FF"/>
                </a:solidFill>
                <a:sym typeface="Symbol" panose="05050102010706020507" pitchFamily="18" charset="2"/>
              </a:rPr>
              <a:t></a:t>
            </a:r>
            <a:r>
              <a:rPr lang="de-DE" altLang="zh-CN" sz="2800" b="1">
                <a:solidFill>
                  <a:srgbClr val="0000FF"/>
                </a:solidFill>
              </a:rPr>
              <a:t>xP(x)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5CF7D001-052C-49D4-BAAE-5BA4EAB5533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55650" y="1322388"/>
            <a:ext cx="8229600" cy="42132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b="1">
                <a:solidFill>
                  <a:srgbClr val="FF0000"/>
                </a:solidFill>
              </a:rPr>
              <a:t>证明：</a:t>
            </a:r>
            <a:r>
              <a:rPr lang="pt-BR" altLang="zh-CN" sz="2400" b="1">
                <a:solidFill>
                  <a:srgbClr val="FF0000"/>
                </a:solidFill>
              </a:rPr>
              <a:t>                                                  </a:t>
            </a:r>
            <a:r>
              <a:rPr lang="zh-CN" altLang="zh-CN" sz="2400" b="1">
                <a:solidFill>
                  <a:srgbClr val="FF0000"/>
                </a:solidFill>
              </a:rPr>
              <a:t>证据：</a:t>
            </a:r>
          </a:p>
          <a:p>
            <a:pPr>
              <a:lnSpc>
                <a:spcPct val="150000"/>
              </a:lnSpc>
            </a:pPr>
            <a:r>
              <a:rPr lang="pt-BR" altLang="zh-CN" sz="2400" b="1"/>
              <a:t>A1= 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pt-BR" altLang="zh-CN" sz="2400" b="1"/>
              <a:t>x</a:t>
            </a:r>
            <a:r>
              <a:rPr lang="en-US" altLang="zh-CN" sz="2400" b="1">
                <a:sym typeface="Symbol" panose="05050102010706020507" pitchFamily="18" charset="2"/>
              </a:rPr>
              <a:t></a:t>
            </a:r>
            <a:r>
              <a:rPr lang="pt-BR" altLang="zh-CN" sz="2400" b="1"/>
              <a:t>P(x) </a:t>
            </a:r>
            <a:r>
              <a:rPr lang="en-US" altLang="zh-CN" sz="2400" b="1">
                <a:sym typeface="Symbol" panose="05050102010706020507" pitchFamily="18" charset="2"/>
              </a:rPr>
              <a:t></a:t>
            </a:r>
            <a:r>
              <a:rPr lang="pt-BR" altLang="zh-CN" sz="2400" b="1"/>
              <a:t>P(c)                          </a:t>
            </a:r>
            <a:r>
              <a:rPr lang="pt-BR" altLang="zh-CN" sz="2400" b="1">
                <a:solidFill>
                  <a:srgbClr val="0000FF"/>
                </a:solidFill>
              </a:rPr>
              <a:t>A 4</a:t>
            </a:r>
            <a:r>
              <a:rPr lang="pt-BR" altLang="zh-CN" sz="2400" b="1"/>
              <a:t> </a:t>
            </a:r>
            <a:endParaRPr lang="zh-CN" altLang="zh-CN" sz="2400" b="1"/>
          </a:p>
          <a:p>
            <a:pPr>
              <a:lnSpc>
                <a:spcPct val="150000"/>
              </a:lnSpc>
            </a:pPr>
            <a:r>
              <a:rPr lang="pt-BR" altLang="zh-CN" sz="2400" b="1"/>
              <a:t>A2=(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pt-BR" altLang="zh-CN" sz="2400" b="1"/>
              <a:t>x</a:t>
            </a:r>
            <a:r>
              <a:rPr lang="en-US" altLang="zh-CN" sz="2400" b="1">
                <a:sym typeface="Symbol" panose="05050102010706020507" pitchFamily="18" charset="2"/>
              </a:rPr>
              <a:t></a:t>
            </a:r>
            <a:r>
              <a:rPr lang="pt-BR" altLang="zh-CN" sz="2400" b="1"/>
              <a:t>P(x) </a:t>
            </a:r>
            <a:r>
              <a:rPr lang="en-US" altLang="zh-CN" sz="2400" b="1">
                <a:sym typeface="Symbol" panose="05050102010706020507" pitchFamily="18" charset="2"/>
              </a:rPr>
              <a:t></a:t>
            </a:r>
            <a:r>
              <a:rPr lang="pt-BR" altLang="zh-CN" sz="2400" b="1"/>
              <a:t>P(c)) </a:t>
            </a:r>
          </a:p>
          <a:p>
            <a:pPr>
              <a:lnSpc>
                <a:spcPct val="150000"/>
              </a:lnSpc>
            </a:pPr>
            <a:r>
              <a:rPr lang="pt-BR" altLang="zh-CN" sz="2400" b="1">
                <a:sym typeface="Symbol" panose="05050102010706020507" pitchFamily="18" charset="2"/>
              </a:rPr>
              <a:t>           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pt-BR" altLang="zh-CN" sz="2400" b="1"/>
              <a:t>(P(c)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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pt-BR" altLang="zh-CN" sz="2400" b="1"/>
              <a:t>x</a:t>
            </a:r>
            <a:r>
              <a:rPr lang="en-US" altLang="zh-CN" sz="2400" b="1">
                <a:sym typeface="Symbol" panose="05050102010706020507" pitchFamily="18" charset="2"/>
              </a:rPr>
              <a:t></a:t>
            </a:r>
            <a:r>
              <a:rPr lang="pt-BR" altLang="zh-CN" sz="2400" b="1"/>
              <a:t>P(x))           </a:t>
            </a:r>
            <a:r>
              <a:rPr lang="pt-BR" altLang="zh-CN" sz="2400" b="1">
                <a:solidFill>
                  <a:srgbClr val="0000FF"/>
                </a:solidFill>
              </a:rPr>
              <a:t>├(Q </a:t>
            </a:r>
            <a:r>
              <a:rPr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  </a:t>
            </a:r>
            <a:r>
              <a:rPr lang="pt-BR" altLang="zh-CN" sz="2400" b="1">
                <a:solidFill>
                  <a:srgbClr val="0000FF"/>
                </a:solidFill>
              </a:rPr>
              <a:t>R)</a:t>
            </a:r>
            <a:r>
              <a:rPr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2400" b="1">
                <a:solidFill>
                  <a:srgbClr val="0000FF"/>
                </a:solidFill>
              </a:rPr>
              <a:t>(R </a:t>
            </a:r>
            <a:r>
              <a:rPr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</a:t>
            </a:r>
            <a:r>
              <a:rPr lang="pt-BR" altLang="zh-CN" sz="2400" b="1">
                <a:solidFill>
                  <a:srgbClr val="0000FF"/>
                </a:solidFill>
              </a:rPr>
              <a:t>Q)</a:t>
            </a:r>
            <a:endParaRPr lang="zh-CN" altLang="zh-CN" sz="2400" b="1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/>
              <a:t>A3= P(c)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</a:t>
            </a:r>
            <a:r>
              <a:rPr lang="en-US" altLang="zh-CN" sz="2400" b="1"/>
              <a:t>x</a:t>
            </a:r>
            <a:r>
              <a:rPr lang="en-US" altLang="zh-CN" sz="2400" b="1">
                <a:sym typeface="Symbol" panose="05050102010706020507" pitchFamily="18" charset="2"/>
              </a:rPr>
              <a:t></a:t>
            </a:r>
            <a:r>
              <a:rPr lang="en-US" altLang="zh-CN" sz="2400" b="1"/>
              <a:t>P(x)                        </a:t>
            </a:r>
            <a:r>
              <a:rPr lang="en-US" altLang="zh-CN" sz="2400" b="1">
                <a:solidFill>
                  <a:srgbClr val="0000FF"/>
                </a:solidFill>
              </a:rPr>
              <a:t>A2, A1├ A3</a:t>
            </a:r>
          </a:p>
          <a:p>
            <a:pPr>
              <a:lnSpc>
                <a:spcPct val="150000"/>
              </a:lnSpc>
            </a:pPr>
            <a:r>
              <a:rPr lang="en-US" altLang="zh-CN" sz="2400" b="1"/>
              <a:t>A4= P(c)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</a:t>
            </a:r>
            <a:r>
              <a:rPr lang="de-DE" altLang="zh-CN" sz="2400" b="1"/>
              <a:t>xP(x)                              </a:t>
            </a:r>
            <a:r>
              <a:rPr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>
                <a:solidFill>
                  <a:srgbClr val="0000FF"/>
                </a:solidFill>
              </a:rPr>
              <a:t>xQ(x) </a:t>
            </a:r>
            <a:r>
              <a:rPr lang="zh-CN" altLang="zh-CN" sz="2400" b="1">
                <a:solidFill>
                  <a:srgbClr val="0000FF"/>
                </a:solidFill>
              </a:rPr>
              <a:t>≡</a:t>
            </a:r>
            <a:r>
              <a:rPr lang="en-US" altLang="zh-CN" sz="2400" b="1">
                <a:solidFill>
                  <a:srgbClr val="0000FF"/>
                </a:solidFill>
                <a:sym typeface="Symbol" panose="05050102010706020507" pitchFamily="18" charset="2"/>
              </a:rPr>
              <a:t></a:t>
            </a:r>
            <a:r>
              <a:rPr lang="en-US" altLang="zh-CN" sz="2400" b="1">
                <a:solidFill>
                  <a:srgbClr val="0000FF"/>
                </a:solidFill>
              </a:rPr>
              <a:t>Q(x)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FF0066"/>
                </a:solidFill>
              </a:rPr>
              <a:t>证毕</a:t>
            </a:r>
            <a:endParaRPr lang="en-US" altLang="zh-CN" sz="2400" b="1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4CB2D5AE-5303-4957-93F1-1D80E31554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346075"/>
            <a:ext cx="6635750" cy="1066800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pt-BR" altLang="zh-CN" sz="2800" b="1" dirty="0">
                <a:solidFill>
                  <a:srgbClr val="0000FF"/>
                </a:solidFill>
              </a:rPr>
              <a:t>├ 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</a:t>
            </a:r>
            <a:r>
              <a:rPr lang="pt-BR" altLang="zh-CN" sz="2800" b="1" dirty="0">
                <a:solidFill>
                  <a:srgbClr val="0000FF"/>
                </a:solidFill>
              </a:rPr>
              <a:t>xP(x) 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</a:t>
            </a:r>
            <a:r>
              <a:rPr lang="pt-BR" altLang="zh-CN" sz="2800" b="1" dirty="0">
                <a:solidFill>
                  <a:srgbClr val="0000FF"/>
                </a:solidFill>
              </a:rPr>
              <a:t>xP(x)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B981E022-1848-4D47-A62E-8A22188E272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4213" y="1412875"/>
            <a:ext cx="7920037" cy="3311525"/>
          </a:xfrm>
        </p:spPr>
        <p:txBody>
          <a:bodyPr/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证明：</a:t>
            </a:r>
            <a:r>
              <a:rPr lang="pt-BR" altLang="zh-CN" sz="2400" b="1" dirty="0">
                <a:solidFill>
                  <a:srgbClr val="FF0000"/>
                </a:solidFill>
              </a:rPr>
              <a:t>                                                    </a:t>
            </a:r>
            <a:r>
              <a:rPr lang="zh-CN" altLang="zh-CN" sz="2400" b="1" dirty="0">
                <a:solidFill>
                  <a:srgbClr val="FF0000"/>
                </a:solidFill>
              </a:rPr>
              <a:t>证据：</a:t>
            </a:r>
          </a:p>
          <a:p>
            <a:r>
              <a:rPr lang="en-US" altLang="zh-CN" sz="2400" b="1" dirty="0"/>
              <a:t>A1= P(c)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pt-BR" altLang="zh-CN" sz="2400" b="1" dirty="0">
                <a:sym typeface="Symbol" panose="05050102010706020507" pitchFamily="18" charset="2"/>
              </a:rPr>
              <a:t></a:t>
            </a:r>
            <a:r>
              <a:rPr lang="pt-BR" altLang="zh-CN" sz="2400" b="1" dirty="0"/>
              <a:t>xP(x)</a:t>
            </a:r>
            <a:r>
              <a:rPr lang="en-US" altLang="zh-CN" sz="2400" b="1" dirty="0"/>
              <a:t>                               </a:t>
            </a:r>
            <a:r>
              <a:rPr lang="de-DE" altLang="zh-CN" sz="2400" b="1" dirty="0">
                <a:solidFill>
                  <a:srgbClr val="0000FF"/>
                </a:solidFill>
              </a:rPr>
              <a:t>├ </a:t>
            </a:r>
            <a:r>
              <a:rPr lang="es-ES" altLang="zh-CN" sz="2400" b="1" dirty="0">
                <a:solidFill>
                  <a:srgbClr val="0000FF"/>
                </a:solidFill>
              </a:rPr>
              <a:t>P(c) 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</a:t>
            </a:r>
            <a:r>
              <a:rPr lang="de-DE" altLang="zh-CN" sz="2400" b="1" dirty="0">
                <a:solidFill>
                  <a:srgbClr val="0000FF"/>
                </a:solidFill>
              </a:rPr>
              <a:t>xP(x)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r>
              <a:rPr lang="en-US" altLang="zh-CN" sz="2400" b="1" dirty="0"/>
              <a:t>A2=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dirty="0" err="1"/>
              <a:t>xP</a:t>
            </a:r>
            <a:r>
              <a:rPr lang="en-US" altLang="zh-CN" sz="2400" b="1" dirty="0"/>
              <a:t>(x)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P(c)</a:t>
            </a:r>
            <a:r>
              <a:rPr lang="pt-BR" altLang="zh-CN" sz="2400" b="1" dirty="0"/>
              <a:t>                                </a:t>
            </a:r>
            <a:r>
              <a:rPr lang="en-US" altLang="zh-CN" sz="2400" b="1" dirty="0">
                <a:solidFill>
                  <a:srgbClr val="0000FF"/>
                </a:solidFill>
              </a:rPr>
              <a:t>A 4</a:t>
            </a:r>
            <a:r>
              <a:rPr lang="en-US" altLang="zh-CN" sz="2400" b="1" dirty="0"/>
              <a:t> </a:t>
            </a:r>
            <a:endParaRPr lang="zh-CN" altLang="zh-CN" sz="2400" b="1" dirty="0"/>
          </a:p>
          <a:p>
            <a:r>
              <a:rPr lang="en-US" altLang="zh-CN" sz="2400" b="1" dirty="0"/>
              <a:t>A3=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dirty="0" err="1"/>
              <a:t>xP</a:t>
            </a:r>
            <a:r>
              <a:rPr lang="en-US" altLang="zh-CN" sz="2400" b="1" dirty="0"/>
              <a:t>(x) </a:t>
            </a:r>
            <a:r>
              <a:rPr lang="en-US" altLang="zh-CN" sz="2400" b="1" dirty="0">
                <a:sym typeface="Symbol" panose="05050102010706020507" pitchFamily="18" charset="2"/>
              </a:rPr>
              <a:t> </a:t>
            </a:r>
            <a:r>
              <a:rPr lang="en-US" altLang="zh-CN" sz="2400" b="1" dirty="0" err="1"/>
              <a:t>xP</a:t>
            </a:r>
            <a:r>
              <a:rPr lang="en-US" altLang="zh-CN" sz="2400" b="1" dirty="0"/>
              <a:t>(x)                           </a:t>
            </a:r>
            <a:r>
              <a:rPr lang="en-US" altLang="zh-CN" sz="2400" b="1" dirty="0">
                <a:solidFill>
                  <a:srgbClr val="0000FF"/>
                </a:solidFill>
              </a:rPr>
              <a:t>A2, A1├ A3 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zh-CN" altLang="zh-CN" sz="2400" b="1" dirty="0">
                <a:solidFill>
                  <a:srgbClr val="FF0000"/>
                </a:solidFill>
              </a:rPr>
              <a:t>证毕</a:t>
            </a:r>
          </a:p>
          <a:p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4AE51707-AF27-44CE-B462-879660D064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2325" y="404813"/>
            <a:ext cx="7499350" cy="922337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</a:rPr>
              <a:t>6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</a:rPr>
              <a:t>├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</a:t>
            </a:r>
            <a:r>
              <a:rPr lang="pt-BR" altLang="zh-CN" sz="2800" b="1" dirty="0">
                <a:solidFill>
                  <a:srgbClr val="0000FF"/>
                </a:solidFill>
              </a:rPr>
              <a:t>x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</a:t>
            </a:r>
            <a:r>
              <a:rPr lang="pt-BR" altLang="zh-CN" sz="2800" b="1" dirty="0">
                <a:solidFill>
                  <a:srgbClr val="0000FF"/>
                </a:solidFill>
              </a:rPr>
              <a:t>y R(x,y)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</a:t>
            </a:r>
            <a:r>
              <a:rPr lang="pt-BR" altLang="zh-CN" sz="2800" b="1" dirty="0">
                <a:solidFill>
                  <a:srgbClr val="0000FF"/>
                </a:solidFill>
              </a:rPr>
              <a:t>y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</a:t>
            </a:r>
            <a:r>
              <a:rPr lang="pt-BR" altLang="zh-CN" sz="2800" b="1" dirty="0">
                <a:solidFill>
                  <a:srgbClr val="0000FF"/>
                </a:solidFill>
              </a:rPr>
              <a:t>xR(x,y) 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4F044824-74FD-4E34-8A60-F2CBC232FFD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50900" y="1320800"/>
            <a:ext cx="7956550" cy="5097463"/>
          </a:xfrm>
        </p:spPr>
        <p:txBody>
          <a:bodyPr/>
          <a:lstStyle/>
          <a:p>
            <a:r>
              <a:rPr lang="zh-CN" altLang="zh-CN" sz="2000" b="1" dirty="0">
                <a:solidFill>
                  <a:srgbClr val="FF0066"/>
                </a:solidFill>
              </a:rPr>
              <a:t>证明：</a:t>
            </a:r>
            <a:r>
              <a:rPr lang="pt-BR" altLang="zh-CN" sz="2000" b="1" dirty="0"/>
              <a:t>                                                                </a:t>
            </a:r>
            <a:r>
              <a:rPr lang="zh-CN" altLang="zh-CN" sz="2000" b="1" dirty="0">
                <a:solidFill>
                  <a:srgbClr val="FF0066"/>
                </a:solidFill>
              </a:rPr>
              <a:t>证据：</a:t>
            </a:r>
          </a:p>
          <a:p>
            <a:r>
              <a:rPr lang="de-DE" altLang="zh-CN" sz="2000" b="1" dirty="0"/>
              <a:t>A</a:t>
            </a:r>
            <a:r>
              <a:rPr lang="de-DE" altLang="zh-CN" sz="2000" b="1" baseline="-25000" dirty="0"/>
              <a:t>1</a:t>
            </a:r>
            <a:r>
              <a:rPr lang="de-DE" altLang="zh-CN" sz="2000" b="1" dirty="0"/>
              <a:t>=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y R(x,y) </a:t>
            </a:r>
            <a:r>
              <a:rPr lang="en-US" altLang="zh-CN" sz="2000" b="1" dirty="0">
                <a:sym typeface="Symbol" panose="05050102010706020507" pitchFamily="18" charset="2"/>
              </a:rPr>
              <a:t></a:t>
            </a:r>
            <a:r>
              <a:rPr lang="es-ES" altLang="zh-CN" sz="2000" b="1" dirty="0"/>
              <a:t>y R(x,y)</a:t>
            </a:r>
            <a:r>
              <a:rPr lang="pt-BR" altLang="zh-CN" sz="2000" b="1" dirty="0"/>
              <a:t>                               </a:t>
            </a:r>
            <a:r>
              <a:rPr lang="pt-BR" altLang="zh-CN" sz="2000" b="1" dirty="0">
                <a:solidFill>
                  <a:srgbClr val="0000FF"/>
                </a:solidFill>
                <a:latin typeface="Kunstler Script" panose="030304020206070D0D06" pitchFamily="66" charset="0"/>
              </a:rPr>
              <a:t>A</a:t>
            </a:r>
            <a:r>
              <a:rPr lang="pt-BR" altLang="zh-CN" sz="2000" b="1" dirty="0">
                <a:solidFill>
                  <a:srgbClr val="0000FF"/>
                </a:solidFill>
              </a:rPr>
              <a:t> </a:t>
            </a:r>
            <a:r>
              <a:rPr lang="pt-BR" altLang="zh-CN" sz="2000" b="1" baseline="-25000" dirty="0">
                <a:solidFill>
                  <a:srgbClr val="0000FF"/>
                </a:solidFill>
              </a:rPr>
              <a:t>4</a:t>
            </a:r>
            <a:r>
              <a:rPr lang="pt-BR" altLang="zh-CN" sz="2000" b="1" dirty="0">
                <a:solidFill>
                  <a:srgbClr val="0000FF"/>
                </a:solidFill>
              </a:rPr>
              <a:t> </a:t>
            </a:r>
            <a:endParaRPr lang="zh-CN" altLang="zh-CN" sz="2000" b="1" dirty="0">
              <a:solidFill>
                <a:srgbClr val="0000FF"/>
              </a:solidFill>
            </a:endParaRPr>
          </a:p>
          <a:p>
            <a:r>
              <a:rPr lang="de-DE" altLang="zh-CN" sz="2000" b="1" dirty="0"/>
              <a:t>A</a:t>
            </a:r>
            <a:r>
              <a:rPr lang="de-DE" altLang="zh-CN" sz="2000" b="1" baseline="-25000" dirty="0"/>
              <a:t>2</a:t>
            </a:r>
            <a:r>
              <a:rPr lang="de-DE" altLang="zh-CN" sz="2000" b="1" dirty="0"/>
              <a:t>=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y R(x,y)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s-ES" altLang="zh-CN" sz="2000" b="1" dirty="0"/>
              <a:t>R(x,y)</a:t>
            </a:r>
            <a:r>
              <a:rPr lang="pt-BR" altLang="zh-CN" sz="2000" b="1" dirty="0"/>
              <a:t>                                          </a:t>
            </a:r>
            <a:r>
              <a:rPr lang="pt-BR" altLang="zh-CN" sz="2000" b="1" dirty="0">
                <a:solidFill>
                  <a:srgbClr val="0000FF"/>
                </a:solidFill>
                <a:latin typeface="Kunstler Script" panose="030304020206070D0D06" pitchFamily="66" charset="0"/>
              </a:rPr>
              <a:t>A</a:t>
            </a:r>
            <a:r>
              <a:rPr lang="pt-BR" altLang="zh-CN" sz="2000" b="1" dirty="0">
                <a:solidFill>
                  <a:srgbClr val="0000FF"/>
                </a:solidFill>
              </a:rPr>
              <a:t> </a:t>
            </a:r>
            <a:r>
              <a:rPr lang="pt-BR" altLang="zh-CN" sz="2000" b="1" baseline="-25000" dirty="0">
                <a:solidFill>
                  <a:srgbClr val="0000FF"/>
                </a:solidFill>
              </a:rPr>
              <a:t>4</a:t>
            </a:r>
            <a:r>
              <a:rPr lang="pt-BR" altLang="zh-CN" sz="2000" b="1" dirty="0">
                <a:solidFill>
                  <a:srgbClr val="0000FF"/>
                </a:solidFill>
              </a:rPr>
              <a:t> </a:t>
            </a:r>
            <a:endParaRPr lang="zh-CN" altLang="zh-CN" sz="2000" b="1" dirty="0">
              <a:solidFill>
                <a:srgbClr val="0000FF"/>
              </a:solidFill>
            </a:endParaRPr>
          </a:p>
          <a:p>
            <a:r>
              <a:rPr lang="de-DE" altLang="zh-CN" sz="2000" b="1" dirty="0"/>
              <a:t>A</a:t>
            </a:r>
            <a:r>
              <a:rPr lang="de-DE" altLang="zh-CN" sz="2000" b="1" baseline="-25000" dirty="0"/>
              <a:t>3</a:t>
            </a:r>
            <a:r>
              <a:rPr lang="de-DE" altLang="zh-CN" sz="2000" b="1" dirty="0"/>
              <a:t>=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y R(x,y) 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</a:t>
            </a:r>
            <a:r>
              <a:rPr lang="es-ES" altLang="zh-CN" sz="2000" b="1" dirty="0"/>
              <a:t>R(x,y)</a:t>
            </a:r>
            <a:r>
              <a:rPr lang="pt-BR" altLang="zh-CN" sz="2000" b="1" dirty="0"/>
              <a:t>                                   </a:t>
            </a:r>
            <a:r>
              <a:rPr lang="pt-BR" altLang="zh-CN" sz="2000" b="1" dirty="0">
                <a:solidFill>
                  <a:srgbClr val="0000FF"/>
                </a:solidFill>
              </a:rPr>
              <a:t>A</a:t>
            </a:r>
            <a:r>
              <a:rPr lang="pt-BR" altLang="zh-CN" sz="2000" b="1" baseline="-25000" dirty="0">
                <a:solidFill>
                  <a:srgbClr val="0000FF"/>
                </a:solidFill>
              </a:rPr>
              <a:t>1</a:t>
            </a:r>
            <a:r>
              <a:rPr lang="pt-BR" altLang="zh-CN" sz="2000" b="1" dirty="0">
                <a:solidFill>
                  <a:srgbClr val="0000FF"/>
                </a:solidFill>
              </a:rPr>
              <a:t> , A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2</a:t>
            </a:r>
            <a:r>
              <a:rPr lang="zh-CN" altLang="zh-CN" sz="2000" b="1" dirty="0">
                <a:solidFill>
                  <a:srgbClr val="0000FF"/>
                </a:solidFill>
              </a:rPr>
              <a:t>├</a:t>
            </a:r>
            <a:r>
              <a:rPr lang="pt-BR" altLang="zh-CN" sz="2000" b="1" dirty="0">
                <a:solidFill>
                  <a:srgbClr val="0000FF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3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endParaRPr lang="zh-CN" altLang="zh-CN" sz="2000" b="1" dirty="0">
              <a:solidFill>
                <a:srgbClr val="0000FF"/>
              </a:solidFill>
            </a:endParaRPr>
          </a:p>
          <a:p>
            <a:r>
              <a:rPr lang="de-DE" altLang="zh-CN" sz="2000" b="1" dirty="0"/>
              <a:t>A</a:t>
            </a:r>
            <a:r>
              <a:rPr lang="de-DE" altLang="zh-CN" sz="2000" b="1" baseline="-25000" dirty="0"/>
              <a:t>4</a:t>
            </a:r>
            <a:r>
              <a:rPr lang="de-DE" altLang="zh-CN" sz="2000" b="1" dirty="0"/>
              <a:t>=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x</a:t>
            </a:r>
            <a:r>
              <a:rPr lang="de-DE" altLang="zh-CN" sz="2000" b="1" dirty="0"/>
              <a:t> (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y R(x,y) 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</a:t>
            </a:r>
            <a:r>
              <a:rPr lang="es-ES" altLang="zh-CN" sz="2000" b="1" dirty="0"/>
              <a:t>R(x,y))</a:t>
            </a:r>
            <a:r>
              <a:rPr lang="pt-BR" altLang="zh-CN" sz="2000" b="1" dirty="0"/>
              <a:t>                            </a:t>
            </a:r>
            <a:r>
              <a:rPr lang="zh-CN" altLang="en-US" sz="2000" b="1" dirty="0">
                <a:solidFill>
                  <a:srgbClr val="0000FF"/>
                </a:solidFill>
              </a:rPr>
              <a:t>对</a:t>
            </a:r>
            <a:r>
              <a:rPr lang="pt-BR" altLang="zh-CN" sz="2000" b="1" dirty="0">
                <a:solidFill>
                  <a:srgbClr val="0000FF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</a:rPr>
              <a:t>用</a:t>
            </a:r>
            <a:r>
              <a:rPr lang="pt-BR" altLang="zh-CN" sz="2000" b="1" dirty="0">
                <a:solidFill>
                  <a:srgbClr val="0000FF"/>
                </a:solidFill>
              </a:rPr>
              <a:t>UG </a:t>
            </a:r>
            <a:endParaRPr lang="zh-CN" altLang="zh-CN" sz="2000" b="1" dirty="0">
              <a:solidFill>
                <a:srgbClr val="0000FF"/>
              </a:solidFill>
            </a:endParaRPr>
          </a:p>
          <a:p>
            <a:r>
              <a:rPr lang="de-DE" altLang="zh-CN" sz="2000" b="1" dirty="0"/>
              <a:t>A</a:t>
            </a:r>
            <a:r>
              <a:rPr lang="de-DE" altLang="zh-CN" sz="2000" b="1" baseline="-25000" dirty="0"/>
              <a:t>5</a:t>
            </a:r>
            <a:r>
              <a:rPr lang="de-DE" altLang="zh-CN" sz="2000" b="1" dirty="0"/>
              <a:t>=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x</a:t>
            </a:r>
            <a:r>
              <a:rPr lang="de-DE" altLang="zh-CN" sz="2000" b="1" dirty="0"/>
              <a:t> (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y R(x,y) 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</a:t>
            </a:r>
            <a:r>
              <a:rPr lang="es-ES" altLang="zh-CN" sz="2000" b="1" dirty="0"/>
              <a:t>R(x,y)) 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" altLang="zh-CN" sz="2000" b="1" dirty="0">
                <a:sym typeface="Symbol" panose="05050102010706020507" pitchFamily="18" charset="2"/>
              </a:rPr>
              <a:t>             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y R(x,y) </a:t>
            </a:r>
            <a:r>
              <a:rPr lang="en-US" altLang="zh-CN" sz="2000" b="1" dirty="0">
                <a:sym typeface="Symbol" panose="05050102010706020507" pitchFamily="18" charset="2"/>
              </a:rPr>
              <a:t></a:t>
            </a:r>
            <a:r>
              <a:rPr lang="es-ES" altLang="zh-CN" sz="2000" b="1" dirty="0"/>
              <a:t>xR(x,y)</a:t>
            </a:r>
            <a:r>
              <a:rPr lang="en-US" altLang="zh-CN" sz="2000" b="1" dirty="0"/>
              <a:t>)                         </a:t>
            </a:r>
            <a:r>
              <a:rPr lang="en-US" altLang="zh-CN" sz="2000" b="1" dirty="0">
                <a:solidFill>
                  <a:srgbClr val="0000FF"/>
                </a:solidFill>
                <a:latin typeface="Kunstler Script" panose="030304020206070D0D06" pitchFamily="66" charset="0"/>
              </a:rPr>
              <a:t>A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5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endParaRPr lang="zh-CN" altLang="zh-CN" sz="2000" b="1" dirty="0">
              <a:solidFill>
                <a:srgbClr val="0000FF"/>
              </a:solidFill>
            </a:endParaRPr>
          </a:p>
          <a:p>
            <a:r>
              <a:rPr lang="de-DE" altLang="zh-CN" sz="2000" b="1" dirty="0"/>
              <a:t>A</a:t>
            </a:r>
            <a:r>
              <a:rPr lang="de-DE" altLang="zh-CN" sz="2000" b="1" baseline="-25000" dirty="0"/>
              <a:t>6</a:t>
            </a:r>
            <a:r>
              <a:rPr lang="de-DE" altLang="zh-CN" sz="2000" b="1" dirty="0"/>
              <a:t>=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y R(x,y) </a:t>
            </a:r>
            <a:r>
              <a:rPr lang="en-US" altLang="zh-CN" sz="2000" b="1" dirty="0">
                <a:sym typeface="Symbol" panose="05050102010706020507" pitchFamily="18" charset="2"/>
              </a:rPr>
              <a:t></a:t>
            </a:r>
            <a:r>
              <a:rPr lang="es-ES" altLang="zh-CN" sz="2000" b="1" dirty="0"/>
              <a:t>xR(x,y)</a:t>
            </a:r>
            <a:r>
              <a:rPr lang="en-US" altLang="zh-CN" sz="2000" b="1" dirty="0"/>
              <a:t>)</a:t>
            </a:r>
            <a:r>
              <a:rPr lang="pt-BR" altLang="zh-CN" sz="2000" b="1" dirty="0"/>
              <a:t>                              </a:t>
            </a:r>
            <a:r>
              <a:rPr lang="pt-BR" altLang="zh-CN" sz="2000" b="1" dirty="0">
                <a:solidFill>
                  <a:srgbClr val="0000FF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5</a:t>
            </a:r>
            <a:r>
              <a:rPr lang="pt-BR" altLang="zh-CN" sz="2000" b="1" dirty="0">
                <a:solidFill>
                  <a:srgbClr val="0000FF"/>
                </a:solidFill>
              </a:rPr>
              <a:t>=A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pt-BR" altLang="zh-CN" sz="2000" b="1" dirty="0">
                <a:solidFill>
                  <a:srgbClr val="0000FF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6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endParaRPr lang="zh-CN" altLang="zh-CN" sz="2000" b="1" dirty="0">
              <a:solidFill>
                <a:srgbClr val="0000FF"/>
              </a:solidFill>
            </a:endParaRPr>
          </a:p>
          <a:p>
            <a:r>
              <a:rPr lang="de-DE" altLang="zh-CN" sz="2000" b="1" dirty="0"/>
              <a:t>A</a:t>
            </a:r>
            <a:r>
              <a:rPr lang="de-DE" altLang="zh-CN" sz="2000" b="1" baseline="-25000" dirty="0"/>
              <a:t>7</a:t>
            </a:r>
            <a:r>
              <a:rPr lang="de-DE" altLang="zh-CN" sz="2000" b="1" dirty="0"/>
              <a:t>=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y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y R(x,y) </a:t>
            </a:r>
            <a:r>
              <a:rPr lang="en-US" altLang="zh-CN" sz="2000" b="1" dirty="0">
                <a:sym typeface="Symbol" panose="05050102010706020507" pitchFamily="18" charset="2"/>
              </a:rPr>
              <a:t></a:t>
            </a:r>
            <a:r>
              <a:rPr lang="es-ES" altLang="zh-CN" sz="2000" b="1" dirty="0"/>
              <a:t>xR(x,y)</a:t>
            </a:r>
            <a:r>
              <a:rPr lang="en-US" altLang="zh-CN" sz="2000" b="1" dirty="0"/>
              <a:t>)                          </a:t>
            </a:r>
            <a:r>
              <a:rPr lang="zh-CN" altLang="en-US" sz="2000" b="1" dirty="0">
                <a:solidFill>
                  <a:srgbClr val="0000FF"/>
                </a:solidFill>
              </a:rPr>
              <a:t>对</a:t>
            </a:r>
            <a:r>
              <a:rPr lang="pt-BR" altLang="zh-CN" sz="2000" b="1" dirty="0">
                <a:solidFill>
                  <a:srgbClr val="0000FF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6</a:t>
            </a:r>
            <a:r>
              <a:rPr lang="zh-CN" altLang="en-US" sz="2000" b="1" dirty="0">
                <a:solidFill>
                  <a:srgbClr val="0000FF"/>
                </a:solidFill>
              </a:rPr>
              <a:t>用</a:t>
            </a:r>
            <a:r>
              <a:rPr lang="pt-BR" altLang="zh-CN" sz="2000" b="1" dirty="0">
                <a:solidFill>
                  <a:srgbClr val="0000FF"/>
                </a:solidFill>
              </a:rPr>
              <a:t>UG </a:t>
            </a:r>
            <a:endParaRPr lang="zh-CN" altLang="zh-CN" sz="2000" b="1" dirty="0">
              <a:solidFill>
                <a:srgbClr val="0000FF"/>
              </a:solidFill>
            </a:endParaRPr>
          </a:p>
          <a:p>
            <a:r>
              <a:rPr lang="de-DE" altLang="zh-CN" sz="2000" b="1" dirty="0"/>
              <a:t>A</a:t>
            </a:r>
            <a:r>
              <a:rPr lang="de-DE" altLang="zh-CN" sz="2000" b="1" baseline="-25000" dirty="0"/>
              <a:t>8</a:t>
            </a:r>
            <a:r>
              <a:rPr lang="de-DE" altLang="zh-CN" sz="2000" b="1" dirty="0"/>
              <a:t>=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y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y R(x,y) </a:t>
            </a:r>
            <a:r>
              <a:rPr lang="en-US" altLang="zh-CN" sz="2000" b="1" dirty="0">
                <a:sym typeface="Symbol" panose="05050102010706020507" pitchFamily="18" charset="2"/>
              </a:rPr>
              <a:t></a:t>
            </a:r>
            <a:r>
              <a:rPr lang="es-ES" altLang="zh-CN" sz="2000" b="1" dirty="0"/>
              <a:t>xR(x,y)</a:t>
            </a:r>
            <a:r>
              <a:rPr lang="en-US" altLang="zh-CN" sz="2000" b="1" dirty="0"/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ym typeface="Symbol" panose="05050102010706020507" pitchFamily="18" charset="2"/>
              </a:rPr>
              <a:t>             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y R(x,y)</a:t>
            </a:r>
            <a:r>
              <a:rPr lang="en-US" altLang="zh-CN" sz="2000" b="1" dirty="0">
                <a:sym typeface="Symbol" panose="05050102010706020507" pitchFamily="18" charset="2"/>
              </a:rPr>
              <a:t></a:t>
            </a:r>
            <a:r>
              <a:rPr lang="es-ES" altLang="zh-CN" sz="2000" b="1" dirty="0"/>
              <a:t>y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xR(x,y)</a:t>
            </a:r>
            <a:r>
              <a:rPr lang="en-US" altLang="zh-CN" sz="2000" b="1" dirty="0"/>
              <a:t>)                      </a:t>
            </a:r>
            <a:r>
              <a:rPr lang="en-US" altLang="zh-CN" sz="2000" b="1" dirty="0">
                <a:solidFill>
                  <a:srgbClr val="0000FF"/>
                </a:solidFill>
                <a:latin typeface="Kunstler Script" panose="030304020206070D0D06" pitchFamily="66" charset="0"/>
              </a:rPr>
              <a:t>A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5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endParaRPr lang="zh-CN" altLang="zh-CN" sz="2000" b="1" dirty="0">
              <a:solidFill>
                <a:srgbClr val="0000FF"/>
              </a:solidFill>
            </a:endParaRPr>
          </a:p>
          <a:p>
            <a:r>
              <a:rPr lang="de-DE" altLang="zh-CN" sz="2000" b="1" dirty="0"/>
              <a:t>A</a:t>
            </a:r>
            <a:r>
              <a:rPr lang="de-DE" altLang="zh-CN" sz="2000" b="1" baseline="-25000" dirty="0"/>
              <a:t>9</a:t>
            </a:r>
            <a:r>
              <a:rPr lang="de-DE" altLang="zh-CN" sz="2000" b="1" dirty="0"/>
              <a:t>=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x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y R(x,y)</a:t>
            </a:r>
            <a:r>
              <a:rPr lang="en-US" altLang="zh-CN" sz="2000" b="1" dirty="0">
                <a:sym typeface="Symbol" panose="05050102010706020507" pitchFamily="18" charset="2"/>
              </a:rPr>
              <a:t></a:t>
            </a:r>
            <a:r>
              <a:rPr lang="es-ES" altLang="zh-CN" sz="2000" b="1" dirty="0"/>
              <a:t>y</a:t>
            </a:r>
            <a:r>
              <a:rPr lang="en-US" altLang="zh-CN" sz="2000" b="1" dirty="0">
                <a:sym typeface="Symbol" panose="05050102010706020507" pitchFamily="18" charset="2"/>
              </a:rPr>
              <a:t></a:t>
            </a:r>
            <a:r>
              <a:rPr lang="es-ES" altLang="zh-CN" sz="2000" b="1" dirty="0"/>
              <a:t>xR(x,y)</a:t>
            </a:r>
            <a:r>
              <a:rPr lang="en-US" altLang="zh-CN" sz="2000" b="1" dirty="0"/>
              <a:t>)</a:t>
            </a:r>
            <a:r>
              <a:rPr lang="pt-BR" altLang="zh-CN" sz="2000" b="1" dirty="0"/>
              <a:t>                           </a:t>
            </a:r>
            <a:r>
              <a:rPr lang="pt-BR" altLang="zh-CN" sz="2000" b="1" dirty="0">
                <a:solidFill>
                  <a:srgbClr val="0000FF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8</a:t>
            </a:r>
            <a:r>
              <a:rPr lang="pt-BR" altLang="zh-CN" sz="2000" b="1" dirty="0">
                <a:solidFill>
                  <a:srgbClr val="0000FF"/>
                </a:solidFill>
              </a:rPr>
              <a:t>=A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7</a:t>
            </a:r>
            <a:r>
              <a:rPr lang="en-US" altLang="zh-CN" sz="20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pt-BR" altLang="zh-CN" sz="2000" b="1" dirty="0">
                <a:solidFill>
                  <a:srgbClr val="0000FF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9</a:t>
            </a:r>
            <a:endParaRPr lang="zh-CN" altLang="zh-CN" sz="2000" b="1" dirty="0">
              <a:solidFill>
                <a:srgbClr val="0000FF"/>
              </a:solidFill>
            </a:endParaRPr>
          </a:p>
          <a:p>
            <a:r>
              <a:rPr lang="zh-CN" altLang="zh-CN" sz="2000" b="1" dirty="0">
                <a:solidFill>
                  <a:srgbClr val="FF0066"/>
                </a:solidFill>
              </a:rPr>
              <a:t>证毕</a:t>
            </a:r>
          </a:p>
          <a:p>
            <a:endParaRPr lang="en-US" altLang="zh-CN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46BBF5A1-2749-4E2E-89B2-B382DE2E03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9663" y="404813"/>
            <a:ext cx="6924675" cy="777875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</a:rPr>
              <a:t>7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</a:rPr>
              <a:t>├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pt-BR" altLang="zh-CN" sz="2800" b="1" dirty="0">
                <a:solidFill>
                  <a:srgbClr val="0000FF"/>
                </a:solidFill>
              </a:rPr>
              <a:t>x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pt-BR" altLang="zh-CN" sz="2800" b="1" dirty="0">
                <a:solidFill>
                  <a:srgbClr val="0000FF"/>
                </a:solidFill>
              </a:rPr>
              <a:t>yR(x,y) 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</a:t>
            </a:r>
            <a:r>
              <a:rPr lang="pt-BR" altLang="zh-CN" sz="2800" b="1" dirty="0">
                <a:solidFill>
                  <a:srgbClr val="0000FF"/>
                </a:solidFill>
              </a:rPr>
              <a:t>y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pt-BR" altLang="zh-CN" sz="2800" b="1" dirty="0">
                <a:solidFill>
                  <a:srgbClr val="0000FF"/>
                </a:solidFill>
              </a:rPr>
              <a:t>xR(x,y) 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5539" name="内容占位符 2">
            <a:extLst>
              <a:ext uri="{FF2B5EF4-FFF2-40B4-BE49-F238E27FC236}">
                <a16:creationId xmlns:a16="http://schemas.microsoft.com/office/drawing/2014/main" id="{17C0894C-05BE-4147-AAD8-5304BF40493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6988" y="1628775"/>
            <a:ext cx="9144000" cy="3052763"/>
          </a:xfrm>
        </p:spPr>
        <p:txBody>
          <a:bodyPr/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证明：</a:t>
            </a:r>
            <a:r>
              <a:rPr lang="pt-BR" altLang="zh-CN" sz="2400" b="1" dirty="0">
                <a:solidFill>
                  <a:srgbClr val="FF0000"/>
                </a:solidFill>
              </a:rPr>
              <a:t>                                                              </a:t>
            </a:r>
            <a:r>
              <a:rPr lang="zh-CN" altLang="zh-CN" sz="2400" b="1" dirty="0">
                <a:solidFill>
                  <a:srgbClr val="FF0000"/>
                </a:solidFill>
              </a:rPr>
              <a:t>证据：</a:t>
            </a:r>
          </a:p>
          <a:p>
            <a:r>
              <a:rPr lang="de-DE" altLang="zh-CN" sz="2400" b="1" dirty="0"/>
              <a:t>A1=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y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s-ES" altLang="zh-CN" sz="2400" b="1" dirty="0"/>
              <a:t>R(x,y)</a:t>
            </a:r>
            <a:r>
              <a:rPr lang="es-E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</a:t>
            </a:r>
            <a:r>
              <a:rPr lang="es-E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y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s-ES" altLang="zh-CN" sz="2400" b="1" dirty="0"/>
              <a:t>R(x,y)         </a:t>
            </a:r>
            <a:r>
              <a:rPr lang="zh-CN" altLang="zh-CN" sz="2400" b="1" dirty="0">
                <a:solidFill>
                  <a:srgbClr val="0000FF"/>
                </a:solidFill>
              </a:rPr>
              <a:t>├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</a:t>
            </a:r>
            <a:r>
              <a:rPr lang="pt-BR" altLang="zh-CN" sz="2400" b="1" dirty="0">
                <a:solidFill>
                  <a:srgbClr val="0000FF"/>
                </a:solidFill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</a:t>
            </a:r>
            <a:r>
              <a:rPr lang="pt-BR" altLang="zh-CN" sz="2400" b="1" dirty="0">
                <a:solidFill>
                  <a:srgbClr val="0000FF"/>
                </a:solidFill>
              </a:rPr>
              <a:t>y R(x,y)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</a:t>
            </a:r>
            <a:r>
              <a:rPr lang="pt-BR" altLang="zh-CN" sz="2400" b="1" dirty="0">
                <a:solidFill>
                  <a:srgbClr val="0000FF"/>
                </a:solidFill>
              </a:rPr>
              <a:t>y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</a:t>
            </a:r>
            <a:r>
              <a:rPr lang="pt-BR" altLang="zh-CN" sz="2400" b="1" dirty="0">
                <a:solidFill>
                  <a:srgbClr val="0000FF"/>
                </a:solidFill>
              </a:rPr>
              <a:t>xR(x,y)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de-DE" altLang="zh-CN" sz="2400" b="1" dirty="0"/>
              <a:t>A2= </a:t>
            </a:r>
            <a:r>
              <a:rPr lang="en-US" altLang="zh-CN" sz="2400" b="1" dirty="0">
                <a:sym typeface="Symbol" panose="05050102010706020507" pitchFamily="18" charset="2"/>
              </a:rPr>
              <a:t></a:t>
            </a:r>
            <a:r>
              <a:rPr lang="es-E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y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s-ES" altLang="zh-CN" sz="2400" b="1" dirty="0"/>
              <a:t>R(x,y) </a:t>
            </a:r>
            <a:r>
              <a:rPr lang="en-US" altLang="zh-CN" sz="2400" b="1" dirty="0">
                <a:sym typeface="Symbol" panose="05050102010706020507" pitchFamily="18" charset="2"/>
              </a:rPr>
              <a:t></a:t>
            </a:r>
            <a:r>
              <a:rPr lang="es-ES" altLang="zh-CN" sz="2400" b="1" dirty="0"/>
              <a:t>y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s-ES" altLang="zh-CN" sz="2400" b="1" dirty="0"/>
              <a:t>R(x,y)    </a:t>
            </a:r>
            <a:r>
              <a:rPr lang="de-DE" altLang="zh-CN" sz="2400" b="1" dirty="0">
                <a:solidFill>
                  <a:srgbClr val="0000FF"/>
                </a:solidFill>
              </a:rPr>
              <a:t>A1;</a:t>
            </a:r>
            <a:r>
              <a:rPr lang="zh-CN" altLang="zh-CN" sz="2400" b="1" dirty="0">
                <a:solidFill>
                  <a:srgbClr val="0000FF"/>
                </a:solidFill>
              </a:rPr>
              <a:t>├</a:t>
            </a:r>
            <a:r>
              <a:rPr lang="pt-BR" altLang="zh-CN" sz="2400" b="1" dirty="0">
                <a:solidFill>
                  <a:srgbClr val="0000FF"/>
                </a:solidFill>
              </a:rPr>
              <a:t>(Q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2400" b="1" dirty="0">
                <a:solidFill>
                  <a:srgbClr val="0000FF"/>
                </a:solidFill>
              </a:rPr>
              <a:t>R)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00FF"/>
                </a:solidFill>
              </a:rPr>
              <a:t>R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400" b="1" dirty="0">
                <a:solidFill>
                  <a:srgbClr val="0000FF"/>
                </a:solidFill>
              </a:rPr>
              <a:t>Q)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de-DE" altLang="zh-CN" sz="2400" b="1" dirty="0"/>
              <a:t>A3= 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/>
              <a:t> </a:t>
            </a:r>
            <a:r>
              <a:rPr lang="es-E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</a:t>
            </a:r>
            <a:r>
              <a:rPr lang="es-ES" altLang="zh-CN" sz="2400" b="1" dirty="0"/>
              <a:t>y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s-ES" altLang="zh-CN" sz="2400" b="1" dirty="0"/>
              <a:t>R(x,y) </a:t>
            </a:r>
            <a:r>
              <a:rPr lang="en-US" altLang="zh-CN" sz="2400" b="1" dirty="0">
                <a:sym typeface="Symbol" panose="05050102010706020507" pitchFamily="18" charset="2"/>
              </a:rPr>
              <a:t></a:t>
            </a:r>
            <a:r>
              <a:rPr lang="en-US" altLang="zh-CN" sz="2400" b="1" dirty="0"/>
              <a:t> </a:t>
            </a:r>
            <a:r>
              <a:rPr lang="es-ES" altLang="zh-CN" sz="2400" b="1" dirty="0"/>
              <a:t>y</a:t>
            </a:r>
            <a:r>
              <a:rPr lang="en-US" altLang="zh-CN" sz="2400" b="1" dirty="0">
                <a:sym typeface="Symbol" panose="05050102010706020507" pitchFamily="18" charset="2"/>
              </a:rPr>
              <a:t></a:t>
            </a:r>
            <a:r>
              <a:rPr lang="en-U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s-ES" altLang="zh-CN" sz="2400" b="1" dirty="0"/>
              <a:t>R(x,y)   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</a:t>
            </a:r>
            <a:r>
              <a:rPr lang="es-ES" altLang="zh-CN" sz="2400" b="1" dirty="0">
                <a:solidFill>
                  <a:srgbClr val="0000FF"/>
                </a:solidFill>
              </a:rPr>
              <a:t>xQ(x)</a:t>
            </a:r>
            <a:r>
              <a:rPr lang="zh-CN" altLang="zh-CN" sz="2400" b="1" dirty="0">
                <a:solidFill>
                  <a:srgbClr val="0000FF"/>
                </a:solidFill>
              </a:rPr>
              <a:t>≡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es-ES" altLang="zh-CN" sz="2400" b="1" dirty="0">
                <a:solidFill>
                  <a:srgbClr val="0000FF"/>
                </a:solidFill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00FF"/>
                </a:solidFill>
              </a:rPr>
              <a:t>Q(x)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de-DE" altLang="zh-CN" sz="2400" b="1" dirty="0"/>
              <a:t>A4= 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/>
              <a:t> </a:t>
            </a:r>
            <a:r>
              <a:rPr lang="es-E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s-ES" altLang="zh-CN" sz="2400" b="1" dirty="0"/>
              <a:t>yR(x,y) </a:t>
            </a:r>
            <a:r>
              <a:rPr lang="en-US" altLang="zh-CN" sz="2400" b="1" dirty="0">
                <a:sym typeface="Symbol" panose="05050102010706020507" pitchFamily="18" charset="2"/>
              </a:rPr>
              <a:t></a:t>
            </a:r>
            <a:r>
              <a:rPr lang="en-US" altLang="zh-CN" sz="2400" b="1" dirty="0"/>
              <a:t> </a:t>
            </a:r>
            <a:r>
              <a:rPr lang="es-ES" altLang="zh-CN" sz="2400" b="1" dirty="0"/>
              <a:t>y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/>
              <a:t>x</a:t>
            </a:r>
            <a:r>
              <a:rPr lang="es-ES" altLang="zh-CN" sz="2400" b="1" dirty="0"/>
              <a:t>R(x,y) </a:t>
            </a:r>
            <a:r>
              <a:rPr lang="en-US" altLang="zh-CN" sz="2400" b="1" dirty="0"/>
              <a:t>               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</a:t>
            </a:r>
            <a:r>
              <a:rPr lang="es-ES" altLang="zh-CN" sz="2400" b="1" dirty="0">
                <a:solidFill>
                  <a:srgbClr val="0000FF"/>
                </a:solidFill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</a:t>
            </a:r>
            <a:r>
              <a:rPr lang="es-ES" altLang="zh-CN" sz="2400" b="1" dirty="0">
                <a:solidFill>
                  <a:srgbClr val="0000FF"/>
                </a:solidFill>
              </a:rPr>
              <a:t>Q(x)</a:t>
            </a:r>
            <a:r>
              <a:rPr lang="zh-CN" altLang="zh-CN" sz="2400" b="1" dirty="0">
                <a:solidFill>
                  <a:srgbClr val="0000FF"/>
                </a:solidFill>
              </a:rPr>
              <a:t>≡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dirty="0" err="1">
                <a:solidFill>
                  <a:srgbClr val="0000FF"/>
                </a:solidFill>
              </a:rPr>
              <a:t>xQ</a:t>
            </a:r>
            <a:r>
              <a:rPr lang="en-US" altLang="zh-CN" sz="2400" b="1" dirty="0">
                <a:solidFill>
                  <a:srgbClr val="0000FF"/>
                </a:solidFill>
              </a:rPr>
              <a:t>(x)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zh-CN" altLang="zh-CN" sz="2400" b="1" dirty="0">
                <a:solidFill>
                  <a:srgbClr val="FF0000"/>
                </a:solidFill>
              </a:rPr>
              <a:t>证毕</a:t>
            </a:r>
          </a:p>
          <a:p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860033AF-ED9E-47FB-A180-D996A87EA4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260350"/>
            <a:ext cx="6418263" cy="850900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</a:rPr>
              <a:t>8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</a:rPr>
              <a:t>├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pt-BR" altLang="zh-CN" sz="2800" b="1" dirty="0">
                <a:solidFill>
                  <a:srgbClr val="0000FF"/>
                </a:solidFill>
              </a:rPr>
              <a:t>x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</a:t>
            </a:r>
            <a:r>
              <a:rPr lang="pt-BR" altLang="zh-CN" sz="2800" b="1" dirty="0">
                <a:solidFill>
                  <a:srgbClr val="0000FF"/>
                </a:solidFill>
              </a:rPr>
              <a:t>yR(x,y) 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</a:t>
            </a:r>
            <a:r>
              <a:rPr lang="pt-BR" altLang="zh-CN" sz="2800" b="1" dirty="0">
                <a:solidFill>
                  <a:srgbClr val="0000FF"/>
                </a:solidFill>
              </a:rPr>
              <a:t>y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pt-BR" altLang="zh-CN" sz="2800" b="1" dirty="0">
                <a:solidFill>
                  <a:srgbClr val="0000FF"/>
                </a:solidFill>
              </a:rPr>
              <a:t>x R(x,y)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6563" name="内容占位符 2">
            <a:extLst>
              <a:ext uri="{FF2B5EF4-FFF2-40B4-BE49-F238E27FC236}">
                <a16:creationId xmlns:a16="http://schemas.microsoft.com/office/drawing/2014/main" id="{05FCA0E5-08BA-4E03-BF8F-1039A58F7C7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11188" y="1268413"/>
            <a:ext cx="8316912" cy="4637087"/>
          </a:xfrm>
        </p:spPr>
        <p:txBody>
          <a:bodyPr/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证明：</a:t>
            </a:r>
            <a:r>
              <a:rPr lang="de-DE" altLang="zh-CN" sz="2400" b="1" dirty="0">
                <a:solidFill>
                  <a:srgbClr val="FF0000"/>
                </a:solidFill>
              </a:rPr>
              <a:t>                                                     </a:t>
            </a:r>
            <a:r>
              <a:rPr lang="zh-CN" altLang="zh-CN" sz="2400" b="1" dirty="0">
                <a:solidFill>
                  <a:srgbClr val="FF0000"/>
                </a:solidFill>
              </a:rPr>
              <a:t>证据：</a:t>
            </a:r>
          </a:p>
          <a:p>
            <a:r>
              <a:rPr lang="de-DE" altLang="zh-CN" sz="2400" b="1" dirty="0"/>
              <a:t>A1= 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 err="1"/>
              <a:t>x</a:t>
            </a:r>
            <a:r>
              <a:rPr lang="en-US" altLang="zh-CN" sz="2400" b="1" dirty="0" err="1">
                <a:sym typeface="Symbol" panose="05050102010706020507" pitchFamily="18" charset="2"/>
              </a:rPr>
              <a:t></a:t>
            </a:r>
            <a:r>
              <a:rPr lang="en-US" altLang="zh-CN" sz="2400" b="1" dirty="0" err="1"/>
              <a:t>yR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</a:t>
            </a:r>
            <a:r>
              <a:rPr lang="en-US" altLang="zh-CN" sz="2400" b="1" dirty="0" err="1"/>
              <a:t>yR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c,y</a:t>
            </a:r>
            <a:r>
              <a:rPr lang="en-US" altLang="zh-CN" sz="2400" b="1" dirty="0"/>
              <a:t>)                      </a:t>
            </a:r>
            <a:r>
              <a:rPr lang="zh-CN" altLang="zh-CN" sz="2400" b="1" dirty="0">
                <a:solidFill>
                  <a:srgbClr val="0000FF"/>
                </a:solidFill>
              </a:rPr>
              <a:t>├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dirty="0" err="1">
                <a:solidFill>
                  <a:srgbClr val="0000FF"/>
                </a:solidFill>
              </a:rPr>
              <a:t>xQ</a:t>
            </a:r>
            <a:r>
              <a:rPr lang="en-US" altLang="zh-CN" sz="2400" b="1" dirty="0">
                <a:solidFill>
                  <a:srgbClr val="0000FF"/>
                </a:solidFill>
              </a:rPr>
              <a:t>(x)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FF"/>
                </a:solidFill>
              </a:rPr>
              <a:t>Q(c)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de-DE" altLang="zh-CN" sz="2400" b="1" dirty="0"/>
              <a:t>A2=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dirty="0" err="1"/>
              <a:t>yR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c,y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R(</a:t>
            </a:r>
            <a:r>
              <a:rPr lang="en-US" altLang="zh-CN" sz="2400" b="1" dirty="0" err="1"/>
              <a:t>c,y</a:t>
            </a:r>
            <a:r>
              <a:rPr lang="en-US" altLang="zh-CN" sz="2400" b="1" dirty="0"/>
              <a:t>)                                </a:t>
            </a:r>
            <a:r>
              <a:rPr lang="en-US" altLang="zh-CN" sz="2400" b="1" dirty="0">
                <a:solidFill>
                  <a:srgbClr val="0000FF"/>
                </a:solidFill>
              </a:rPr>
              <a:t>A 4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de-DE" altLang="zh-CN" sz="2400" b="1" dirty="0"/>
              <a:t>A3=</a:t>
            </a:r>
            <a:r>
              <a:rPr lang="en-US" altLang="zh-CN" sz="2400" b="1" dirty="0"/>
              <a:t> R(</a:t>
            </a:r>
            <a:r>
              <a:rPr lang="en-US" altLang="zh-CN" sz="2400" b="1" dirty="0" err="1"/>
              <a:t>c,y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</a:t>
            </a:r>
            <a:r>
              <a:rPr lang="en-US" altLang="zh-CN" sz="2400" b="1" dirty="0" err="1"/>
              <a:t>xR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)                               </a:t>
            </a:r>
            <a:r>
              <a:rPr lang="zh-CN" altLang="zh-CN" sz="2400" b="1" dirty="0">
                <a:solidFill>
                  <a:srgbClr val="0000FF"/>
                </a:solidFill>
              </a:rPr>
              <a:t>├</a:t>
            </a:r>
            <a:r>
              <a:rPr lang="es-ES" altLang="zh-CN" sz="2400" b="1" dirty="0">
                <a:solidFill>
                  <a:srgbClr val="0000FF"/>
                </a:solidFill>
              </a:rPr>
              <a:t>Q(c) 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</a:t>
            </a:r>
            <a:r>
              <a:rPr lang="en-US" altLang="zh-CN" sz="2400" b="1" dirty="0" err="1">
                <a:solidFill>
                  <a:srgbClr val="0000FF"/>
                </a:solidFill>
              </a:rPr>
              <a:t>xQ</a:t>
            </a:r>
            <a:r>
              <a:rPr lang="en-US" altLang="zh-CN" sz="2400" b="1" dirty="0">
                <a:solidFill>
                  <a:srgbClr val="0000FF"/>
                </a:solidFill>
              </a:rPr>
              <a:t>(x)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de-DE" altLang="zh-CN" sz="2400" b="1" dirty="0"/>
              <a:t>A4= 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 err="1"/>
              <a:t>x</a:t>
            </a:r>
            <a:r>
              <a:rPr lang="en-US" altLang="zh-CN" sz="2400" b="1" dirty="0" err="1">
                <a:sym typeface="Symbol" panose="05050102010706020507" pitchFamily="18" charset="2"/>
              </a:rPr>
              <a:t></a:t>
            </a:r>
            <a:r>
              <a:rPr lang="en-US" altLang="zh-CN" sz="2400" b="1" dirty="0" err="1"/>
              <a:t>yR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</a:t>
            </a:r>
            <a:r>
              <a:rPr lang="en-US" altLang="zh-CN" sz="2400" b="1" dirty="0"/>
              <a:t>x R(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)                        </a:t>
            </a:r>
            <a:r>
              <a:rPr lang="pt-BR" altLang="zh-CN" sz="2400" b="1" dirty="0">
                <a:solidFill>
                  <a:srgbClr val="0000FF"/>
                </a:solidFill>
              </a:rPr>
              <a:t>A1 , A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pt-BR" altLang="zh-CN" sz="2400" b="1" dirty="0">
                <a:solidFill>
                  <a:srgbClr val="0000FF"/>
                </a:solidFill>
              </a:rPr>
              <a:t> , A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zh-CN" altLang="zh-CN" sz="2400" b="1" dirty="0">
                <a:solidFill>
                  <a:srgbClr val="0000FF"/>
                </a:solidFill>
              </a:rPr>
              <a:t>├</a:t>
            </a:r>
            <a:r>
              <a:rPr lang="pt-BR" altLang="zh-CN" sz="2400" b="1" dirty="0">
                <a:solidFill>
                  <a:srgbClr val="0000FF"/>
                </a:solidFill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de-DE" altLang="zh-CN" sz="2400" b="1" dirty="0"/>
              <a:t>A5=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dirty="0"/>
              <a:t>y(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 err="1"/>
              <a:t>x</a:t>
            </a:r>
            <a:r>
              <a:rPr lang="en-US" altLang="zh-CN" sz="2400" b="1" dirty="0" err="1">
                <a:sym typeface="Symbol" panose="05050102010706020507" pitchFamily="18" charset="2"/>
              </a:rPr>
              <a:t></a:t>
            </a:r>
            <a:r>
              <a:rPr lang="en-US" altLang="zh-CN" sz="2400" b="1" dirty="0" err="1"/>
              <a:t>yR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</a:t>
            </a:r>
            <a:r>
              <a:rPr lang="en-US" altLang="zh-CN" sz="2400" b="1" dirty="0"/>
              <a:t>x R(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))                </a:t>
            </a:r>
            <a:r>
              <a:rPr lang="zh-CN" altLang="en-US" sz="2400" b="1" dirty="0">
                <a:solidFill>
                  <a:srgbClr val="0000FF"/>
                </a:solidFill>
              </a:rPr>
              <a:t>对</a:t>
            </a:r>
            <a:r>
              <a:rPr lang="de-DE" altLang="zh-CN" sz="2400" b="1" dirty="0">
                <a:solidFill>
                  <a:srgbClr val="0000FF"/>
                </a:solidFill>
              </a:rPr>
              <a:t>A4</a:t>
            </a:r>
            <a:r>
              <a:rPr lang="zh-CN" altLang="en-US" sz="2400" b="1" dirty="0">
                <a:solidFill>
                  <a:srgbClr val="0000FF"/>
                </a:solidFill>
              </a:rPr>
              <a:t>用</a:t>
            </a:r>
            <a:r>
              <a:rPr lang="pt-BR" altLang="zh-CN" sz="2400" b="1" dirty="0">
                <a:solidFill>
                  <a:srgbClr val="0000FF"/>
                </a:solidFill>
              </a:rPr>
              <a:t>UG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de-DE" altLang="zh-CN" sz="2400" b="1" dirty="0"/>
              <a:t>A6=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dirty="0"/>
              <a:t>y(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 err="1"/>
              <a:t>x</a:t>
            </a:r>
            <a:r>
              <a:rPr lang="en-US" altLang="zh-CN" sz="2400" b="1" dirty="0" err="1">
                <a:sym typeface="Symbol" panose="05050102010706020507" pitchFamily="18" charset="2"/>
              </a:rPr>
              <a:t></a:t>
            </a:r>
            <a:r>
              <a:rPr lang="en-US" altLang="zh-CN" sz="2400" b="1" dirty="0" err="1"/>
              <a:t>yR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</a:t>
            </a:r>
            <a:r>
              <a:rPr lang="en-US" altLang="zh-CN" sz="2400" b="1" dirty="0"/>
              <a:t>x R(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))</a:t>
            </a:r>
          </a:p>
          <a:p>
            <a:r>
              <a:rPr lang="en-US" altLang="zh-CN" sz="2400" b="1" dirty="0">
                <a:sym typeface="Symbol" panose="05050102010706020507" pitchFamily="18" charset="2"/>
              </a:rPr>
              <a:t>             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 err="1"/>
              <a:t>x</a:t>
            </a:r>
            <a:r>
              <a:rPr lang="en-US" altLang="zh-CN" sz="2400" b="1" dirty="0" err="1">
                <a:sym typeface="Symbol" panose="05050102010706020507" pitchFamily="18" charset="2"/>
              </a:rPr>
              <a:t></a:t>
            </a:r>
            <a:r>
              <a:rPr lang="en-US" altLang="zh-CN" sz="2400" b="1" dirty="0" err="1"/>
              <a:t>yR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ym typeface="Symbol" panose="05050102010706020507" pitchFamily="18" charset="2"/>
              </a:rPr>
              <a:t></a:t>
            </a:r>
            <a:r>
              <a:rPr lang="en-US" altLang="zh-CN" sz="2400" b="1" dirty="0"/>
              <a:t>y 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/>
              <a:t>x R(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))          </a:t>
            </a:r>
            <a:r>
              <a:rPr lang="en-US" altLang="zh-CN" sz="2400" b="1" dirty="0">
                <a:solidFill>
                  <a:srgbClr val="0000FF"/>
                </a:solidFill>
              </a:rPr>
              <a:t>A 5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de-DE" altLang="zh-CN" sz="2400" b="1" dirty="0"/>
              <a:t>A7=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dirty="0" err="1"/>
              <a:t>x</a:t>
            </a:r>
            <a:r>
              <a:rPr lang="en-US" altLang="zh-CN" sz="2400" b="1" dirty="0" err="1">
                <a:sym typeface="Symbol" panose="05050102010706020507" pitchFamily="18" charset="2"/>
              </a:rPr>
              <a:t></a:t>
            </a:r>
            <a:r>
              <a:rPr lang="en-US" altLang="zh-CN" sz="2400" b="1" dirty="0" err="1"/>
              <a:t>yR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ym typeface="Symbol" panose="05050102010706020507" pitchFamily="18" charset="2"/>
              </a:rPr>
              <a:t></a:t>
            </a:r>
            <a:r>
              <a:rPr lang="en-US" altLang="zh-CN" sz="2400" b="1" dirty="0" err="1"/>
              <a:t>y</a:t>
            </a:r>
            <a:r>
              <a:rPr lang="en-US" altLang="zh-CN" sz="2400" b="1" dirty="0" err="1">
                <a:sym typeface="Symbol" panose="05050102010706020507" pitchFamily="18" charset="2"/>
              </a:rPr>
              <a:t></a:t>
            </a:r>
            <a:r>
              <a:rPr lang="en-US" altLang="zh-CN" sz="2400" b="1" dirty="0" err="1"/>
              <a:t>x</a:t>
            </a:r>
            <a:r>
              <a:rPr lang="en-US" altLang="zh-CN" sz="2400" b="1" dirty="0"/>
              <a:t> R(</a:t>
            </a:r>
            <a:r>
              <a:rPr lang="en-US" altLang="zh-CN" sz="2400" b="1" dirty="0" err="1"/>
              <a:t>x,y</a:t>
            </a:r>
            <a:r>
              <a:rPr lang="en-US" altLang="zh-CN" sz="2400" b="1" dirty="0"/>
              <a:t>)                   </a:t>
            </a:r>
            <a:r>
              <a:rPr lang="pt-BR" altLang="zh-CN" sz="2400" b="1" dirty="0">
                <a:solidFill>
                  <a:srgbClr val="0000FF"/>
                </a:solidFill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</a:rPr>
              <a:t>6</a:t>
            </a:r>
            <a:r>
              <a:rPr lang="pt-BR" altLang="zh-CN" sz="2400" b="1" dirty="0">
                <a:solidFill>
                  <a:srgbClr val="0000FF"/>
                </a:solidFill>
              </a:rPr>
              <a:t>=A</a:t>
            </a:r>
            <a:r>
              <a:rPr lang="en-US" altLang="zh-CN" sz="2400" b="1" dirty="0">
                <a:solidFill>
                  <a:srgbClr val="0000FF"/>
                </a:solidFill>
              </a:rPr>
              <a:t>5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pt-BR" altLang="zh-CN" sz="2400" b="1" dirty="0">
                <a:solidFill>
                  <a:srgbClr val="0000FF"/>
                </a:solidFill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</a:rPr>
              <a:t>7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zh-CN" altLang="zh-CN" sz="2400" b="1" dirty="0">
                <a:solidFill>
                  <a:srgbClr val="FF0000"/>
                </a:solidFill>
              </a:rPr>
              <a:t>证毕</a:t>
            </a:r>
          </a:p>
          <a:p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2020F7F5-4090-4417-B562-162403514D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333375"/>
            <a:ext cx="6850062" cy="993775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</a:rPr>
              <a:t>9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</a:rPr>
              <a:t>├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</a:t>
            </a:r>
            <a:r>
              <a:rPr lang="pt-BR" altLang="zh-CN" sz="2800" b="1" dirty="0">
                <a:solidFill>
                  <a:srgbClr val="0000FF"/>
                </a:solidFill>
              </a:rPr>
              <a:t>x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</a:t>
            </a:r>
            <a:r>
              <a:rPr lang="pt-BR" altLang="zh-CN" sz="2800" b="1" dirty="0">
                <a:solidFill>
                  <a:srgbClr val="0000FF"/>
                </a:solidFill>
              </a:rPr>
              <a:t>yR(x,y)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</a:t>
            </a:r>
            <a:r>
              <a:rPr lang="pt-BR" altLang="zh-CN" sz="2800" b="1" dirty="0">
                <a:solidFill>
                  <a:srgbClr val="0000FF"/>
                </a:solidFill>
              </a:rPr>
              <a:t>xR(x,x)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AA136C62-9721-4BDE-8AFB-7704E08C22A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55650" y="1398588"/>
            <a:ext cx="7920038" cy="4060825"/>
          </a:xfrm>
        </p:spPr>
        <p:txBody>
          <a:bodyPr/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证明：</a:t>
            </a:r>
            <a:r>
              <a:rPr lang="pt-BR" altLang="zh-CN" sz="2400" b="1" dirty="0">
                <a:solidFill>
                  <a:srgbClr val="FF0000"/>
                </a:solidFill>
              </a:rPr>
              <a:t>                                                  </a:t>
            </a:r>
            <a:r>
              <a:rPr lang="zh-CN" altLang="zh-CN" sz="2400" b="1" dirty="0">
                <a:solidFill>
                  <a:srgbClr val="FF0000"/>
                </a:solidFill>
              </a:rPr>
              <a:t>证据：</a:t>
            </a:r>
          </a:p>
          <a:p>
            <a:r>
              <a:rPr lang="de-DE" altLang="zh-CN" sz="2400" b="1" dirty="0"/>
              <a:t>A1=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yR(x,y)</a:t>
            </a:r>
            <a:r>
              <a:rPr lang="en-US" altLang="zh-CN" sz="2400" b="1" dirty="0">
                <a:sym typeface="Symbol" panose="05050102010706020507" pitchFamily="18" charset="2"/>
              </a:rPr>
              <a:t></a:t>
            </a:r>
            <a:r>
              <a:rPr lang="es-ES" altLang="zh-CN" sz="2400" b="1" dirty="0"/>
              <a:t>yR(x,y)</a:t>
            </a:r>
            <a:r>
              <a:rPr lang="en-US" altLang="zh-CN" sz="2400" b="1" dirty="0"/>
              <a:t>                    </a:t>
            </a:r>
            <a:r>
              <a:rPr lang="en-US" altLang="zh-CN" sz="2400" b="1" dirty="0">
                <a:solidFill>
                  <a:srgbClr val="0000FF"/>
                </a:solidFill>
              </a:rPr>
              <a:t>A 4</a:t>
            </a:r>
            <a:r>
              <a:rPr lang="en-US" altLang="zh-CN" sz="2400" b="1" dirty="0"/>
              <a:t> </a:t>
            </a:r>
            <a:endParaRPr lang="zh-CN" altLang="zh-CN" sz="2400" b="1" dirty="0"/>
          </a:p>
          <a:p>
            <a:r>
              <a:rPr lang="de-DE" altLang="zh-CN" sz="2400" b="1" dirty="0"/>
              <a:t>A2=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yR(x,y)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s-ES" altLang="zh-CN" sz="2400" b="1" dirty="0"/>
              <a:t>R(x,x)</a:t>
            </a:r>
            <a:r>
              <a:rPr lang="en-US" altLang="zh-CN" sz="2400" b="1" dirty="0"/>
              <a:t>                           </a:t>
            </a:r>
            <a:r>
              <a:rPr lang="en-US" altLang="zh-CN" sz="2400" b="1" dirty="0">
                <a:solidFill>
                  <a:srgbClr val="0000FF"/>
                </a:solidFill>
              </a:rPr>
              <a:t>A 4 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de-DE" altLang="zh-CN" sz="2400" b="1" dirty="0"/>
              <a:t>A3=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yR(x,y)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s-ES" altLang="zh-CN" sz="2400" b="1" dirty="0"/>
              <a:t>R(x,x)</a:t>
            </a:r>
            <a:r>
              <a:rPr lang="pt-BR" altLang="zh-CN" sz="2400" b="1" dirty="0"/>
              <a:t>                </a:t>
            </a:r>
            <a:r>
              <a:rPr lang="pt-BR" altLang="zh-CN" sz="2400" b="1" dirty="0">
                <a:solidFill>
                  <a:srgbClr val="0000FF"/>
                </a:solidFill>
              </a:rPr>
              <a:t>A1 , A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zh-CN" sz="2400" b="1" dirty="0">
                <a:solidFill>
                  <a:srgbClr val="0000FF"/>
                </a:solidFill>
              </a:rPr>
              <a:t>├</a:t>
            </a:r>
            <a:r>
              <a:rPr lang="pt-BR" altLang="zh-CN" sz="2400" b="1" dirty="0">
                <a:solidFill>
                  <a:srgbClr val="0000FF"/>
                </a:solidFill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</a:rPr>
              <a:t>3 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de-DE" altLang="zh-CN" sz="2400" b="1" dirty="0"/>
              <a:t>A4=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x</a:t>
            </a:r>
            <a:r>
              <a:rPr lang="de-DE" altLang="zh-CN" sz="2400" b="1" dirty="0"/>
              <a:t> (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yR(x,y)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s-ES" altLang="zh-CN" sz="2400" b="1" dirty="0"/>
              <a:t>R(x,x))     </a:t>
            </a:r>
            <a:r>
              <a:rPr lang="zh-CN" altLang="en-US" sz="2400" b="1" dirty="0">
                <a:solidFill>
                  <a:srgbClr val="0000FF"/>
                </a:solidFill>
              </a:rPr>
              <a:t>对</a:t>
            </a:r>
            <a:r>
              <a:rPr lang="de-DE" altLang="zh-CN" sz="2400" b="1" dirty="0">
                <a:solidFill>
                  <a:srgbClr val="0000FF"/>
                </a:solidFill>
              </a:rPr>
              <a:t>A3</a:t>
            </a:r>
            <a:r>
              <a:rPr lang="zh-CN" altLang="en-US" sz="2400" b="1" dirty="0">
                <a:solidFill>
                  <a:srgbClr val="0000FF"/>
                </a:solidFill>
              </a:rPr>
              <a:t>使用</a:t>
            </a:r>
            <a:r>
              <a:rPr lang="es-ES" altLang="zh-CN" sz="2400" b="1" dirty="0">
                <a:solidFill>
                  <a:srgbClr val="0000FF"/>
                </a:solidFill>
              </a:rPr>
              <a:t>UG 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de-DE" altLang="zh-CN" sz="2400" b="1" dirty="0"/>
              <a:t>A5=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x</a:t>
            </a:r>
            <a:r>
              <a:rPr lang="de-DE" altLang="zh-CN" sz="2400" b="1" dirty="0"/>
              <a:t> (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yR(x,y)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s-ES" altLang="zh-CN" sz="2400" b="1" dirty="0"/>
              <a:t>R(x,x)) </a:t>
            </a:r>
          </a:p>
          <a:p>
            <a:r>
              <a:rPr lang="es-ES" altLang="zh-CN" sz="2400" b="1" dirty="0">
                <a:sym typeface="Symbol" panose="05050102010706020507" pitchFamily="18" charset="2"/>
              </a:rPr>
              <a:t>          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yR(x,y)</a:t>
            </a:r>
            <a:r>
              <a:rPr lang="en-US" altLang="zh-CN" sz="2400" b="1" dirty="0">
                <a:sym typeface="Symbol" panose="05050102010706020507" pitchFamily="18" charset="2"/>
              </a:rPr>
              <a:t></a:t>
            </a:r>
            <a:r>
              <a:rPr lang="es-ES" altLang="zh-CN" sz="2400" b="1" dirty="0"/>
              <a:t>xR(x,x)</a:t>
            </a:r>
            <a:r>
              <a:rPr lang="en-US" altLang="zh-CN" sz="2400" b="1" dirty="0"/>
              <a:t>)             </a:t>
            </a:r>
            <a:r>
              <a:rPr lang="en-US" altLang="zh-CN" sz="2400" b="1" dirty="0">
                <a:solidFill>
                  <a:srgbClr val="0000FF"/>
                </a:solidFill>
              </a:rPr>
              <a:t>A 5</a:t>
            </a:r>
            <a:r>
              <a:rPr lang="en-US" altLang="zh-CN" sz="2400" b="1" dirty="0"/>
              <a:t> </a:t>
            </a:r>
            <a:endParaRPr lang="zh-CN" altLang="zh-CN" sz="2400" b="1" dirty="0"/>
          </a:p>
          <a:p>
            <a:r>
              <a:rPr lang="de-DE" altLang="zh-CN" sz="2400" b="1" dirty="0"/>
              <a:t>A6=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s-ES" altLang="zh-CN" sz="2400" b="1" dirty="0"/>
              <a:t>yR(x,y)</a:t>
            </a:r>
            <a:r>
              <a:rPr lang="en-US" altLang="zh-CN" sz="2400" b="1" dirty="0">
                <a:sym typeface="Symbol" panose="05050102010706020507" pitchFamily="18" charset="2"/>
              </a:rPr>
              <a:t></a:t>
            </a:r>
            <a:r>
              <a:rPr lang="es-ES" altLang="zh-CN" sz="2400" b="1" dirty="0"/>
              <a:t>xR(x,x)</a:t>
            </a:r>
            <a:r>
              <a:rPr lang="pt-BR" altLang="zh-CN" sz="2400" b="1" dirty="0"/>
              <a:t>            </a:t>
            </a:r>
            <a:r>
              <a:rPr lang="pt-BR" altLang="zh-CN" sz="2400" b="1" dirty="0">
                <a:solidFill>
                  <a:srgbClr val="0000FF"/>
                </a:solidFill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</a:rPr>
              <a:t>5</a:t>
            </a:r>
            <a:r>
              <a:rPr lang="pt-BR" altLang="zh-CN" sz="2400" b="1" dirty="0">
                <a:solidFill>
                  <a:srgbClr val="0000FF"/>
                </a:solidFill>
              </a:rPr>
              <a:t>=A</a:t>
            </a:r>
            <a:r>
              <a:rPr lang="en-US" altLang="zh-CN" sz="2400" b="1" dirty="0">
                <a:solidFill>
                  <a:srgbClr val="0000FF"/>
                </a:solidFill>
              </a:rPr>
              <a:t>4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pt-BR" altLang="zh-CN" sz="2400" b="1" dirty="0">
                <a:solidFill>
                  <a:srgbClr val="0000FF"/>
                </a:solidFill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</a:rPr>
              <a:t>6 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r>
              <a:rPr lang="zh-CN" altLang="zh-CN" sz="2400" b="1" dirty="0">
                <a:solidFill>
                  <a:srgbClr val="FF0000"/>
                </a:solidFill>
              </a:rPr>
              <a:t>证毕</a:t>
            </a:r>
          </a:p>
          <a:p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1D7479CA-1E49-4CEF-AAE2-AAD99B07A0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333375"/>
            <a:ext cx="6994525" cy="920750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</a:rPr>
              <a:t>10</a:t>
            </a:r>
            <a:r>
              <a:rPr lang="zh-CN" altLang="en-US" sz="2800" b="1" dirty="0">
                <a:solidFill>
                  <a:srgbClr val="0000FF"/>
                </a:solidFill>
              </a:rPr>
              <a:t>、</a:t>
            </a:r>
            <a:r>
              <a:rPr lang="zh-CN" altLang="zh-CN" sz="2800" b="1" dirty="0">
                <a:solidFill>
                  <a:srgbClr val="0000FF"/>
                </a:solidFill>
              </a:rPr>
              <a:t>├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pt-BR" altLang="zh-CN" sz="2800" b="1" dirty="0">
                <a:solidFill>
                  <a:srgbClr val="0000FF"/>
                </a:solidFill>
              </a:rPr>
              <a:t>xR(x,x)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</a:t>
            </a:r>
            <a:r>
              <a:rPr lang="pt-BR" altLang="zh-CN" sz="2800" b="1" dirty="0">
                <a:solidFill>
                  <a:srgbClr val="0000FF"/>
                </a:solidFill>
              </a:rPr>
              <a:t>x</a:t>
            </a:r>
            <a:r>
              <a:rPr lang="pt-BR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</a:t>
            </a:r>
            <a:r>
              <a:rPr lang="pt-BR" altLang="zh-CN" sz="2800" b="1" dirty="0">
                <a:solidFill>
                  <a:srgbClr val="0000FF"/>
                </a:solidFill>
              </a:rPr>
              <a:t>yR(x,y)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E0F5B4A2-5D22-4692-A72F-3C086156FD9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84213" y="1276350"/>
            <a:ext cx="8064500" cy="5256213"/>
          </a:xfrm>
        </p:spPr>
        <p:txBody>
          <a:bodyPr/>
          <a:lstStyle/>
          <a:p>
            <a:r>
              <a:rPr lang="zh-CN" altLang="zh-CN" sz="2400" b="1">
                <a:solidFill>
                  <a:srgbClr val="FF0000"/>
                </a:solidFill>
              </a:rPr>
              <a:t>证明：</a:t>
            </a:r>
            <a:r>
              <a:rPr lang="pt-BR" altLang="zh-CN" sz="2400" b="1">
                <a:solidFill>
                  <a:srgbClr val="FF0000"/>
                </a:solidFill>
              </a:rPr>
              <a:t>                                                       </a:t>
            </a:r>
            <a:r>
              <a:rPr lang="zh-CN" altLang="zh-CN" sz="2400" b="1">
                <a:solidFill>
                  <a:srgbClr val="FF0000"/>
                </a:solidFill>
              </a:rPr>
              <a:t>证据：</a:t>
            </a:r>
          </a:p>
          <a:p>
            <a:r>
              <a:rPr lang="de-DE" altLang="zh-CN" sz="2400" b="1"/>
              <a:t>A</a:t>
            </a:r>
            <a:r>
              <a:rPr lang="de-DE" altLang="zh-CN" sz="2400" b="1" baseline="-25000"/>
              <a:t>1</a:t>
            </a:r>
            <a:r>
              <a:rPr lang="de-DE" altLang="zh-CN" sz="2400" b="1"/>
              <a:t>= 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s-ES" altLang="zh-CN" sz="2400" b="1"/>
              <a:t>x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s-ES" altLang="zh-CN" sz="2400" b="1"/>
              <a:t>y</a:t>
            </a:r>
            <a:r>
              <a:rPr lang="en-US" altLang="zh-CN" sz="2400" b="1">
                <a:sym typeface="Symbol" panose="05050102010706020507" pitchFamily="18" charset="2"/>
              </a:rPr>
              <a:t></a:t>
            </a:r>
            <a:r>
              <a:rPr lang="es-ES" altLang="zh-CN" sz="2400" b="1"/>
              <a:t>R(x,y)</a:t>
            </a:r>
            <a:r>
              <a:rPr lang="en-US" altLang="zh-CN" sz="2400" b="1">
                <a:sym typeface="Symbol" panose="05050102010706020507" pitchFamily="18" charset="2"/>
              </a:rPr>
              <a:t></a:t>
            </a:r>
            <a:r>
              <a:rPr lang="es-ES" altLang="zh-CN" sz="2400" b="1"/>
              <a:t>x</a:t>
            </a:r>
            <a:r>
              <a:rPr lang="en-US" altLang="zh-CN" sz="2400" b="1">
                <a:sym typeface="Symbol" panose="05050102010706020507" pitchFamily="18" charset="2"/>
              </a:rPr>
              <a:t></a:t>
            </a:r>
            <a:r>
              <a:rPr lang="es-ES" altLang="zh-CN" sz="2400" b="1"/>
              <a:t>R(x,x)          </a:t>
            </a:r>
          </a:p>
          <a:p>
            <a:pPr algn="r"/>
            <a:r>
              <a:rPr lang="zh-CN" altLang="zh-CN" sz="2400" b="1">
                <a:solidFill>
                  <a:srgbClr val="0033CC"/>
                </a:solidFill>
              </a:rPr>
              <a:t>├</a:t>
            </a:r>
            <a:r>
              <a:rPr lang="pt-BR" altLang="zh-CN" sz="2400" b="1">
                <a:solidFill>
                  <a:srgbClr val="0033CC"/>
                </a:solidFill>
                <a:sym typeface="Symbol" panose="05050102010706020507" pitchFamily="18" charset="2"/>
              </a:rPr>
              <a:t></a:t>
            </a:r>
            <a:r>
              <a:rPr lang="pt-BR" altLang="zh-CN" sz="2400" b="1">
                <a:solidFill>
                  <a:srgbClr val="0033CC"/>
                </a:solidFill>
              </a:rPr>
              <a:t>x</a:t>
            </a:r>
            <a:r>
              <a:rPr lang="pt-BR" altLang="zh-CN" sz="2400" b="1">
                <a:solidFill>
                  <a:srgbClr val="0033CC"/>
                </a:solidFill>
                <a:sym typeface="Symbol" panose="05050102010706020507" pitchFamily="18" charset="2"/>
              </a:rPr>
              <a:t></a:t>
            </a:r>
            <a:r>
              <a:rPr lang="pt-BR" altLang="zh-CN" sz="2400" b="1">
                <a:solidFill>
                  <a:srgbClr val="0033CC"/>
                </a:solidFill>
              </a:rPr>
              <a:t>yR(x,y)</a:t>
            </a:r>
            <a:r>
              <a:rPr lang="pt-BR" altLang="zh-CN" sz="2400" b="1">
                <a:solidFill>
                  <a:srgbClr val="0033CC"/>
                </a:solidFill>
                <a:sym typeface="Symbol" panose="05050102010706020507" pitchFamily="18" charset="2"/>
              </a:rPr>
              <a:t></a:t>
            </a:r>
            <a:r>
              <a:rPr lang="pt-BR" altLang="zh-CN" sz="2400" b="1">
                <a:solidFill>
                  <a:srgbClr val="0033CC"/>
                </a:solidFill>
              </a:rPr>
              <a:t>xR(x,x)</a:t>
            </a:r>
            <a:endParaRPr lang="zh-CN" altLang="zh-CN" sz="2400" b="1">
              <a:solidFill>
                <a:srgbClr val="0033CC"/>
              </a:solidFill>
            </a:endParaRPr>
          </a:p>
          <a:p>
            <a:r>
              <a:rPr lang="de-DE" altLang="zh-CN" sz="2400" b="1"/>
              <a:t>A</a:t>
            </a:r>
            <a:r>
              <a:rPr lang="de-DE" altLang="zh-CN" sz="2400" b="1" baseline="-25000"/>
              <a:t>2</a:t>
            </a:r>
            <a:r>
              <a:rPr lang="de-DE" altLang="zh-CN" sz="2400" b="1"/>
              <a:t>= </a:t>
            </a:r>
            <a:r>
              <a:rPr lang="en-US" altLang="zh-CN" sz="2400" b="1">
                <a:sym typeface="Symbol" panose="05050102010706020507" pitchFamily="18" charset="2"/>
              </a:rPr>
              <a:t></a:t>
            </a:r>
            <a:r>
              <a:rPr lang="es-ES" altLang="zh-CN" sz="2400" b="1"/>
              <a:t>x</a:t>
            </a:r>
            <a:r>
              <a:rPr lang="en-US" altLang="zh-CN" sz="2400" b="1">
                <a:sym typeface="Symbol" panose="05050102010706020507" pitchFamily="18" charset="2"/>
              </a:rPr>
              <a:t></a:t>
            </a:r>
            <a:r>
              <a:rPr lang="es-ES" altLang="zh-CN" sz="2400" b="1"/>
              <a:t>R(x,x) </a:t>
            </a:r>
            <a:r>
              <a:rPr lang="en-US" altLang="zh-CN" sz="2400" b="1">
                <a:sym typeface="Symbol" panose="05050102010706020507" pitchFamily="18" charset="2"/>
              </a:rPr>
              <a:t></a:t>
            </a:r>
            <a:r>
              <a:rPr lang="es-ES" altLang="zh-CN" sz="2400" b="1"/>
              <a:t>x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s-ES" altLang="zh-CN" sz="2400" b="1"/>
              <a:t>y</a:t>
            </a:r>
            <a:r>
              <a:rPr lang="en-US" altLang="zh-CN" sz="2400" b="1">
                <a:sym typeface="Symbol" panose="05050102010706020507" pitchFamily="18" charset="2"/>
              </a:rPr>
              <a:t></a:t>
            </a:r>
            <a:r>
              <a:rPr lang="es-ES" altLang="zh-CN" sz="2400" b="1"/>
              <a:t>R(x,y)                        </a:t>
            </a:r>
          </a:p>
          <a:p>
            <a:pPr algn="r">
              <a:buFont typeface="Wingdings" panose="05000000000000000000" pitchFamily="2" charset="2"/>
              <a:buNone/>
            </a:pPr>
            <a:r>
              <a:rPr lang="de-DE" altLang="zh-CN" sz="2400" b="1">
                <a:solidFill>
                  <a:schemeClr val="accent2"/>
                </a:solidFill>
              </a:rPr>
              <a:t>A</a:t>
            </a:r>
            <a:r>
              <a:rPr lang="de-DE" altLang="zh-CN" sz="2400" b="1" baseline="-25000">
                <a:solidFill>
                  <a:schemeClr val="accent2"/>
                </a:solidFill>
              </a:rPr>
              <a:t>1</a:t>
            </a:r>
            <a:r>
              <a:rPr lang="es-ES" altLang="zh-CN" sz="2400" b="1">
                <a:solidFill>
                  <a:schemeClr val="accent2"/>
                </a:solidFill>
              </a:rPr>
              <a:t>; </a:t>
            </a:r>
            <a:r>
              <a:rPr lang="zh-CN" altLang="zh-CN" sz="2400" b="1">
                <a:solidFill>
                  <a:schemeClr val="accent2"/>
                </a:solidFill>
              </a:rPr>
              <a:t>├</a:t>
            </a:r>
            <a:r>
              <a:rPr lang="es-ES" altLang="zh-CN" sz="2400" b="1">
                <a:solidFill>
                  <a:schemeClr val="accent2"/>
                </a:solidFill>
              </a:rPr>
              <a:t>(Q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2400" b="1">
                <a:solidFill>
                  <a:schemeClr val="accent2"/>
                </a:solidFill>
              </a:rPr>
              <a:t>R)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pt-BR" altLang="zh-CN" sz="2400" b="1">
                <a:solidFill>
                  <a:schemeClr val="accent2"/>
                </a:solidFill>
              </a:rPr>
              <a:t>(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pt-BR" altLang="zh-CN" sz="2400" b="1">
                <a:solidFill>
                  <a:schemeClr val="accent2"/>
                </a:solidFill>
              </a:rPr>
              <a:t>R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</a:t>
            </a:r>
            <a:r>
              <a:rPr lang="pt-BR" altLang="zh-CN" sz="2400" b="1">
                <a:solidFill>
                  <a:schemeClr val="accent2"/>
                </a:solidFill>
              </a:rPr>
              <a:t>Q)</a:t>
            </a:r>
            <a:endParaRPr lang="zh-CN" altLang="zh-CN" sz="2400" b="1">
              <a:solidFill>
                <a:schemeClr val="accent2"/>
              </a:solidFill>
            </a:endParaRPr>
          </a:p>
          <a:p>
            <a:r>
              <a:rPr lang="de-DE" altLang="zh-CN" sz="2400" b="1"/>
              <a:t>A</a:t>
            </a:r>
            <a:r>
              <a:rPr lang="de-DE" altLang="zh-CN" sz="2400" b="1" baseline="-25000"/>
              <a:t>3</a:t>
            </a:r>
            <a:r>
              <a:rPr lang="de-DE" altLang="zh-CN" sz="2400" b="1"/>
              <a:t>= </a:t>
            </a:r>
            <a:r>
              <a:rPr lang="en-US" altLang="zh-CN" sz="2400" b="1">
                <a:sym typeface="Symbol" panose="05050102010706020507" pitchFamily="18" charset="2"/>
              </a:rPr>
              <a:t></a:t>
            </a:r>
            <a:r>
              <a:rPr lang="en-US" altLang="zh-CN" sz="2400" b="1"/>
              <a:t>xR(x,x) </a:t>
            </a:r>
            <a:r>
              <a:rPr lang="en-US" altLang="zh-CN" sz="2400" b="1">
                <a:sym typeface="Symbol" panose="05050102010706020507" pitchFamily="18" charset="2"/>
              </a:rPr>
              <a:t></a:t>
            </a:r>
            <a:r>
              <a:rPr lang="es-ES" altLang="zh-CN" sz="2400" b="1"/>
              <a:t>x</a:t>
            </a:r>
            <a:r>
              <a:rPr lang="en-US" altLang="zh-CN" sz="2400" b="1">
                <a:sym typeface="Symbol" panose="05050102010706020507" pitchFamily="18" charset="2"/>
              </a:rPr>
              <a:t></a:t>
            </a:r>
            <a:r>
              <a:rPr lang="es-ES" altLang="zh-CN" sz="2400" b="1"/>
              <a:t>y</a:t>
            </a:r>
            <a:r>
              <a:rPr lang="en-US" altLang="zh-CN" sz="2400" b="1">
                <a:sym typeface="Symbol" panose="05050102010706020507" pitchFamily="18" charset="2"/>
              </a:rPr>
              <a:t></a:t>
            </a:r>
            <a:r>
              <a:rPr lang="es-ES" altLang="zh-CN" sz="2400" b="1"/>
              <a:t>R(x,y)                  </a:t>
            </a:r>
          </a:p>
          <a:p>
            <a:pPr algn="r"/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</a:t>
            </a:r>
            <a:r>
              <a:rPr lang="es-ES" altLang="zh-CN" sz="2400" b="1">
                <a:solidFill>
                  <a:schemeClr val="accent2"/>
                </a:solidFill>
              </a:rPr>
              <a:t>x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s-ES" altLang="zh-CN" sz="2400" b="1">
                <a:solidFill>
                  <a:schemeClr val="accent2"/>
                </a:solidFill>
              </a:rPr>
              <a:t>Q(x)</a:t>
            </a:r>
            <a:r>
              <a:rPr lang="zh-CN" altLang="zh-CN" sz="2400" b="1">
                <a:solidFill>
                  <a:schemeClr val="accent2"/>
                </a:solidFill>
              </a:rPr>
              <a:t>≡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>
                <a:solidFill>
                  <a:schemeClr val="accent2"/>
                </a:solidFill>
              </a:rPr>
              <a:t>xQ(x)</a:t>
            </a:r>
            <a:endParaRPr lang="zh-CN" altLang="zh-CN" sz="2400" b="1">
              <a:solidFill>
                <a:schemeClr val="accent2"/>
              </a:solidFill>
            </a:endParaRPr>
          </a:p>
          <a:p>
            <a:r>
              <a:rPr lang="de-DE" altLang="zh-CN" sz="2400" b="1"/>
              <a:t>A</a:t>
            </a:r>
            <a:r>
              <a:rPr lang="de-DE" altLang="zh-CN" sz="2400" b="1" baseline="-25000"/>
              <a:t>4</a:t>
            </a:r>
            <a:r>
              <a:rPr lang="de-DE" altLang="zh-CN" sz="2400" b="1"/>
              <a:t>= </a:t>
            </a:r>
            <a:r>
              <a:rPr lang="en-US" altLang="zh-CN" sz="2400" b="1">
                <a:sym typeface="Symbol" panose="05050102010706020507" pitchFamily="18" charset="2"/>
              </a:rPr>
              <a:t></a:t>
            </a:r>
            <a:r>
              <a:rPr lang="en-US" altLang="zh-CN" sz="2400" b="1"/>
              <a:t>xR(x,x) </a:t>
            </a:r>
            <a:r>
              <a:rPr lang="en-US" altLang="zh-CN" sz="2400" b="1">
                <a:sym typeface="Symbol" panose="05050102010706020507" pitchFamily="18" charset="2"/>
              </a:rPr>
              <a:t></a:t>
            </a:r>
            <a:r>
              <a:rPr lang="en-US" altLang="zh-CN" sz="2400" b="1"/>
              <a:t>x</a:t>
            </a:r>
            <a:r>
              <a:rPr lang="en-US" altLang="zh-CN" sz="2400" b="1">
                <a:sym typeface="Symbol" panose="05050102010706020507" pitchFamily="18" charset="2"/>
              </a:rPr>
              <a:t></a:t>
            </a:r>
            <a:r>
              <a:rPr lang="es-ES" altLang="zh-CN" sz="2400" b="1"/>
              <a:t>y</a:t>
            </a:r>
            <a:r>
              <a:rPr lang="en-US" altLang="zh-CN" sz="2400" b="1">
                <a:sym typeface="Symbol" panose="05050102010706020507" pitchFamily="18" charset="2"/>
              </a:rPr>
              <a:t></a:t>
            </a:r>
            <a:r>
              <a:rPr lang="es-ES" altLang="zh-CN" sz="2400" b="1"/>
              <a:t>R(x,y)        </a:t>
            </a:r>
          </a:p>
          <a:p>
            <a:pPr algn="r"/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</a:t>
            </a:r>
            <a:r>
              <a:rPr lang="es-ES" altLang="zh-CN" sz="2400" b="1">
                <a:solidFill>
                  <a:schemeClr val="accent2"/>
                </a:solidFill>
              </a:rPr>
              <a:t>xQ(x)</a:t>
            </a:r>
            <a:r>
              <a:rPr lang="zh-CN" altLang="zh-CN" sz="2400" b="1">
                <a:solidFill>
                  <a:schemeClr val="accent2"/>
                </a:solidFill>
              </a:rPr>
              <a:t>≡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>
                <a:solidFill>
                  <a:schemeClr val="accent2"/>
                </a:solidFill>
              </a:rPr>
              <a:t>x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>
                <a:solidFill>
                  <a:schemeClr val="accent2"/>
                </a:solidFill>
              </a:rPr>
              <a:t>Q(x)</a:t>
            </a:r>
            <a:endParaRPr lang="zh-CN" altLang="zh-CN" sz="2400" b="1">
              <a:solidFill>
                <a:schemeClr val="accent2"/>
              </a:solidFill>
            </a:endParaRPr>
          </a:p>
          <a:p>
            <a:r>
              <a:rPr lang="de-DE" altLang="zh-CN" sz="2400" b="1"/>
              <a:t>A</a:t>
            </a:r>
            <a:r>
              <a:rPr lang="de-DE" altLang="zh-CN" sz="2400" b="1" baseline="-25000"/>
              <a:t>5</a:t>
            </a:r>
            <a:r>
              <a:rPr lang="de-DE" altLang="zh-CN" sz="2400" b="1"/>
              <a:t>= </a:t>
            </a:r>
            <a:r>
              <a:rPr lang="en-US" altLang="zh-CN" sz="2400" b="1">
                <a:sym typeface="Symbol" panose="05050102010706020507" pitchFamily="18" charset="2"/>
              </a:rPr>
              <a:t></a:t>
            </a:r>
            <a:r>
              <a:rPr lang="en-US" altLang="zh-CN" sz="2400" b="1"/>
              <a:t>xR(x,x) </a:t>
            </a:r>
            <a:r>
              <a:rPr lang="en-US" altLang="zh-CN" sz="2400" b="1">
                <a:sym typeface="Symbol" panose="05050102010706020507" pitchFamily="18" charset="2"/>
              </a:rPr>
              <a:t></a:t>
            </a:r>
            <a:r>
              <a:rPr lang="en-US" altLang="zh-CN" sz="2400" b="1"/>
              <a:t>x</a:t>
            </a:r>
            <a:r>
              <a:rPr lang="en-US" altLang="zh-CN" sz="2400" b="1">
                <a:sym typeface="Symbol" panose="05050102010706020507" pitchFamily="18" charset="2"/>
              </a:rPr>
              <a:t></a:t>
            </a:r>
            <a:r>
              <a:rPr lang="es-ES" altLang="zh-CN" sz="2400" b="1"/>
              <a:t>yR(x,y)                </a:t>
            </a:r>
          </a:p>
          <a:p>
            <a:pPr algn="r"/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</a:t>
            </a:r>
            <a:r>
              <a:rPr lang="es-ES" altLang="zh-CN" sz="2400" b="1">
                <a:solidFill>
                  <a:schemeClr val="accent2"/>
                </a:solidFill>
              </a:rPr>
              <a:t>x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>
                <a:solidFill>
                  <a:schemeClr val="accent2"/>
                </a:solidFill>
              </a:rPr>
              <a:t>Q(x)</a:t>
            </a:r>
            <a:r>
              <a:rPr lang="zh-CN" altLang="zh-CN" sz="2400" b="1">
                <a:solidFill>
                  <a:schemeClr val="accent2"/>
                </a:solidFill>
              </a:rPr>
              <a:t>≡</a:t>
            </a:r>
            <a:r>
              <a:rPr lang="en-US" altLang="zh-CN" sz="2400" b="1">
                <a:solidFill>
                  <a:schemeClr val="accent2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>
                <a:solidFill>
                  <a:schemeClr val="accent2"/>
                </a:solidFill>
              </a:rPr>
              <a:t>xQ(x)</a:t>
            </a:r>
            <a:endParaRPr lang="zh-CN" altLang="zh-CN" sz="2400" b="1">
              <a:solidFill>
                <a:schemeClr val="accent2"/>
              </a:solidFill>
            </a:endParaRPr>
          </a:p>
          <a:p>
            <a:r>
              <a:rPr lang="zh-CN" altLang="zh-CN" sz="2400" b="1">
                <a:solidFill>
                  <a:srgbClr val="FF0000"/>
                </a:solidFill>
              </a:rPr>
              <a:t>证毕</a:t>
            </a:r>
          </a:p>
          <a:p>
            <a:endParaRPr lang="en-US" altLang="zh-CN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6367</TotalTime>
  <Words>4585</Words>
  <Application>Microsoft Macintosh PowerPoint</Application>
  <PresentationFormat>全屏显示(4:3)</PresentationFormat>
  <Paragraphs>231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Kunstler Script</vt:lpstr>
      <vt:lpstr>Times New Roman</vt:lpstr>
      <vt:lpstr>Wingdings</vt:lpstr>
      <vt:lpstr>默认设计模板</vt:lpstr>
      <vt:lpstr>  1、├ xQ(x)yQ(y)            (y不在Q中自由出现, y可代入) </vt:lpstr>
      <vt:lpstr>   2、├ xQ(x) yQ(y)</vt:lpstr>
      <vt:lpstr>3、├ P(c) xP(x)</vt:lpstr>
      <vt:lpstr>5、├ xP(x) xP(x)</vt:lpstr>
      <vt:lpstr>6、├xy R(x,y)yxR(x,y) </vt:lpstr>
      <vt:lpstr>7、├xyR(x,y) yxR(x,y) </vt:lpstr>
      <vt:lpstr>8、├xyR(x,y) yx R(x,y)</vt:lpstr>
      <vt:lpstr>9、├xyR(x,y)xR(x,x)</vt:lpstr>
      <vt:lpstr>10、├xR(x,x)xyR(x,y)</vt:lpstr>
      <vt:lpstr>11、├ x(P(x)Q(x)) (xP(x)xQ(x))</vt:lpstr>
      <vt:lpstr>12、├x(P(x)Q(x))(xP(x)x Q(x))</vt:lpstr>
      <vt:lpstr>  13、├ (xP(x)xQ(x))x(P(x)Q(x)) </vt:lpstr>
      <vt:lpstr>14、├ (xP(x)xQ(x))x(P(x)Q(x))</vt:lpstr>
      <vt:lpstr>   15、├ x(P(x)Q(x))(xP(x)xQ(x))</vt:lpstr>
      <vt:lpstr>   16、├ x(P(x)Q(x))(xP(x)xQ(x))</vt:lpstr>
      <vt:lpstr>证明：├x(P(x)P(x))</vt:lpstr>
      <vt:lpstr>  证明：├x(P(x)Q(x))(xP(x)xQ(x))</vt:lpstr>
    </vt:vector>
  </TitlesOfParts>
  <Company>unit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公理系统</dc:title>
  <dc:creator>user</dc:creator>
  <cp:lastModifiedBy>Microsoft Office User</cp:lastModifiedBy>
  <cp:revision>115</cp:revision>
  <dcterms:created xsi:type="dcterms:W3CDTF">2005-03-04T03:19:29Z</dcterms:created>
  <dcterms:modified xsi:type="dcterms:W3CDTF">2022-06-05T23:58:46Z</dcterms:modified>
</cp:coreProperties>
</file>