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100" d="100"/>
          <a:sy n="100" d="100"/>
        </p:scale>
        <p:origin x="52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89A5-5272-BE40-B646-23DBD2789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83B3-C1A3-954B-994D-DA7D367A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8B18-27E3-9341-9C09-56703E5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A4B3-7025-6147-980F-7184ADD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0E8E-C186-3C40-A160-2F2A345F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D896-7923-4147-9CBF-BA8EB206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31BC-9448-774D-92FD-11EBD7167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6782-08D0-E04C-AEBF-884835FF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F461-FC16-F040-BC80-53F396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D26F-E6AA-E942-8359-6E9E75A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88674-6E4F-5E42-92E3-BEF92F23E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E0F28-C5E9-BC45-857F-CEDDBCED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AB79-599A-7947-B9A6-6DA406B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E961-3A52-9349-8489-C1708F52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5875-458B-8D47-B5DA-93432910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EEE1-0D84-5648-ABA2-5D078C1B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13F7-E03F-514B-A561-A430DF4B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7F87-2891-3946-A340-0E128989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35B7-AD5C-164A-A036-31BA56DB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59C8-3D41-3849-90A5-C3D8D1B3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0EA-8A78-1F40-9862-06002756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5210-4E17-E047-AED6-F46A66D6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AC71-23D4-5945-BAA6-00C8D6C2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5716-FDBB-AC4E-A1BD-823B6A6A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9E82-9329-6A48-B512-31E9EDC4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884-0581-F941-8630-5D65A182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0534-AA9D-984F-A764-889FAD24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A500-823F-404A-8742-A05A14D8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2FC58-2FE1-8F43-9745-2F9FF7C4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3714-C3E1-8741-969B-5D67789F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81A2-E12B-6845-AEF4-6B45C9E2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D8A9-F4D2-AA41-8C4A-B1E71173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0BA0-7AB3-F74C-A942-4A52FA21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1CBAC-E04E-1C46-91C3-2DBE72A8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EFBC0-FCBF-D245-A6D4-95F77F49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ADF0-1D97-AF41-A7E7-4334B37DA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92FC4-80C9-AD4E-B886-1159D989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3A393-626B-4548-B94B-877547A7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60851-10B6-274C-B3C6-31A2CBE2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DE23-2777-B442-A1EF-A03404F2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03C89-B83A-F644-9A06-843001E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7C96-0516-1040-96C0-9D025F32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86BA7-D410-3A4A-AAF0-90F79237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21591-F886-0B4F-AAB5-9C9322D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D62AA-4A2B-C948-8262-18B7D0A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C32F-10BC-FB4B-885E-879DCFE9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BBD9-ECE5-5344-AF5C-4AD16673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CC41-8546-7442-9703-EC5B36C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7F06-BDC7-CB44-A28B-1EB82BC0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E77C-B0EA-564F-8808-A41048DA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F96C-BCED-D747-BC2E-623D03A1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907C-6B1A-C540-B096-9BB68B51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10AE-F036-7A47-98CA-3A7911A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3EE49-37E5-A84B-B917-519177B60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1F27-9D3C-BC4B-95E8-8D74995F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445A6-B8EF-7940-8026-7F80CB23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8ECC-5992-A244-91AE-856C9C1F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AC83-295B-1F42-9D7C-67D33DF5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77F9F-AB2A-8C45-BC3D-7FC5C80F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57FF-C3E1-B945-9BE0-84F303CD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97C2-E75C-594C-B039-CA14CF19E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A8F7-FA75-FA45-9AF4-3DAE700A7A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7798-FED1-DD4B-BC88-F018EE98C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7938-9DCE-A44C-8147-45F172A6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E40B-E0FA-A040-B0C8-DF15EA42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niftytorch.github.io/doc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bids.neuroimag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hyperlink" Target="https://openneuro.org/" TargetMode="External"/><Relationship Id="rId4" Type="http://schemas.openxmlformats.org/officeDocument/2006/relationships/hyperlink" Target="https://mattermost.brainhack.org/brainhack/channels/hbmhack-niftyto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EA7F-B3FA-5241-88E5-B1B90595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06" y="1031461"/>
            <a:ext cx="10873946" cy="2387600"/>
          </a:xfrm>
        </p:spPr>
        <p:txBody>
          <a:bodyPr>
            <a:normAutofit/>
          </a:bodyPr>
          <a:lstStyle/>
          <a:p>
            <a:r>
              <a:rPr lang="en-US" dirty="0"/>
              <a:t>BIDS to NiftyTorch: </a:t>
            </a:r>
            <a:br>
              <a:rPr lang="en-US" dirty="0"/>
            </a:br>
            <a:r>
              <a:rPr lang="en-US" dirty="0"/>
              <a:t>data preparation for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B6DB6-AA3D-044F-AEB4-DA111E44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361197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Farshid Sepehrband, PhD</a:t>
            </a:r>
          </a:p>
          <a:p>
            <a:pPr algn="l"/>
            <a:r>
              <a:rPr lang="en-US" dirty="0"/>
              <a:t>INI Microstructural imaging Group (IMG)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USC</a:t>
            </a:r>
            <a:r>
              <a:rPr lang="en-US" dirty="0"/>
              <a:t> Stevens Neuroimaging and Informatics Institute</a:t>
            </a:r>
          </a:p>
          <a:p>
            <a:pPr algn="l"/>
            <a:r>
              <a:rPr lang="en-US" dirty="0"/>
              <a:t>Keck school of Medicine, University of Southern California, Los Angeles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B015AFF-97F4-A14B-9027-4A2E3857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" y="5583672"/>
            <a:ext cx="6965092" cy="1236228"/>
          </a:xfrm>
          <a:prstGeom prst="rect">
            <a:avLst/>
          </a:prstGeom>
        </p:spPr>
      </p:pic>
      <p:pic>
        <p:nvPicPr>
          <p:cNvPr id="10" name="Picture 9" descr="A picture containing red, holding&#10;&#10;Description automatically generated">
            <a:extLst>
              <a:ext uri="{FF2B5EF4-FFF2-40B4-BE49-F238E27FC236}">
                <a16:creationId xmlns:a16="http://schemas.microsoft.com/office/drawing/2014/main" id="{B3278891-66D4-B747-AE30-9454BCEF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864" y="5621773"/>
            <a:ext cx="3664136" cy="12362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26C35-C6CA-0144-8420-F3EF6805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59" y="32358"/>
            <a:ext cx="3122141" cy="128103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8EA01D-0664-9448-AED3-00F344B5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82148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19A6-E851-E246-9293-2E5F3A95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9152"/>
            <a:ext cx="12191999" cy="5685848"/>
          </a:xfrm>
        </p:spPr>
        <p:txBody>
          <a:bodyPr>
            <a:normAutofit/>
          </a:bodyPr>
          <a:lstStyle/>
          <a:p>
            <a:r>
              <a:rPr lang="en-US" sz="2700" dirty="0"/>
              <a:t>A Python API for deploying deep learning for Neuroimaging research.</a:t>
            </a:r>
          </a:p>
          <a:p>
            <a:r>
              <a:rPr lang="en-US" sz="2700" dirty="0"/>
              <a:t>Goal: to simplify the deep learning deployment, so neuroimaging researchers can spend less time on coding and focus on their research question. For example: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Deep learning requires specific data preparation, different from conventional image processing technique at subject level. For example, data should randomly split into training and testing, while maintaining balanced study groups.</a:t>
            </a:r>
          </a:p>
          <a:p>
            <a:r>
              <a:rPr lang="en-US" sz="2700" dirty="0"/>
              <a:t>In this year’s OHBM BrainHack we aim to develop code snippets to </a:t>
            </a:r>
            <a:r>
              <a:rPr lang="en-US" sz="2700" b="1" dirty="0"/>
              <a:t>prepare </a:t>
            </a:r>
            <a:r>
              <a:rPr lang="en-US" sz="2700" dirty="0"/>
              <a:t>and </a:t>
            </a:r>
            <a:r>
              <a:rPr lang="en-US" sz="2700" b="1" dirty="0"/>
              <a:t>evaluate </a:t>
            </a:r>
            <a:r>
              <a:rPr lang="en-US" sz="2700" dirty="0"/>
              <a:t>a given BIDS dataset for deep learning using NiftyTorch.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2F16A06-7F02-184C-9477-9518C711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3"/>
            <a:ext cx="6965092" cy="123622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45117-1DF6-9745-8E66-91566E52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5" y="2763978"/>
            <a:ext cx="11853107" cy="17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CA44-29F3-0E4E-9D64-C049E2EE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262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NiftyTorch</a:t>
            </a:r>
            <a:r>
              <a:rPr lang="en-US" dirty="0"/>
              <a:t> BrainHack tentative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D2B9B6-93DD-0B41-94D1-DC933AE15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977686"/>
              </p:ext>
            </p:extLst>
          </p:nvPr>
        </p:nvGraphicFramePr>
        <p:xfrm>
          <a:off x="495300" y="1012824"/>
          <a:ext cx="2590800" cy="265969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30799121"/>
                    </a:ext>
                  </a:extLst>
                </a:gridCol>
              </a:tblGrid>
              <a:tr h="701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Train / validation generator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01355"/>
                  </a:ext>
                </a:extLst>
              </a:tr>
              <a:tr h="18367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Goal</a:t>
                      </a:r>
                      <a:r>
                        <a:rPr lang="en-US" dirty="0"/>
                        <a:t>: to write a Bash/Python code that takes BIDS dataset and create training and validation folders for 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399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1EB3241-0ADC-254D-8F40-234621269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072173"/>
              </p:ext>
            </p:extLst>
          </p:nvPr>
        </p:nvGraphicFramePr>
        <p:xfrm>
          <a:off x="3327400" y="1015045"/>
          <a:ext cx="2590800" cy="265969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30799121"/>
                    </a:ext>
                  </a:extLst>
                </a:gridCol>
              </a:tblGrid>
              <a:tr h="701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 evaluator (identify missing)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01355"/>
                  </a:ext>
                </a:extLst>
              </a:tr>
              <a:tr h="18367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Goal</a:t>
                      </a:r>
                      <a:r>
                        <a:rPr lang="en-US" dirty="0"/>
                        <a:t>: to write a Bash/Python code that generates a summary of the imaging data and identify missing data and report class distribution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3993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60792ED-E38C-984F-BC92-7ADFAAD0B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108363"/>
              </p:ext>
            </p:extLst>
          </p:nvPr>
        </p:nvGraphicFramePr>
        <p:xfrm>
          <a:off x="6159500" y="1012824"/>
          <a:ext cx="2590800" cy="265969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30799121"/>
                    </a:ext>
                  </a:extLst>
                </a:gridCol>
              </a:tblGrid>
              <a:tr h="701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Quality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01355"/>
                  </a:ext>
                </a:extLst>
              </a:tr>
              <a:tr h="18367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Goal</a:t>
                      </a:r>
                      <a:r>
                        <a:rPr lang="en-US" dirty="0"/>
                        <a:t>: to write a Bash/Python code that assess the quality of each image and create a summary report. e.g. SNR, CNR, motion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39937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C7524DA-89D2-884E-BDE4-ABEED06DE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109869"/>
              </p:ext>
            </p:extLst>
          </p:nvPr>
        </p:nvGraphicFramePr>
        <p:xfrm>
          <a:off x="8991600" y="1012824"/>
          <a:ext cx="2590800" cy="265969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30799121"/>
                    </a:ext>
                  </a:extLst>
                </a:gridCol>
              </a:tblGrid>
              <a:tr h="701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Additional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01355"/>
                  </a:ext>
                </a:extLst>
              </a:tr>
              <a:tr h="18367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Goal</a:t>
                      </a:r>
                      <a:r>
                        <a:rPr lang="en-US" dirty="0"/>
                        <a:t>: to write a Bash/Python code that modify the input data for deep learning. E.g. cropping background and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3993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79A65AB-0D3A-E440-A5EB-1C356477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6092" y="4067808"/>
            <a:ext cx="3991304" cy="2287699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EBE5B46-19DC-C841-BFC1-5A7470C70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3"/>
          <a:stretch/>
        </p:blipFill>
        <p:spPr>
          <a:xfrm>
            <a:off x="5257800" y="3837639"/>
            <a:ext cx="2590799" cy="25959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F84C2-189B-254F-BFC6-03FD569FF921}"/>
              </a:ext>
            </a:extLst>
          </p:cNvPr>
          <p:cNvCxnSpPr>
            <a:stCxn id="9" idx="3"/>
          </p:cNvCxnSpPr>
          <p:nvPr/>
        </p:nvCxnSpPr>
        <p:spPr>
          <a:xfrm flipV="1">
            <a:off x="4357396" y="5211657"/>
            <a:ext cx="900404" cy="1"/>
          </a:xfrm>
          <a:prstGeom prst="straightConnector1">
            <a:avLst/>
          </a:prstGeom>
          <a:ln w="1079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DCF8-4EEB-444F-862D-4137E9C4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92299"/>
            <a:ext cx="11938000" cy="4902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b="1" dirty="0"/>
              <a:t>BIDS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https://bids.neuroimaging.io</a:t>
            </a:r>
            <a:r>
              <a:rPr lang="en-US" dirty="0"/>
              <a:t> </a:t>
            </a:r>
          </a:p>
          <a:p>
            <a:r>
              <a:rPr lang="en-US" b="1" dirty="0"/>
              <a:t>NiftyTorch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https://niftytorch.github.io/doc/</a:t>
            </a:r>
            <a:r>
              <a:rPr lang="en-US" dirty="0"/>
              <a:t> </a:t>
            </a:r>
          </a:p>
          <a:p>
            <a:r>
              <a:rPr lang="en-US" b="1" dirty="0"/>
              <a:t>Chat</a:t>
            </a:r>
            <a:r>
              <a:rPr lang="en-US" dirty="0"/>
              <a:t> </a:t>
            </a:r>
            <a:r>
              <a:rPr lang="en-US" b="1" dirty="0"/>
              <a:t>room</a:t>
            </a:r>
            <a:r>
              <a:rPr lang="en-US" dirty="0"/>
              <a:t>: </a:t>
            </a:r>
            <a:r>
              <a:rPr lang="en-US" sz="2400" dirty="0">
                <a:hlinkClick r:id="rId4"/>
              </a:rPr>
              <a:t>https://mattermost.brainhack.org/brainhack/channels/hbmhack-niftytorch</a:t>
            </a:r>
            <a:r>
              <a:rPr lang="en-US" sz="2400" dirty="0"/>
              <a:t> </a:t>
            </a:r>
            <a:r>
              <a:rPr lang="en-US" dirty="0"/>
              <a:t> </a:t>
            </a:r>
          </a:p>
          <a:p>
            <a:r>
              <a:rPr lang="en-US" b="1" dirty="0"/>
              <a:t>Video chat</a:t>
            </a:r>
            <a:r>
              <a:rPr lang="en-US" dirty="0"/>
              <a:t>: Zoom link to be shared via </a:t>
            </a:r>
            <a:r>
              <a:rPr lang="en-US" dirty="0" err="1"/>
              <a:t>mattermost</a:t>
            </a:r>
            <a:r>
              <a:rPr lang="en-US" dirty="0"/>
              <a:t> channel </a:t>
            </a:r>
          </a:p>
          <a:p>
            <a:r>
              <a:rPr lang="en-US" b="1" dirty="0"/>
              <a:t>Practice data</a:t>
            </a:r>
            <a:r>
              <a:rPr lang="en-US" dirty="0"/>
              <a:t>: An </a:t>
            </a:r>
            <a:r>
              <a:rPr lang="en-US" dirty="0" err="1"/>
              <a:t>OpenNeuro</a:t>
            </a:r>
            <a:r>
              <a:rPr lang="en-US" dirty="0"/>
              <a:t> data will be use: </a:t>
            </a:r>
            <a:r>
              <a:rPr lang="en-US" dirty="0">
                <a:hlinkClick r:id="rId5"/>
              </a:rPr>
              <a:t>https://openneuro.org/</a:t>
            </a:r>
            <a:r>
              <a:rPr lang="en-US" dirty="0"/>
              <a:t> </a:t>
            </a:r>
          </a:p>
          <a:p>
            <a:r>
              <a:rPr lang="en-US" b="1" dirty="0"/>
              <a:t>Requirement</a:t>
            </a:r>
            <a:r>
              <a:rPr lang="en-US" dirty="0"/>
              <a:t>: we recommend installing Python: </a:t>
            </a:r>
            <a:r>
              <a:rPr lang="en-US" dirty="0">
                <a:hlinkClick r:id="rId6"/>
              </a:rPr>
              <a:t>https://www.anaconda.com/products/individual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Happy Hacking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824C5E1-9BED-2340-B833-605236A5F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923"/>
            <a:ext cx="6965092" cy="123622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C2ECE1-5316-F34F-83ED-CB63D4EF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9859" y="32358"/>
            <a:ext cx="3122141" cy="12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346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BIDS to NiftyTorch:  data preparation for deep learning</vt:lpstr>
      <vt:lpstr>PowerPoint Presentation</vt:lpstr>
      <vt:lpstr>NiftyTorch BrainHack tentative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BIDS to NiftyTorch:  data preparation for deep learning</dc:title>
  <dc:creator>Farshid Sepehrband</dc:creator>
  <cp:lastModifiedBy>Farshid Sepehrband</cp:lastModifiedBy>
  <cp:revision>10</cp:revision>
  <dcterms:created xsi:type="dcterms:W3CDTF">2020-06-15T23:02:20Z</dcterms:created>
  <dcterms:modified xsi:type="dcterms:W3CDTF">2020-06-16T00:25:46Z</dcterms:modified>
</cp:coreProperties>
</file>