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33" d="100"/>
          <a:sy n="33" d="100"/>
        </p:scale>
        <p:origin x="2046" y="54"/>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xavier\Downloads\October%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xavier\Downloads\October%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xavier\Downloads\Sep%2018.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'Solar Radiation'!$L$2</c:f>
              <c:strCache>
                <c:ptCount val="1"/>
                <c:pt idx="0">
                  <c:v>Solar radiation</c:v>
                </c:pt>
              </c:strCache>
            </c:strRef>
          </c:tx>
          <c:spPr>
            <a:ln w="19050" cap="rnd">
              <a:solidFill>
                <a:schemeClr val="accent1"/>
              </a:solidFill>
              <a:round/>
            </a:ln>
            <a:effectLst/>
          </c:spPr>
          <c:marker>
            <c:symbol val="none"/>
          </c:marker>
          <c:xVal>
            <c:numRef>
              <c:f>'Solar Radiation'!$A$3:$A$63</c:f>
              <c:numCache>
                <c:formatCode>General</c:formatCode>
                <c:ptCount val="61"/>
                <c:pt idx="0">
                  <c:v>0</c:v>
                </c:pt>
                <c:pt idx="1">
                  <c:v>60</c:v>
                </c:pt>
                <c:pt idx="2">
                  <c:v>120</c:v>
                </c:pt>
                <c:pt idx="3">
                  <c:v>180</c:v>
                </c:pt>
                <c:pt idx="4">
                  <c:v>240</c:v>
                </c:pt>
                <c:pt idx="5">
                  <c:v>300</c:v>
                </c:pt>
                <c:pt idx="6">
                  <c:v>360</c:v>
                </c:pt>
                <c:pt idx="7">
                  <c:v>420</c:v>
                </c:pt>
                <c:pt idx="8">
                  <c:v>480</c:v>
                </c:pt>
                <c:pt idx="9">
                  <c:v>540</c:v>
                </c:pt>
                <c:pt idx="10">
                  <c:v>600</c:v>
                </c:pt>
                <c:pt idx="11">
                  <c:v>660</c:v>
                </c:pt>
                <c:pt idx="12">
                  <c:v>720</c:v>
                </c:pt>
                <c:pt idx="13">
                  <c:v>780</c:v>
                </c:pt>
                <c:pt idx="14">
                  <c:v>840</c:v>
                </c:pt>
                <c:pt idx="15">
                  <c:v>900</c:v>
                </c:pt>
                <c:pt idx="16">
                  <c:v>960</c:v>
                </c:pt>
                <c:pt idx="17">
                  <c:v>1020</c:v>
                </c:pt>
                <c:pt idx="18">
                  <c:v>1080</c:v>
                </c:pt>
                <c:pt idx="19">
                  <c:v>1140</c:v>
                </c:pt>
                <c:pt idx="20">
                  <c:v>1200</c:v>
                </c:pt>
                <c:pt idx="21">
                  <c:v>1260</c:v>
                </c:pt>
                <c:pt idx="22">
                  <c:v>1320</c:v>
                </c:pt>
                <c:pt idx="23">
                  <c:v>1380</c:v>
                </c:pt>
                <c:pt idx="24">
                  <c:v>1440</c:v>
                </c:pt>
                <c:pt idx="25">
                  <c:v>1500</c:v>
                </c:pt>
                <c:pt idx="26">
                  <c:v>1560</c:v>
                </c:pt>
                <c:pt idx="27">
                  <c:v>1620</c:v>
                </c:pt>
                <c:pt idx="28">
                  <c:v>1680</c:v>
                </c:pt>
                <c:pt idx="29">
                  <c:v>1740</c:v>
                </c:pt>
                <c:pt idx="30">
                  <c:v>1800</c:v>
                </c:pt>
                <c:pt idx="31">
                  <c:v>1860</c:v>
                </c:pt>
                <c:pt idx="32">
                  <c:v>1920</c:v>
                </c:pt>
                <c:pt idx="33">
                  <c:v>1980</c:v>
                </c:pt>
                <c:pt idx="34">
                  <c:v>2040</c:v>
                </c:pt>
                <c:pt idx="35">
                  <c:v>2100</c:v>
                </c:pt>
                <c:pt idx="36">
                  <c:v>2160</c:v>
                </c:pt>
                <c:pt idx="37">
                  <c:v>2220</c:v>
                </c:pt>
                <c:pt idx="38">
                  <c:v>2280</c:v>
                </c:pt>
                <c:pt idx="39">
                  <c:v>2340</c:v>
                </c:pt>
                <c:pt idx="40">
                  <c:v>2400</c:v>
                </c:pt>
                <c:pt idx="41">
                  <c:v>2460</c:v>
                </c:pt>
                <c:pt idx="42">
                  <c:v>2520</c:v>
                </c:pt>
                <c:pt idx="43">
                  <c:v>2580</c:v>
                </c:pt>
                <c:pt idx="44">
                  <c:v>2640</c:v>
                </c:pt>
                <c:pt idx="45">
                  <c:v>2700</c:v>
                </c:pt>
                <c:pt idx="46">
                  <c:v>2760</c:v>
                </c:pt>
                <c:pt idx="47">
                  <c:v>2820</c:v>
                </c:pt>
                <c:pt idx="48">
                  <c:v>2880</c:v>
                </c:pt>
                <c:pt idx="49">
                  <c:v>2940</c:v>
                </c:pt>
                <c:pt idx="50">
                  <c:v>3000</c:v>
                </c:pt>
                <c:pt idx="51">
                  <c:v>3060</c:v>
                </c:pt>
                <c:pt idx="52">
                  <c:v>3120</c:v>
                </c:pt>
                <c:pt idx="53">
                  <c:v>3180</c:v>
                </c:pt>
                <c:pt idx="54">
                  <c:v>3240</c:v>
                </c:pt>
                <c:pt idx="55">
                  <c:v>3300</c:v>
                </c:pt>
                <c:pt idx="56">
                  <c:v>3360</c:v>
                </c:pt>
                <c:pt idx="57">
                  <c:v>3420</c:v>
                </c:pt>
                <c:pt idx="58">
                  <c:v>3480</c:v>
                </c:pt>
                <c:pt idx="59">
                  <c:v>3540</c:v>
                </c:pt>
                <c:pt idx="60">
                  <c:v>3600</c:v>
                </c:pt>
              </c:numCache>
            </c:numRef>
          </c:xVal>
          <c:yVal>
            <c:numRef>
              <c:f>'Solar Radiation'!$L$3:$L$63</c:f>
              <c:numCache>
                <c:formatCode>General</c:formatCode>
                <c:ptCount val="61"/>
                <c:pt idx="0">
                  <c:v>891</c:v>
                </c:pt>
                <c:pt idx="1">
                  <c:v>893</c:v>
                </c:pt>
                <c:pt idx="2">
                  <c:v>889</c:v>
                </c:pt>
                <c:pt idx="3">
                  <c:v>888</c:v>
                </c:pt>
                <c:pt idx="4">
                  <c:v>884</c:v>
                </c:pt>
                <c:pt idx="5">
                  <c:v>888</c:v>
                </c:pt>
                <c:pt idx="6">
                  <c:v>891</c:v>
                </c:pt>
                <c:pt idx="7">
                  <c:v>893</c:v>
                </c:pt>
                <c:pt idx="8">
                  <c:v>895</c:v>
                </c:pt>
                <c:pt idx="9">
                  <c:v>886</c:v>
                </c:pt>
                <c:pt idx="10">
                  <c:v>889</c:v>
                </c:pt>
                <c:pt idx="11">
                  <c:v>890</c:v>
                </c:pt>
                <c:pt idx="12">
                  <c:v>889</c:v>
                </c:pt>
                <c:pt idx="13">
                  <c:v>889</c:v>
                </c:pt>
                <c:pt idx="14">
                  <c:v>891</c:v>
                </c:pt>
                <c:pt idx="15">
                  <c:v>893</c:v>
                </c:pt>
                <c:pt idx="16">
                  <c:v>893</c:v>
                </c:pt>
                <c:pt idx="17">
                  <c:v>890</c:v>
                </c:pt>
                <c:pt idx="18">
                  <c:v>889</c:v>
                </c:pt>
                <c:pt idx="19">
                  <c:v>889</c:v>
                </c:pt>
                <c:pt idx="20">
                  <c:v>891</c:v>
                </c:pt>
                <c:pt idx="21">
                  <c:v>888</c:v>
                </c:pt>
                <c:pt idx="22">
                  <c:v>889</c:v>
                </c:pt>
                <c:pt idx="23">
                  <c:v>892</c:v>
                </c:pt>
                <c:pt idx="24">
                  <c:v>889</c:v>
                </c:pt>
                <c:pt idx="25">
                  <c:v>889</c:v>
                </c:pt>
                <c:pt idx="26">
                  <c:v>891</c:v>
                </c:pt>
                <c:pt idx="27">
                  <c:v>888</c:v>
                </c:pt>
                <c:pt idx="28">
                  <c:v>886</c:v>
                </c:pt>
                <c:pt idx="29">
                  <c:v>889</c:v>
                </c:pt>
                <c:pt idx="30">
                  <c:v>888</c:v>
                </c:pt>
                <c:pt idx="31">
                  <c:v>888</c:v>
                </c:pt>
                <c:pt idx="32">
                  <c:v>884</c:v>
                </c:pt>
                <c:pt idx="33">
                  <c:v>884</c:v>
                </c:pt>
                <c:pt idx="34">
                  <c:v>889</c:v>
                </c:pt>
                <c:pt idx="35">
                  <c:v>887</c:v>
                </c:pt>
                <c:pt idx="36">
                  <c:v>886</c:v>
                </c:pt>
                <c:pt idx="37">
                  <c:v>886</c:v>
                </c:pt>
                <c:pt idx="38">
                  <c:v>889</c:v>
                </c:pt>
                <c:pt idx="39">
                  <c:v>886</c:v>
                </c:pt>
                <c:pt idx="40">
                  <c:v>886</c:v>
                </c:pt>
                <c:pt idx="41">
                  <c:v>881</c:v>
                </c:pt>
                <c:pt idx="42">
                  <c:v>874</c:v>
                </c:pt>
                <c:pt idx="43">
                  <c:v>877</c:v>
                </c:pt>
                <c:pt idx="44">
                  <c:v>875</c:v>
                </c:pt>
                <c:pt idx="45">
                  <c:v>877</c:v>
                </c:pt>
                <c:pt idx="46">
                  <c:v>879</c:v>
                </c:pt>
                <c:pt idx="47">
                  <c:v>878</c:v>
                </c:pt>
                <c:pt idx="48">
                  <c:v>874</c:v>
                </c:pt>
                <c:pt idx="49">
                  <c:v>872</c:v>
                </c:pt>
                <c:pt idx="50">
                  <c:v>870</c:v>
                </c:pt>
                <c:pt idx="51">
                  <c:v>874</c:v>
                </c:pt>
                <c:pt idx="52">
                  <c:v>868</c:v>
                </c:pt>
                <c:pt idx="53">
                  <c:v>868</c:v>
                </c:pt>
                <c:pt idx="54">
                  <c:v>870</c:v>
                </c:pt>
                <c:pt idx="55">
                  <c:v>865</c:v>
                </c:pt>
                <c:pt idx="56">
                  <c:v>867</c:v>
                </c:pt>
                <c:pt idx="57">
                  <c:v>860</c:v>
                </c:pt>
                <c:pt idx="58">
                  <c:v>863</c:v>
                </c:pt>
                <c:pt idx="59">
                  <c:v>863</c:v>
                </c:pt>
                <c:pt idx="60">
                  <c:v>865</c:v>
                </c:pt>
              </c:numCache>
            </c:numRef>
          </c:yVal>
          <c:smooth val="0"/>
          <c:extLst xmlns:c16r2="http://schemas.microsoft.com/office/drawing/2015/06/chart">
            <c:ext xmlns:c16="http://schemas.microsoft.com/office/drawing/2014/chart" uri="{C3380CC4-5D6E-409C-BE32-E72D297353CC}">
              <c16:uniqueId val="{00000000-D38B-4252-8E39-8EE975EE9D4F}"/>
            </c:ext>
          </c:extLst>
        </c:ser>
        <c:dLbls>
          <c:showLegendKey val="0"/>
          <c:showVal val="0"/>
          <c:showCatName val="0"/>
          <c:showSerName val="0"/>
          <c:showPercent val="0"/>
          <c:showBubbleSize val="0"/>
        </c:dLbls>
        <c:axId val="310441504"/>
        <c:axId val="310438760"/>
      </c:scatterChart>
      <c:valAx>
        <c:axId val="310441504"/>
        <c:scaling>
          <c:orientation val="minMax"/>
          <c:max val="360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a:t>Time (s)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0438760"/>
        <c:crosses val="autoZero"/>
        <c:crossBetween val="midCat"/>
        <c:majorUnit val="600"/>
      </c:valAx>
      <c:valAx>
        <c:axId val="310438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a:t>Solar radiation (w/m^2)</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0441504"/>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t>Thermocouple Channels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Channel 1</c:v>
          </c:tx>
          <c:spPr>
            <a:ln w="19050" cap="rnd">
              <a:solidFill>
                <a:schemeClr val="accent1"/>
              </a:solidFill>
              <a:round/>
            </a:ln>
            <a:effectLst/>
          </c:spPr>
          <c:marker>
            <c:symbol val="none"/>
          </c:marker>
          <c:xVal>
            <c:numRef>
              <c:f>Temperature!$C$4:$C$94</c:f>
              <c:numCache>
                <c:formatCode>General</c:formatCode>
                <c:ptCount val="91"/>
                <c:pt idx="0">
                  <c:v>40</c:v>
                </c:pt>
                <c:pt idx="1">
                  <c:v>80</c:v>
                </c:pt>
                <c:pt idx="2">
                  <c:v>120</c:v>
                </c:pt>
                <c:pt idx="3">
                  <c:v>160</c:v>
                </c:pt>
                <c:pt idx="4">
                  <c:v>200</c:v>
                </c:pt>
                <c:pt idx="5">
                  <c:v>240</c:v>
                </c:pt>
                <c:pt idx="6">
                  <c:v>280</c:v>
                </c:pt>
                <c:pt idx="7">
                  <c:v>320</c:v>
                </c:pt>
                <c:pt idx="8">
                  <c:v>360</c:v>
                </c:pt>
                <c:pt idx="9">
                  <c:v>400</c:v>
                </c:pt>
                <c:pt idx="10">
                  <c:v>440</c:v>
                </c:pt>
                <c:pt idx="11">
                  <c:v>480</c:v>
                </c:pt>
                <c:pt idx="12">
                  <c:v>520</c:v>
                </c:pt>
                <c:pt idx="13">
                  <c:v>560</c:v>
                </c:pt>
                <c:pt idx="14">
                  <c:v>600</c:v>
                </c:pt>
                <c:pt idx="15">
                  <c:v>640</c:v>
                </c:pt>
                <c:pt idx="16">
                  <c:v>680</c:v>
                </c:pt>
                <c:pt idx="17">
                  <c:v>720</c:v>
                </c:pt>
                <c:pt idx="18">
                  <c:v>760</c:v>
                </c:pt>
                <c:pt idx="19">
                  <c:v>800</c:v>
                </c:pt>
                <c:pt idx="20">
                  <c:v>840</c:v>
                </c:pt>
                <c:pt idx="21">
                  <c:v>880</c:v>
                </c:pt>
                <c:pt idx="22">
                  <c:v>920</c:v>
                </c:pt>
                <c:pt idx="23">
                  <c:v>960</c:v>
                </c:pt>
                <c:pt idx="24">
                  <c:v>1000</c:v>
                </c:pt>
                <c:pt idx="25">
                  <c:v>1040</c:v>
                </c:pt>
                <c:pt idx="26">
                  <c:v>1080</c:v>
                </c:pt>
                <c:pt idx="27">
                  <c:v>1120</c:v>
                </c:pt>
                <c:pt idx="28">
                  <c:v>1160</c:v>
                </c:pt>
                <c:pt idx="29">
                  <c:v>1200</c:v>
                </c:pt>
                <c:pt idx="30">
                  <c:v>1240</c:v>
                </c:pt>
                <c:pt idx="31">
                  <c:v>1280</c:v>
                </c:pt>
                <c:pt idx="32">
                  <c:v>1320</c:v>
                </c:pt>
                <c:pt idx="33">
                  <c:v>1360</c:v>
                </c:pt>
                <c:pt idx="34">
                  <c:v>1400</c:v>
                </c:pt>
                <c:pt idx="35">
                  <c:v>1440</c:v>
                </c:pt>
                <c:pt idx="36">
                  <c:v>1480</c:v>
                </c:pt>
                <c:pt idx="37">
                  <c:v>1520</c:v>
                </c:pt>
                <c:pt idx="38">
                  <c:v>1560</c:v>
                </c:pt>
                <c:pt idx="39">
                  <c:v>1600</c:v>
                </c:pt>
                <c:pt idx="40">
                  <c:v>1640</c:v>
                </c:pt>
                <c:pt idx="41">
                  <c:v>1680</c:v>
                </c:pt>
                <c:pt idx="42">
                  <c:v>1720</c:v>
                </c:pt>
                <c:pt idx="43">
                  <c:v>1760</c:v>
                </c:pt>
                <c:pt idx="44">
                  <c:v>1800</c:v>
                </c:pt>
                <c:pt idx="45">
                  <c:v>1840</c:v>
                </c:pt>
                <c:pt idx="46">
                  <c:v>1880</c:v>
                </c:pt>
                <c:pt idx="47">
                  <c:v>1920</c:v>
                </c:pt>
                <c:pt idx="48">
                  <c:v>1960</c:v>
                </c:pt>
                <c:pt idx="49">
                  <c:v>2000</c:v>
                </c:pt>
                <c:pt idx="50">
                  <c:v>2040</c:v>
                </c:pt>
                <c:pt idx="51">
                  <c:v>2080</c:v>
                </c:pt>
                <c:pt idx="52">
                  <c:v>2120</c:v>
                </c:pt>
                <c:pt idx="53">
                  <c:v>2160</c:v>
                </c:pt>
                <c:pt idx="54">
                  <c:v>2200</c:v>
                </c:pt>
                <c:pt idx="55">
                  <c:v>2240</c:v>
                </c:pt>
                <c:pt idx="56">
                  <c:v>2280</c:v>
                </c:pt>
                <c:pt idx="57">
                  <c:v>2320</c:v>
                </c:pt>
                <c:pt idx="58">
                  <c:v>2360</c:v>
                </c:pt>
                <c:pt idx="59">
                  <c:v>2400</c:v>
                </c:pt>
                <c:pt idx="60">
                  <c:v>2440</c:v>
                </c:pt>
                <c:pt idx="61">
                  <c:v>2480</c:v>
                </c:pt>
                <c:pt idx="62">
                  <c:v>2520</c:v>
                </c:pt>
                <c:pt idx="63">
                  <c:v>2560</c:v>
                </c:pt>
                <c:pt idx="64">
                  <c:v>2600</c:v>
                </c:pt>
                <c:pt idx="65">
                  <c:v>2640</c:v>
                </c:pt>
                <c:pt idx="66">
                  <c:v>2680</c:v>
                </c:pt>
                <c:pt idx="67">
                  <c:v>2720</c:v>
                </c:pt>
                <c:pt idx="68">
                  <c:v>2760</c:v>
                </c:pt>
                <c:pt idx="69">
                  <c:v>2800</c:v>
                </c:pt>
                <c:pt idx="70">
                  <c:v>2840</c:v>
                </c:pt>
                <c:pt idx="71">
                  <c:v>2880</c:v>
                </c:pt>
                <c:pt idx="72">
                  <c:v>2920</c:v>
                </c:pt>
                <c:pt idx="73">
                  <c:v>2960</c:v>
                </c:pt>
                <c:pt idx="74">
                  <c:v>3000</c:v>
                </c:pt>
                <c:pt idx="75">
                  <c:v>3040</c:v>
                </c:pt>
                <c:pt idx="76">
                  <c:v>3080</c:v>
                </c:pt>
                <c:pt idx="77">
                  <c:v>3120</c:v>
                </c:pt>
                <c:pt idx="78">
                  <c:v>3160</c:v>
                </c:pt>
                <c:pt idx="79">
                  <c:v>3200</c:v>
                </c:pt>
                <c:pt idx="80">
                  <c:v>3240</c:v>
                </c:pt>
                <c:pt idx="81">
                  <c:v>3280</c:v>
                </c:pt>
                <c:pt idx="82">
                  <c:v>3320</c:v>
                </c:pt>
                <c:pt idx="83">
                  <c:v>3360</c:v>
                </c:pt>
                <c:pt idx="84">
                  <c:v>3400</c:v>
                </c:pt>
                <c:pt idx="85">
                  <c:v>3440</c:v>
                </c:pt>
                <c:pt idx="86">
                  <c:v>3480</c:v>
                </c:pt>
                <c:pt idx="87">
                  <c:v>3520</c:v>
                </c:pt>
                <c:pt idx="88">
                  <c:v>3560</c:v>
                </c:pt>
                <c:pt idx="89">
                  <c:v>3600</c:v>
                </c:pt>
                <c:pt idx="90">
                  <c:v>3640</c:v>
                </c:pt>
              </c:numCache>
            </c:numRef>
          </c:xVal>
          <c:yVal>
            <c:numRef>
              <c:f>Temperature!$D$4:$D$94</c:f>
              <c:numCache>
                <c:formatCode>0.0</c:formatCode>
                <c:ptCount val="91"/>
                <c:pt idx="0">
                  <c:v>34.1</c:v>
                </c:pt>
                <c:pt idx="1">
                  <c:v>34</c:v>
                </c:pt>
                <c:pt idx="2">
                  <c:v>34.4</c:v>
                </c:pt>
                <c:pt idx="3">
                  <c:v>35</c:v>
                </c:pt>
                <c:pt idx="4">
                  <c:v>34.700000000000003</c:v>
                </c:pt>
                <c:pt idx="5">
                  <c:v>35.1</c:v>
                </c:pt>
                <c:pt idx="6">
                  <c:v>34.9</c:v>
                </c:pt>
                <c:pt idx="7">
                  <c:v>35.4</c:v>
                </c:pt>
                <c:pt idx="8">
                  <c:v>35.799999999999997</c:v>
                </c:pt>
                <c:pt idx="9">
                  <c:v>35.700000000000003</c:v>
                </c:pt>
                <c:pt idx="10">
                  <c:v>35</c:v>
                </c:pt>
                <c:pt idx="11">
                  <c:v>36.200000000000003</c:v>
                </c:pt>
                <c:pt idx="12">
                  <c:v>36.299999999999997</c:v>
                </c:pt>
                <c:pt idx="13">
                  <c:v>36.700000000000003</c:v>
                </c:pt>
                <c:pt idx="14">
                  <c:v>36.5</c:v>
                </c:pt>
                <c:pt idx="15">
                  <c:v>36.799999999999997</c:v>
                </c:pt>
                <c:pt idx="16">
                  <c:v>37</c:v>
                </c:pt>
                <c:pt idx="17">
                  <c:v>37</c:v>
                </c:pt>
                <c:pt idx="18">
                  <c:v>36.6</c:v>
                </c:pt>
                <c:pt idx="19">
                  <c:v>36.799999999999997</c:v>
                </c:pt>
                <c:pt idx="20">
                  <c:v>36.9</c:v>
                </c:pt>
                <c:pt idx="21">
                  <c:v>37.200000000000003</c:v>
                </c:pt>
                <c:pt idx="22">
                  <c:v>37.299999999999997</c:v>
                </c:pt>
                <c:pt idx="23">
                  <c:v>37.299999999999997</c:v>
                </c:pt>
                <c:pt idx="24">
                  <c:v>36.799999999999997</c:v>
                </c:pt>
                <c:pt idx="25">
                  <c:v>36.9</c:v>
                </c:pt>
                <c:pt idx="26">
                  <c:v>37.299999999999997</c:v>
                </c:pt>
                <c:pt idx="27">
                  <c:v>37.1</c:v>
                </c:pt>
                <c:pt idx="28">
                  <c:v>37.299999999999997</c:v>
                </c:pt>
                <c:pt idx="29">
                  <c:v>37.4</c:v>
                </c:pt>
                <c:pt idx="30">
                  <c:v>37.1</c:v>
                </c:pt>
                <c:pt idx="31">
                  <c:v>37.299999999999997</c:v>
                </c:pt>
                <c:pt idx="32">
                  <c:v>36.799999999999997</c:v>
                </c:pt>
                <c:pt idx="33">
                  <c:v>37.1</c:v>
                </c:pt>
                <c:pt idx="34">
                  <c:v>37.6</c:v>
                </c:pt>
                <c:pt idx="35">
                  <c:v>37.4</c:v>
                </c:pt>
                <c:pt idx="36">
                  <c:v>37.5</c:v>
                </c:pt>
                <c:pt idx="37">
                  <c:v>37.700000000000003</c:v>
                </c:pt>
                <c:pt idx="38">
                  <c:v>37.799999999999997</c:v>
                </c:pt>
                <c:pt idx="39">
                  <c:v>37.6</c:v>
                </c:pt>
                <c:pt idx="40">
                  <c:v>37.4</c:v>
                </c:pt>
                <c:pt idx="41">
                  <c:v>37.4</c:v>
                </c:pt>
                <c:pt idx="42">
                  <c:v>36.799999999999997</c:v>
                </c:pt>
                <c:pt idx="43">
                  <c:v>37.799999999999997</c:v>
                </c:pt>
                <c:pt idx="44">
                  <c:v>37.5</c:v>
                </c:pt>
                <c:pt idx="45">
                  <c:v>38</c:v>
                </c:pt>
                <c:pt idx="46">
                  <c:v>37.5</c:v>
                </c:pt>
                <c:pt idx="47">
                  <c:v>37.799999999999997</c:v>
                </c:pt>
                <c:pt idx="48">
                  <c:v>37.799999999999997</c:v>
                </c:pt>
                <c:pt idx="49">
                  <c:v>37.5</c:v>
                </c:pt>
                <c:pt idx="50">
                  <c:v>37.299999999999997</c:v>
                </c:pt>
                <c:pt idx="51">
                  <c:v>37.700000000000003</c:v>
                </c:pt>
                <c:pt idx="52">
                  <c:v>37.299999999999997</c:v>
                </c:pt>
                <c:pt idx="53">
                  <c:v>37.6</c:v>
                </c:pt>
                <c:pt idx="54">
                  <c:v>36.9</c:v>
                </c:pt>
                <c:pt idx="55">
                  <c:v>37.200000000000003</c:v>
                </c:pt>
                <c:pt idx="56">
                  <c:v>37.4</c:v>
                </c:pt>
                <c:pt idx="57">
                  <c:v>37.6</c:v>
                </c:pt>
                <c:pt idx="58">
                  <c:v>37.5</c:v>
                </c:pt>
                <c:pt idx="59">
                  <c:v>37.4</c:v>
                </c:pt>
                <c:pt idx="60">
                  <c:v>37.6</c:v>
                </c:pt>
                <c:pt idx="61">
                  <c:v>37.700000000000003</c:v>
                </c:pt>
                <c:pt idx="62">
                  <c:v>37.9</c:v>
                </c:pt>
                <c:pt idx="63">
                  <c:v>37.6</c:v>
                </c:pt>
                <c:pt idx="64">
                  <c:v>37.9</c:v>
                </c:pt>
                <c:pt idx="65">
                  <c:v>38</c:v>
                </c:pt>
                <c:pt idx="66">
                  <c:v>37.6</c:v>
                </c:pt>
                <c:pt idx="67">
                  <c:v>37.6</c:v>
                </c:pt>
                <c:pt idx="68">
                  <c:v>37.4</c:v>
                </c:pt>
                <c:pt idx="69">
                  <c:v>37.200000000000003</c:v>
                </c:pt>
                <c:pt idx="70">
                  <c:v>36.700000000000003</c:v>
                </c:pt>
                <c:pt idx="71">
                  <c:v>36.799999999999997</c:v>
                </c:pt>
                <c:pt idx="72">
                  <c:v>37</c:v>
                </c:pt>
                <c:pt idx="73">
                  <c:v>36.700000000000003</c:v>
                </c:pt>
                <c:pt idx="74">
                  <c:v>36.700000000000003</c:v>
                </c:pt>
                <c:pt idx="75">
                  <c:v>36.5</c:v>
                </c:pt>
                <c:pt idx="76">
                  <c:v>36.700000000000003</c:v>
                </c:pt>
                <c:pt idx="77">
                  <c:v>36.4</c:v>
                </c:pt>
                <c:pt idx="78">
                  <c:v>35.9</c:v>
                </c:pt>
                <c:pt idx="79">
                  <c:v>36.1</c:v>
                </c:pt>
                <c:pt idx="80">
                  <c:v>36.4</c:v>
                </c:pt>
                <c:pt idx="81">
                  <c:v>35.6</c:v>
                </c:pt>
                <c:pt idx="82">
                  <c:v>36.200000000000003</c:v>
                </c:pt>
                <c:pt idx="83">
                  <c:v>36.299999999999997</c:v>
                </c:pt>
                <c:pt idx="84">
                  <c:v>36.200000000000003</c:v>
                </c:pt>
                <c:pt idx="85">
                  <c:v>36.1</c:v>
                </c:pt>
                <c:pt idx="86">
                  <c:v>36</c:v>
                </c:pt>
                <c:pt idx="87">
                  <c:v>36.1</c:v>
                </c:pt>
                <c:pt idx="88">
                  <c:v>35.799999999999997</c:v>
                </c:pt>
                <c:pt idx="89">
                  <c:v>35.9</c:v>
                </c:pt>
                <c:pt idx="90">
                  <c:v>35.9</c:v>
                </c:pt>
              </c:numCache>
            </c:numRef>
          </c:yVal>
          <c:smooth val="0"/>
          <c:extLst xmlns:c16r2="http://schemas.microsoft.com/office/drawing/2015/06/chart">
            <c:ext xmlns:c16="http://schemas.microsoft.com/office/drawing/2014/chart" uri="{C3380CC4-5D6E-409C-BE32-E72D297353CC}">
              <c16:uniqueId val="{00000000-B9A8-4601-9680-31DDB303BAD1}"/>
            </c:ext>
          </c:extLst>
        </c:ser>
        <c:ser>
          <c:idx val="1"/>
          <c:order val="1"/>
          <c:tx>
            <c:v>Channel 2</c:v>
          </c:tx>
          <c:spPr>
            <a:ln w="19050" cap="rnd">
              <a:solidFill>
                <a:schemeClr val="accent2"/>
              </a:solidFill>
              <a:round/>
            </a:ln>
            <a:effectLst/>
          </c:spPr>
          <c:marker>
            <c:symbol val="none"/>
          </c:marker>
          <c:xVal>
            <c:numRef>
              <c:f>Temperature!$C$4:$C$94</c:f>
              <c:numCache>
                <c:formatCode>General</c:formatCode>
                <c:ptCount val="91"/>
                <c:pt idx="0">
                  <c:v>40</c:v>
                </c:pt>
                <c:pt idx="1">
                  <c:v>80</c:v>
                </c:pt>
                <c:pt idx="2">
                  <c:v>120</c:v>
                </c:pt>
                <c:pt idx="3">
                  <c:v>160</c:v>
                </c:pt>
                <c:pt idx="4">
                  <c:v>200</c:v>
                </c:pt>
                <c:pt idx="5">
                  <c:v>240</c:v>
                </c:pt>
                <c:pt idx="6">
                  <c:v>280</c:v>
                </c:pt>
                <c:pt idx="7">
                  <c:v>320</c:v>
                </c:pt>
                <c:pt idx="8">
                  <c:v>360</c:v>
                </c:pt>
                <c:pt idx="9">
                  <c:v>400</c:v>
                </c:pt>
                <c:pt idx="10">
                  <c:v>440</c:v>
                </c:pt>
                <c:pt idx="11">
                  <c:v>480</c:v>
                </c:pt>
                <c:pt idx="12">
                  <c:v>520</c:v>
                </c:pt>
                <c:pt idx="13">
                  <c:v>560</c:v>
                </c:pt>
                <c:pt idx="14">
                  <c:v>600</c:v>
                </c:pt>
                <c:pt idx="15">
                  <c:v>640</c:v>
                </c:pt>
                <c:pt idx="16">
                  <c:v>680</c:v>
                </c:pt>
                <c:pt idx="17">
                  <c:v>720</c:v>
                </c:pt>
                <c:pt idx="18">
                  <c:v>760</c:v>
                </c:pt>
                <c:pt idx="19">
                  <c:v>800</c:v>
                </c:pt>
                <c:pt idx="20">
                  <c:v>840</c:v>
                </c:pt>
                <c:pt idx="21">
                  <c:v>880</c:v>
                </c:pt>
                <c:pt idx="22">
                  <c:v>920</c:v>
                </c:pt>
                <c:pt idx="23">
                  <c:v>960</c:v>
                </c:pt>
                <c:pt idx="24">
                  <c:v>1000</c:v>
                </c:pt>
                <c:pt idx="25">
                  <c:v>1040</c:v>
                </c:pt>
                <c:pt idx="26">
                  <c:v>1080</c:v>
                </c:pt>
                <c:pt idx="27">
                  <c:v>1120</c:v>
                </c:pt>
                <c:pt idx="28">
                  <c:v>1160</c:v>
                </c:pt>
                <c:pt idx="29">
                  <c:v>1200</c:v>
                </c:pt>
                <c:pt idx="30">
                  <c:v>1240</c:v>
                </c:pt>
                <c:pt idx="31">
                  <c:v>1280</c:v>
                </c:pt>
                <c:pt idx="32">
                  <c:v>1320</c:v>
                </c:pt>
                <c:pt idx="33">
                  <c:v>1360</c:v>
                </c:pt>
                <c:pt idx="34">
                  <c:v>1400</c:v>
                </c:pt>
                <c:pt idx="35">
                  <c:v>1440</c:v>
                </c:pt>
                <c:pt idx="36">
                  <c:v>1480</c:v>
                </c:pt>
                <c:pt idx="37">
                  <c:v>1520</c:v>
                </c:pt>
                <c:pt idx="38">
                  <c:v>1560</c:v>
                </c:pt>
                <c:pt idx="39">
                  <c:v>1600</c:v>
                </c:pt>
                <c:pt idx="40">
                  <c:v>1640</c:v>
                </c:pt>
                <c:pt idx="41">
                  <c:v>1680</c:v>
                </c:pt>
                <c:pt idx="42">
                  <c:v>1720</c:v>
                </c:pt>
                <c:pt idx="43">
                  <c:v>1760</c:v>
                </c:pt>
                <c:pt idx="44">
                  <c:v>1800</c:v>
                </c:pt>
                <c:pt idx="45">
                  <c:v>1840</c:v>
                </c:pt>
                <c:pt idx="46">
                  <c:v>1880</c:v>
                </c:pt>
                <c:pt idx="47">
                  <c:v>1920</c:v>
                </c:pt>
                <c:pt idx="48">
                  <c:v>1960</c:v>
                </c:pt>
                <c:pt idx="49">
                  <c:v>2000</c:v>
                </c:pt>
                <c:pt idx="50">
                  <c:v>2040</c:v>
                </c:pt>
                <c:pt idx="51">
                  <c:v>2080</c:v>
                </c:pt>
                <c:pt idx="52">
                  <c:v>2120</c:v>
                </c:pt>
                <c:pt idx="53">
                  <c:v>2160</c:v>
                </c:pt>
                <c:pt idx="54">
                  <c:v>2200</c:v>
                </c:pt>
                <c:pt idx="55">
                  <c:v>2240</c:v>
                </c:pt>
                <c:pt idx="56">
                  <c:v>2280</c:v>
                </c:pt>
                <c:pt idx="57">
                  <c:v>2320</c:v>
                </c:pt>
                <c:pt idx="58">
                  <c:v>2360</c:v>
                </c:pt>
                <c:pt idx="59">
                  <c:v>2400</c:v>
                </c:pt>
                <c:pt idx="60">
                  <c:v>2440</c:v>
                </c:pt>
                <c:pt idx="61">
                  <c:v>2480</c:v>
                </c:pt>
                <c:pt idx="62">
                  <c:v>2520</c:v>
                </c:pt>
                <c:pt idx="63">
                  <c:v>2560</c:v>
                </c:pt>
                <c:pt idx="64">
                  <c:v>2600</c:v>
                </c:pt>
                <c:pt idx="65">
                  <c:v>2640</c:v>
                </c:pt>
                <c:pt idx="66">
                  <c:v>2680</c:v>
                </c:pt>
                <c:pt idx="67">
                  <c:v>2720</c:v>
                </c:pt>
                <c:pt idx="68">
                  <c:v>2760</c:v>
                </c:pt>
                <c:pt idx="69">
                  <c:v>2800</c:v>
                </c:pt>
                <c:pt idx="70">
                  <c:v>2840</c:v>
                </c:pt>
                <c:pt idx="71">
                  <c:v>2880</c:v>
                </c:pt>
                <c:pt idx="72">
                  <c:v>2920</c:v>
                </c:pt>
                <c:pt idx="73">
                  <c:v>2960</c:v>
                </c:pt>
                <c:pt idx="74">
                  <c:v>3000</c:v>
                </c:pt>
                <c:pt idx="75">
                  <c:v>3040</c:v>
                </c:pt>
                <c:pt idx="76">
                  <c:v>3080</c:v>
                </c:pt>
                <c:pt idx="77">
                  <c:v>3120</c:v>
                </c:pt>
                <c:pt idx="78">
                  <c:v>3160</c:v>
                </c:pt>
                <c:pt idx="79">
                  <c:v>3200</c:v>
                </c:pt>
                <c:pt idx="80">
                  <c:v>3240</c:v>
                </c:pt>
                <c:pt idx="81">
                  <c:v>3280</c:v>
                </c:pt>
                <c:pt idx="82">
                  <c:v>3320</c:v>
                </c:pt>
                <c:pt idx="83">
                  <c:v>3360</c:v>
                </c:pt>
                <c:pt idx="84">
                  <c:v>3400</c:v>
                </c:pt>
                <c:pt idx="85">
                  <c:v>3440</c:v>
                </c:pt>
                <c:pt idx="86">
                  <c:v>3480</c:v>
                </c:pt>
                <c:pt idx="87">
                  <c:v>3520</c:v>
                </c:pt>
                <c:pt idx="88">
                  <c:v>3560</c:v>
                </c:pt>
                <c:pt idx="89">
                  <c:v>3600</c:v>
                </c:pt>
                <c:pt idx="90">
                  <c:v>3640</c:v>
                </c:pt>
              </c:numCache>
            </c:numRef>
          </c:xVal>
          <c:yVal>
            <c:numRef>
              <c:f>Temperature!$E$4:$E$94</c:f>
              <c:numCache>
                <c:formatCode>0.0</c:formatCode>
                <c:ptCount val="91"/>
                <c:pt idx="0">
                  <c:v>34.799999999999997</c:v>
                </c:pt>
                <c:pt idx="1">
                  <c:v>34.299999999999997</c:v>
                </c:pt>
                <c:pt idx="2">
                  <c:v>34.799999999999997</c:v>
                </c:pt>
                <c:pt idx="3">
                  <c:v>35.6</c:v>
                </c:pt>
                <c:pt idx="4">
                  <c:v>35.5</c:v>
                </c:pt>
                <c:pt idx="5">
                  <c:v>34.799999999999997</c:v>
                </c:pt>
                <c:pt idx="6">
                  <c:v>35.200000000000003</c:v>
                </c:pt>
                <c:pt idx="7">
                  <c:v>35.700000000000003</c:v>
                </c:pt>
                <c:pt idx="8">
                  <c:v>36.299999999999997</c:v>
                </c:pt>
                <c:pt idx="9">
                  <c:v>35.700000000000003</c:v>
                </c:pt>
                <c:pt idx="10">
                  <c:v>35.700000000000003</c:v>
                </c:pt>
                <c:pt idx="11">
                  <c:v>35.799999999999997</c:v>
                </c:pt>
                <c:pt idx="12">
                  <c:v>36.6</c:v>
                </c:pt>
                <c:pt idx="13">
                  <c:v>36.200000000000003</c:v>
                </c:pt>
                <c:pt idx="14">
                  <c:v>36.200000000000003</c:v>
                </c:pt>
                <c:pt idx="15">
                  <c:v>36.200000000000003</c:v>
                </c:pt>
                <c:pt idx="16">
                  <c:v>36.799999999999997</c:v>
                </c:pt>
                <c:pt idx="17">
                  <c:v>36.6</c:v>
                </c:pt>
                <c:pt idx="18">
                  <c:v>35.6</c:v>
                </c:pt>
                <c:pt idx="19">
                  <c:v>36</c:v>
                </c:pt>
                <c:pt idx="20">
                  <c:v>36.6</c:v>
                </c:pt>
                <c:pt idx="21">
                  <c:v>37.6</c:v>
                </c:pt>
                <c:pt idx="22">
                  <c:v>37</c:v>
                </c:pt>
                <c:pt idx="23">
                  <c:v>37</c:v>
                </c:pt>
                <c:pt idx="24">
                  <c:v>36.299999999999997</c:v>
                </c:pt>
                <c:pt idx="25">
                  <c:v>37.299999999999997</c:v>
                </c:pt>
                <c:pt idx="26">
                  <c:v>37.6</c:v>
                </c:pt>
                <c:pt idx="27">
                  <c:v>36.799999999999997</c:v>
                </c:pt>
                <c:pt idx="28">
                  <c:v>37.6</c:v>
                </c:pt>
                <c:pt idx="29">
                  <c:v>37.1</c:v>
                </c:pt>
                <c:pt idx="30">
                  <c:v>37.4</c:v>
                </c:pt>
                <c:pt idx="31">
                  <c:v>36.700000000000003</c:v>
                </c:pt>
                <c:pt idx="32">
                  <c:v>37.299999999999997</c:v>
                </c:pt>
                <c:pt idx="33">
                  <c:v>37.4</c:v>
                </c:pt>
                <c:pt idx="34">
                  <c:v>37.5</c:v>
                </c:pt>
                <c:pt idx="35">
                  <c:v>38.4</c:v>
                </c:pt>
                <c:pt idx="36">
                  <c:v>37.700000000000003</c:v>
                </c:pt>
                <c:pt idx="37">
                  <c:v>37.700000000000003</c:v>
                </c:pt>
                <c:pt idx="38">
                  <c:v>36.700000000000003</c:v>
                </c:pt>
                <c:pt idx="39">
                  <c:v>37</c:v>
                </c:pt>
                <c:pt idx="40">
                  <c:v>37.1</c:v>
                </c:pt>
                <c:pt idx="41">
                  <c:v>37.6</c:v>
                </c:pt>
                <c:pt idx="42">
                  <c:v>36.5</c:v>
                </c:pt>
                <c:pt idx="43">
                  <c:v>37.5</c:v>
                </c:pt>
                <c:pt idx="44">
                  <c:v>38.1</c:v>
                </c:pt>
                <c:pt idx="45">
                  <c:v>37.299999999999997</c:v>
                </c:pt>
                <c:pt idx="46">
                  <c:v>37.6</c:v>
                </c:pt>
                <c:pt idx="47">
                  <c:v>37.9</c:v>
                </c:pt>
                <c:pt idx="48">
                  <c:v>37.700000000000003</c:v>
                </c:pt>
                <c:pt idx="49">
                  <c:v>37.200000000000003</c:v>
                </c:pt>
                <c:pt idx="50">
                  <c:v>37.200000000000003</c:v>
                </c:pt>
                <c:pt idx="51">
                  <c:v>37.9</c:v>
                </c:pt>
                <c:pt idx="52">
                  <c:v>36.9</c:v>
                </c:pt>
                <c:pt idx="53">
                  <c:v>37.5</c:v>
                </c:pt>
                <c:pt idx="54">
                  <c:v>37.1</c:v>
                </c:pt>
                <c:pt idx="55">
                  <c:v>36.9</c:v>
                </c:pt>
                <c:pt idx="56">
                  <c:v>36.700000000000003</c:v>
                </c:pt>
                <c:pt idx="57">
                  <c:v>37.299999999999997</c:v>
                </c:pt>
                <c:pt idx="58">
                  <c:v>37.799999999999997</c:v>
                </c:pt>
                <c:pt idx="59">
                  <c:v>37.5</c:v>
                </c:pt>
                <c:pt idx="60">
                  <c:v>37.299999999999997</c:v>
                </c:pt>
                <c:pt idx="61">
                  <c:v>37.799999999999997</c:v>
                </c:pt>
                <c:pt idx="62">
                  <c:v>37.700000000000003</c:v>
                </c:pt>
                <c:pt idx="63">
                  <c:v>37.1</c:v>
                </c:pt>
                <c:pt idx="64">
                  <c:v>37.4</c:v>
                </c:pt>
                <c:pt idx="65">
                  <c:v>38</c:v>
                </c:pt>
                <c:pt idx="66">
                  <c:v>37.9</c:v>
                </c:pt>
                <c:pt idx="67">
                  <c:v>37.200000000000003</c:v>
                </c:pt>
                <c:pt idx="68">
                  <c:v>36.299999999999997</c:v>
                </c:pt>
                <c:pt idx="69">
                  <c:v>37.4</c:v>
                </c:pt>
                <c:pt idx="70">
                  <c:v>36.700000000000003</c:v>
                </c:pt>
                <c:pt idx="71">
                  <c:v>37.200000000000003</c:v>
                </c:pt>
                <c:pt idx="72">
                  <c:v>36.299999999999997</c:v>
                </c:pt>
                <c:pt idx="73">
                  <c:v>37.4</c:v>
                </c:pt>
                <c:pt idx="74">
                  <c:v>36.5</c:v>
                </c:pt>
                <c:pt idx="75">
                  <c:v>36.200000000000003</c:v>
                </c:pt>
                <c:pt idx="76">
                  <c:v>36.5</c:v>
                </c:pt>
                <c:pt idx="77">
                  <c:v>36.200000000000003</c:v>
                </c:pt>
                <c:pt idx="78">
                  <c:v>35.4</c:v>
                </c:pt>
                <c:pt idx="79">
                  <c:v>35.6</c:v>
                </c:pt>
                <c:pt idx="80">
                  <c:v>36.6</c:v>
                </c:pt>
                <c:pt idx="81">
                  <c:v>36.6</c:v>
                </c:pt>
                <c:pt idx="82">
                  <c:v>36.9</c:v>
                </c:pt>
                <c:pt idx="83">
                  <c:v>36.4</c:v>
                </c:pt>
                <c:pt idx="84">
                  <c:v>36.9</c:v>
                </c:pt>
                <c:pt idx="85">
                  <c:v>36.799999999999997</c:v>
                </c:pt>
                <c:pt idx="86">
                  <c:v>35.799999999999997</c:v>
                </c:pt>
                <c:pt idx="87">
                  <c:v>36</c:v>
                </c:pt>
                <c:pt idx="88">
                  <c:v>36.299999999999997</c:v>
                </c:pt>
                <c:pt idx="89">
                  <c:v>36.4</c:v>
                </c:pt>
                <c:pt idx="90">
                  <c:v>36.4</c:v>
                </c:pt>
              </c:numCache>
            </c:numRef>
          </c:yVal>
          <c:smooth val="0"/>
          <c:extLst xmlns:c16r2="http://schemas.microsoft.com/office/drawing/2015/06/chart">
            <c:ext xmlns:c16="http://schemas.microsoft.com/office/drawing/2014/chart" uri="{C3380CC4-5D6E-409C-BE32-E72D297353CC}">
              <c16:uniqueId val="{00000001-B9A8-4601-9680-31DDB303BAD1}"/>
            </c:ext>
          </c:extLst>
        </c:ser>
        <c:ser>
          <c:idx val="2"/>
          <c:order val="2"/>
          <c:tx>
            <c:v>Channel 3</c:v>
          </c:tx>
          <c:spPr>
            <a:ln w="19050" cap="rnd">
              <a:solidFill>
                <a:schemeClr val="accent3"/>
              </a:solidFill>
              <a:round/>
            </a:ln>
            <a:effectLst/>
          </c:spPr>
          <c:marker>
            <c:symbol val="none"/>
          </c:marker>
          <c:xVal>
            <c:numRef>
              <c:f>Temperature!$C$4:$C$94</c:f>
              <c:numCache>
                <c:formatCode>General</c:formatCode>
                <c:ptCount val="91"/>
                <c:pt idx="0">
                  <c:v>40</c:v>
                </c:pt>
                <c:pt idx="1">
                  <c:v>80</c:v>
                </c:pt>
                <c:pt idx="2">
                  <c:v>120</c:v>
                </c:pt>
                <c:pt idx="3">
                  <c:v>160</c:v>
                </c:pt>
                <c:pt idx="4">
                  <c:v>200</c:v>
                </c:pt>
                <c:pt idx="5">
                  <c:v>240</c:v>
                </c:pt>
                <c:pt idx="6">
                  <c:v>280</c:v>
                </c:pt>
                <c:pt idx="7">
                  <c:v>320</c:v>
                </c:pt>
                <c:pt idx="8">
                  <c:v>360</c:v>
                </c:pt>
                <c:pt idx="9">
                  <c:v>400</c:v>
                </c:pt>
                <c:pt idx="10">
                  <c:v>440</c:v>
                </c:pt>
                <c:pt idx="11">
                  <c:v>480</c:v>
                </c:pt>
                <c:pt idx="12">
                  <c:v>520</c:v>
                </c:pt>
                <c:pt idx="13">
                  <c:v>560</c:v>
                </c:pt>
                <c:pt idx="14">
                  <c:v>600</c:v>
                </c:pt>
                <c:pt idx="15">
                  <c:v>640</c:v>
                </c:pt>
                <c:pt idx="16">
                  <c:v>680</c:v>
                </c:pt>
                <c:pt idx="17">
                  <c:v>720</c:v>
                </c:pt>
                <c:pt idx="18">
                  <c:v>760</c:v>
                </c:pt>
                <c:pt idx="19">
                  <c:v>800</c:v>
                </c:pt>
                <c:pt idx="20">
                  <c:v>840</c:v>
                </c:pt>
                <c:pt idx="21">
                  <c:v>880</c:v>
                </c:pt>
                <c:pt idx="22">
                  <c:v>920</c:v>
                </c:pt>
                <c:pt idx="23">
                  <c:v>960</c:v>
                </c:pt>
                <c:pt idx="24">
                  <c:v>1000</c:v>
                </c:pt>
                <c:pt idx="25">
                  <c:v>1040</c:v>
                </c:pt>
                <c:pt idx="26">
                  <c:v>1080</c:v>
                </c:pt>
                <c:pt idx="27">
                  <c:v>1120</c:v>
                </c:pt>
                <c:pt idx="28">
                  <c:v>1160</c:v>
                </c:pt>
                <c:pt idx="29">
                  <c:v>1200</c:v>
                </c:pt>
                <c:pt idx="30">
                  <c:v>1240</c:v>
                </c:pt>
                <c:pt idx="31">
                  <c:v>1280</c:v>
                </c:pt>
                <c:pt idx="32">
                  <c:v>1320</c:v>
                </c:pt>
                <c:pt idx="33">
                  <c:v>1360</c:v>
                </c:pt>
                <c:pt idx="34">
                  <c:v>1400</c:v>
                </c:pt>
                <c:pt idx="35">
                  <c:v>1440</c:v>
                </c:pt>
                <c:pt idx="36">
                  <c:v>1480</c:v>
                </c:pt>
                <c:pt idx="37">
                  <c:v>1520</c:v>
                </c:pt>
                <c:pt idx="38">
                  <c:v>1560</c:v>
                </c:pt>
                <c:pt idx="39">
                  <c:v>1600</c:v>
                </c:pt>
                <c:pt idx="40">
                  <c:v>1640</c:v>
                </c:pt>
                <c:pt idx="41">
                  <c:v>1680</c:v>
                </c:pt>
                <c:pt idx="42">
                  <c:v>1720</c:v>
                </c:pt>
                <c:pt idx="43">
                  <c:v>1760</c:v>
                </c:pt>
                <c:pt idx="44">
                  <c:v>1800</c:v>
                </c:pt>
                <c:pt idx="45">
                  <c:v>1840</c:v>
                </c:pt>
                <c:pt idx="46">
                  <c:v>1880</c:v>
                </c:pt>
                <c:pt idx="47">
                  <c:v>1920</c:v>
                </c:pt>
                <c:pt idx="48">
                  <c:v>1960</c:v>
                </c:pt>
                <c:pt idx="49">
                  <c:v>2000</c:v>
                </c:pt>
                <c:pt idx="50">
                  <c:v>2040</c:v>
                </c:pt>
                <c:pt idx="51">
                  <c:v>2080</c:v>
                </c:pt>
                <c:pt idx="52">
                  <c:v>2120</c:v>
                </c:pt>
                <c:pt idx="53">
                  <c:v>2160</c:v>
                </c:pt>
                <c:pt idx="54">
                  <c:v>2200</c:v>
                </c:pt>
                <c:pt idx="55">
                  <c:v>2240</c:v>
                </c:pt>
                <c:pt idx="56">
                  <c:v>2280</c:v>
                </c:pt>
                <c:pt idx="57">
                  <c:v>2320</c:v>
                </c:pt>
                <c:pt idx="58">
                  <c:v>2360</c:v>
                </c:pt>
                <c:pt idx="59">
                  <c:v>2400</c:v>
                </c:pt>
                <c:pt idx="60">
                  <c:v>2440</c:v>
                </c:pt>
                <c:pt idx="61">
                  <c:v>2480</c:v>
                </c:pt>
                <c:pt idx="62">
                  <c:v>2520</c:v>
                </c:pt>
                <c:pt idx="63">
                  <c:v>2560</c:v>
                </c:pt>
                <c:pt idx="64">
                  <c:v>2600</c:v>
                </c:pt>
                <c:pt idx="65">
                  <c:v>2640</c:v>
                </c:pt>
                <c:pt idx="66">
                  <c:v>2680</c:v>
                </c:pt>
                <c:pt idx="67">
                  <c:v>2720</c:v>
                </c:pt>
                <c:pt idx="68">
                  <c:v>2760</c:v>
                </c:pt>
                <c:pt idx="69">
                  <c:v>2800</c:v>
                </c:pt>
                <c:pt idx="70">
                  <c:v>2840</c:v>
                </c:pt>
                <c:pt idx="71">
                  <c:v>2880</c:v>
                </c:pt>
                <c:pt idx="72">
                  <c:v>2920</c:v>
                </c:pt>
                <c:pt idx="73">
                  <c:v>2960</c:v>
                </c:pt>
                <c:pt idx="74">
                  <c:v>3000</c:v>
                </c:pt>
                <c:pt idx="75">
                  <c:v>3040</c:v>
                </c:pt>
                <c:pt idx="76">
                  <c:v>3080</c:v>
                </c:pt>
                <c:pt idx="77">
                  <c:v>3120</c:v>
                </c:pt>
                <c:pt idx="78">
                  <c:v>3160</c:v>
                </c:pt>
                <c:pt idx="79">
                  <c:v>3200</c:v>
                </c:pt>
                <c:pt idx="80">
                  <c:v>3240</c:v>
                </c:pt>
                <c:pt idx="81">
                  <c:v>3280</c:v>
                </c:pt>
                <c:pt idx="82">
                  <c:v>3320</c:v>
                </c:pt>
                <c:pt idx="83">
                  <c:v>3360</c:v>
                </c:pt>
                <c:pt idx="84">
                  <c:v>3400</c:v>
                </c:pt>
                <c:pt idx="85">
                  <c:v>3440</c:v>
                </c:pt>
                <c:pt idx="86">
                  <c:v>3480</c:v>
                </c:pt>
                <c:pt idx="87">
                  <c:v>3520</c:v>
                </c:pt>
                <c:pt idx="88">
                  <c:v>3560</c:v>
                </c:pt>
                <c:pt idx="89">
                  <c:v>3600</c:v>
                </c:pt>
                <c:pt idx="90">
                  <c:v>3640</c:v>
                </c:pt>
              </c:numCache>
            </c:numRef>
          </c:xVal>
          <c:yVal>
            <c:numRef>
              <c:f>Temperature!$F$4:$F$94</c:f>
              <c:numCache>
                <c:formatCode>0.0</c:formatCode>
                <c:ptCount val="91"/>
                <c:pt idx="0">
                  <c:v>33.6</c:v>
                </c:pt>
                <c:pt idx="1">
                  <c:v>34.299999999999997</c:v>
                </c:pt>
                <c:pt idx="2">
                  <c:v>34.4</c:v>
                </c:pt>
                <c:pt idx="3">
                  <c:v>35.4</c:v>
                </c:pt>
                <c:pt idx="4">
                  <c:v>35.1</c:v>
                </c:pt>
                <c:pt idx="5">
                  <c:v>33.799999999999997</c:v>
                </c:pt>
                <c:pt idx="6">
                  <c:v>34.700000000000003</c:v>
                </c:pt>
                <c:pt idx="7">
                  <c:v>34.200000000000003</c:v>
                </c:pt>
                <c:pt idx="8">
                  <c:v>35</c:v>
                </c:pt>
                <c:pt idx="9">
                  <c:v>35.299999999999997</c:v>
                </c:pt>
                <c:pt idx="10">
                  <c:v>34.700000000000003</c:v>
                </c:pt>
                <c:pt idx="11">
                  <c:v>35.799999999999997</c:v>
                </c:pt>
                <c:pt idx="12">
                  <c:v>36.5</c:v>
                </c:pt>
                <c:pt idx="13">
                  <c:v>35.1</c:v>
                </c:pt>
                <c:pt idx="14">
                  <c:v>35.4</c:v>
                </c:pt>
                <c:pt idx="15">
                  <c:v>35.299999999999997</c:v>
                </c:pt>
                <c:pt idx="16">
                  <c:v>36.4</c:v>
                </c:pt>
                <c:pt idx="17">
                  <c:v>35.200000000000003</c:v>
                </c:pt>
                <c:pt idx="18">
                  <c:v>34.9</c:v>
                </c:pt>
                <c:pt idx="19">
                  <c:v>34</c:v>
                </c:pt>
                <c:pt idx="20">
                  <c:v>34.5</c:v>
                </c:pt>
                <c:pt idx="21">
                  <c:v>36.5</c:v>
                </c:pt>
                <c:pt idx="22">
                  <c:v>36.200000000000003</c:v>
                </c:pt>
                <c:pt idx="23">
                  <c:v>35.799999999999997</c:v>
                </c:pt>
                <c:pt idx="24">
                  <c:v>34.700000000000003</c:v>
                </c:pt>
                <c:pt idx="25">
                  <c:v>36.6</c:v>
                </c:pt>
                <c:pt idx="26">
                  <c:v>36.9</c:v>
                </c:pt>
                <c:pt idx="27">
                  <c:v>36.5</c:v>
                </c:pt>
                <c:pt idx="28">
                  <c:v>36.4</c:v>
                </c:pt>
                <c:pt idx="29">
                  <c:v>35.6</c:v>
                </c:pt>
                <c:pt idx="30">
                  <c:v>36.9</c:v>
                </c:pt>
                <c:pt idx="31">
                  <c:v>35.9</c:v>
                </c:pt>
                <c:pt idx="32">
                  <c:v>37.200000000000003</c:v>
                </c:pt>
                <c:pt idx="33">
                  <c:v>37.299999999999997</c:v>
                </c:pt>
                <c:pt idx="34">
                  <c:v>37.1</c:v>
                </c:pt>
                <c:pt idx="35">
                  <c:v>37.6</c:v>
                </c:pt>
                <c:pt idx="36">
                  <c:v>37</c:v>
                </c:pt>
                <c:pt idx="37">
                  <c:v>36.4</c:v>
                </c:pt>
                <c:pt idx="38">
                  <c:v>35.700000000000003</c:v>
                </c:pt>
                <c:pt idx="39">
                  <c:v>35.9</c:v>
                </c:pt>
                <c:pt idx="40">
                  <c:v>36.5</c:v>
                </c:pt>
                <c:pt idx="41">
                  <c:v>37</c:v>
                </c:pt>
                <c:pt idx="42">
                  <c:v>35.4</c:v>
                </c:pt>
                <c:pt idx="43">
                  <c:v>37.299999999999997</c:v>
                </c:pt>
                <c:pt idx="44">
                  <c:v>37.200000000000003</c:v>
                </c:pt>
                <c:pt idx="45">
                  <c:v>35.700000000000003</c:v>
                </c:pt>
                <c:pt idx="46">
                  <c:v>37.1</c:v>
                </c:pt>
                <c:pt idx="47">
                  <c:v>37.299999999999997</c:v>
                </c:pt>
                <c:pt idx="48">
                  <c:v>36.4</c:v>
                </c:pt>
                <c:pt idx="49">
                  <c:v>36.6</c:v>
                </c:pt>
                <c:pt idx="50">
                  <c:v>35.9</c:v>
                </c:pt>
                <c:pt idx="51">
                  <c:v>36.5</c:v>
                </c:pt>
                <c:pt idx="52">
                  <c:v>35.9</c:v>
                </c:pt>
                <c:pt idx="53">
                  <c:v>36.299999999999997</c:v>
                </c:pt>
                <c:pt idx="54">
                  <c:v>36.700000000000003</c:v>
                </c:pt>
                <c:pt idx="55">
                  <c:v>35.799999999999997</c:v>
                </c:pt>
                <c:pt idx="56">
                  <c:v>36.299999999999997</c:v>
                </c:pt>
                <c:pt idx="57">
                  <c:v>36.700000000000003</c:v>
                </c:pt>
                <c:pt idx="58">
                  <c:v>37.200000000000003</c:v>
                </c:pt>
                <c:pt idx="59">
                  <c:v>37</c:v>
                </c:pt>
                <c:pt idx="60">
                  <c:v>36.299999999999997</c:v>
                </c:pt>
                <c:pt idx="61">
                  <c:v>37.5</c:v>
                </c:pt>
                <c:pt idx="62">
                  <c:v>37.200000000000003</c:v>
                </c:pt>
                <c:pt idx="63">
                  <c:v>37</c:v>
                </c:pt>
                <c:pt idx="64">
                  <c:v>36.9</c:v>
                </c:pt>
                <c:pt idx="65">
                  <c:v>36.9</c:v>
                </c:pt>
                <c:pt idx="66">
                  <c:v>37.5</c:v>
                </c:pt>
                <c:pt idx="67">
                  <c:v>36.5</c:v>
                </c:pt>
                <c:pt idx="68">
                  <c:v>35.200000000000003</c:v>
                </c:pt>
                <c:pt idx="69">
                  <c:v>37</c:v>
                </c:pt>
                <c:pt idx="70">
                  <c:v>35.4</c:v>
                </c:pt>
                <c:pt idx="71">
                  <c:v>36.799999999999997</c:v>
                </c:pt>
                <c:pt idx="72">
                  <c:v>35.700000000000003</c:v>
                </c:pt>
                <c:pt idx="73">
                  <c:v>35.799999999999997</c:v>
                </c:pt>
                <c:pt idx="74">
                  <c:v>35.5</c:v>
                </c:pt>
                <c:pt idx="75">
                  <c:v>35</c:v>
                </c:pt>
                <c:pt idx="76">
                  <c:v>35.200000000000003</c:v>
                </c:pt>
                <c:pt idx="77">
                  <c:v>35.4</c:v>
                </c:pt>
                <c:pt idx="78">
                  <c:v>34.700000000000003</c:v>
                </c:pt>
                <c:pt idx="79">
                  <c:v>34.6</c:v>
                </c:pt>
                <c:pt idx="80">
                  <c:v>35.6</c:v>
                </c:pt>
                <c:pt idx="81">
                  <c:v>36.299999999999997</c:v>
                </c:pt>
                <c:pt idx="82">
                  <c:v>36.6</c:v>
                </c:pt>
                <c:pt idx="83">
                  <c:v>36.299999999999997</c:v>
                </c:pt>
                <c:pt idx="84">
                  <c:v>36.6</c:v>
                </c:pt>
                <c:pt idx="85">
                  <c:v>36.700000000000003</c:v>
                </c:pt>
                <c:pt idx="86">
                  <c:v>33.9</c:v>
                </c:pt>
                <c:pt idx="87">
                  <c:v>35.6</c:v>
                </c:pt>
                <c:pt idx="88">
                  <c:v>35.6</c:v>
                </c:pt>
                <c:pt idx="89">
                  <c:v>35.9</c:v>
                </c:pt>
                <c:pt idx="90">
                  <c:v>36.200000000000003</c:v>
                </c:pt>
              </c:numCache>
            </c:numRef>
          </c:yVal>
          <c:smooth val="0"/>
          <c:extLst xmlns:c16r2="http://schemas.microsoft.com/office/drawing/2015/06/chart">
            <c:ext xmlns:c16="http://schemas.microsoft.com/office/drawing/2014/chart" uri="{C3380CC4-5D6E-409C-BE32-E72D297353CC}">
              <c16:uniqueId val="{00000002-B9A8-4601-9680-31DDB303BAD1}"/>
            </c:ext>
          </c:extLst>
        </c:ser>
        <c:ser>
          <c:idx val="3"/>
          <c:order val="3"/>
          <c:tx>
            <c:v>Channel 4</c:v>
          </c:tx>
          <c:spPr>
            <a:ln w="19050" cap="rnd">
              <a:solidFill>
                <a:schemeClr val="accent4"/>
              </a:solidFill>
              <a:round/>
            </a:ln>
            <a:effectLst/>
          </c:spPr>
          <c:marker>
            <c:symbol val="none"/>
          </c:marker>
          <c:xVal>
            <c:numRef>
              <c:f>Temperature!$C$4:$C$94</c:f>
              <c:numCache>
                <c:formatCode>General</c:formatCode>
                <c:ptCount val="91"/>
                <c:pt idx="0">
                  <c:v>40</c:v>
                </c:pt>
                <c:pt idx="1">
                  <c:v>80</c:v>
                </c:pt>
                <c:pt idx="2">
                  <c:v>120</c:v>
                </c:pt>
                <c:pt idx="3">
                  <c:v>160</c:v>
                </c:pt>
                <c:pt idx="4">
                  <c:v>200</c:v>
                </c:pt>
                <c:pt idx="5">
                  <c:v>240</c:v>
                </c:pt>
                <c:pt idx="6">
                  <c:v>280</c:v>
                </c:pt>
                <c:pt idx="7">
                  <c:v>320</c:v>
                </c:pt>
                <c:pt idx="8">
                  <c:v>360</c:v>
                </c:pt>
                <c:pt idx="9">
                  <c:v>400</c:v>
                </c:pt>
                <c:pt idx="10">
                  <c:v>440</c:v>
                </c:pt>
                <c:pt idx="11">
                  <c:v>480</c:v>
                </c:pt>
                <c:pt idx="12">
                  <c:v>520</c:v>
                </c:pt>
                <c:pt idx="13">
                  <c:v>560</c:v>
                </c:pt>
                <c:pt idx="14">
                  <c:v>600</c:v>
                </c:pt>
                <c:pt idx="15">
                  <c:v>640</c:v>
                </c:pt>
                <c:pt idx="16">
                  <c:v>680</c:v>
                </c:pt>
                <c:pt idx="17">
                  <c:v>720</c:v>
                </c:pt>
                <c:pt idx="18">
                  <c:v>760</c:v>
                </c:pt>
                <c:pt idx="19">
                  <c:v>800</c:v>
                </c:pt>
                <c:pt idx="20">
                  <c:v>840</c:v>
                </c:pt>
                <c:pt idx="21">
                  <c:v>880</c:v>
                </c:pt>
                <c:pt idx="22">
                  <c:v>920</c:v>
                </c:pt>
                <c:pt idx="23">
                  <c:v>960</c:v>
                </c:pt>
                <c:pt idx="24">
                  <c:v>1000</c:v>
                </c:pt>
                <c:pt idx="25">
                  <c:v>1040</c:v>
                </c:pt>
                <c:pt idx="26">
                  <c:v>1080</c:v>
                </c:pt>
                <c:pt idx="27">
                  <c:v>1120</c:v>
                </c:pt>
                <c:pt idx="28">
                  <c:v>1160</c:v>
                </c:pt>
                <c:pt idx="29">
                  <c:v>1200</c:v>
                </c:pt>
                <c:pt idx="30">
                  <c:v>1240</c:v>
                </c:pt>
                <c:pt idx="31">
                  <c:v>1280</c:v>
                </c:pt>
                <c:pt idx="32">
                  <c:v>1320</c:v>
                </c:pt>
                <c:pt idx="33">
                  <c:v>1360</c:v>
                </c:pt>
                <c:pt idx="34">
                  <c:v>1400</c:v>
                </c:pt>
                <c:pt idx="35">
                  <c:v>1440</c:v>
                </c:pt>
                <c:pt idx="36">
                  <c:v>1480</c:v>
                </c:pt>
                <c:pt idx="37">
                  <c:v>1520</c:v>
                </c:pt>
                <c:pt idx="38">
                  <c:v>1560</c:v>
                </c:pt>
                <c:pt idx="39">
                  <c:v>1600</c:v>
                </c:pt>
                <c:pt idx="40">
                  <c:v>1640</c:v>
                </c:pt>
                <c:pt idx="41">
                  <c:v>1680</c:v>
                </c:pt>
                <c:pt idx="42">
                  <c:v>1720</c:v>
                </c:pt>
                <c:pt idx="43">
                  <c:v>1760</c:v>
                </c:pt>
                <c:pt idx="44">
                  <c:v>1800</c:v>
                </c:pt>
                <c:pt idx="45">
                  <c:v>1840</c:v>
                </c:pt>
                <c:pt idx="46">
                  <c:v>1880</c:v>
                </c:pt>
                <c:pt idx="47">
                  <c:v>1920</c:v>
                </c:pt>
                <c:pt idx="48">
                  <c:v>1960</c:v>
                </c:pt>
                <c:pt idx="49">
                  <c:v>2000</c:v>
                </c:pt>
                <c:pt idx="50">
                  <c:v>2040</c:v>
                </c:pt>
                <c:pt idx="51">
                  <c:v>2080</c:v>
                </c:pt>
                <c:pt idx="52">
                  <c:v>2120</c:v>
                </c:pt>
                <c:pt idx="53">
                  <c:v>2160</c:v>
                </c:pt>
                <c:pt idx="54">
                  <c:v>2200</c:v>
                </c:pt>
                <c:pt idx="55">
                  <c:v>2240</c:v>
                </c:pt>
                <c:pt idx="56">
                  <c:v>2280</c:v>
                </c:pt>
                <c:pt idx="57">
                  <c:v>2320</c:v>
                </c:pt>
                <c:pt idx="58">
                  <c:v>2360</c:v>
                </c:pt>
                <c:pt idx="59">
                  <c:v>2400</c:v>
                </c:pt>
                <c:pt idx="60">
                  <c:v>2440</c:v>
                </c:pt>
                <c:pt idx="61">
                  <c:v>2480</c:v>
                </c:pt>
                <c:pt idx="62">
                  <c:v>2520</c:v>
                </c:pt>
                <c:pt idx="63">
                  <c:v>2560</c:v>
                </c:pt>
                <c:pt idx="64">
                  <c:v>2600</c:v>
                </c:pt>
                <c:pt idx="65">
                  <c:v>2640</c:v>
                </c:pt>
                <c:pt idx="66">
                  <c:v>2680</c:v>
                </c:pt>
                <c:pt idx="67">
                  <c:v>2720</c:v>
                </c:pt>
                <c:pt idx="68">
                  <c:v>2760</c:v>
                </c:pt>
                <c:pt idx="69">
                  <c:v>2800</c:v>
                </c:pt>
                <c:pt idx="70">
                  <c:v>2840</c:v>
                </c:pt>
                <c:pt idx="71">
                  <c:v>2880</c:v>
                </c:pt>
                <c:pt idx="72">
                  <c:v>2920</c:v>
                </c:pt>
                <c:pt idx="73">
                  <c:v>2960</c:v>
                </c:pt>
                <c:pt idx="74">
                  <c:v>3000</c:v>
                </c:pt>
                <c:pt idx="75">
                  <c:v>3040</c:v>
                </c:pt>
                <c:pt idx="76">
                  <c:v>3080</c:v>
                </c:pt>
                <c:pt idx="77">
                  <c:v>3120</c:v>
                </c:pt>
                <c:pt idx="78">
                  <c:v>3160</c:v>
                </c:pt>
                <c:pt idx="79">
                  <c:v>3200</c:v>
                </c:pt>
                <c:pt idx="80">
                  <c:v>3240</c:v>
                </c:pt>
                <c:pt idx="81">
                  <c:v>3280</c:v>
                </c:pt>
                <c:pt idx="82">
                  <c:v>3320</c:v>
                </c:pt>
                <c:pt idx="83">
                  <c:v>3360</c:v>
                </c:pt>
                <c:pt idx="84">
                  <c:v>3400</c:v>
                </c:pt>
                <c:pt idx="85">
                  <c:v>3440</c:v>
                </c:pt>
                <c:pt idx="86">
                  <c:v>3480</c:v>
                </c:pt>
                <c:pt idx="87">
                  <c:v>3520</c:v>
                </c:pt>
                <c:pt idx="88">
                  <c:v>3560</c:v>
                </c:pt>
                <c:pt idx="89">
                  <c:v>3600</c:v>
                </c:pt>
                <c:pt idx="90">
                  <c:v>3640</c:v>
                </c:pt>
              </c:numCache>
            </c:numRef>
          </c:xVal>
          <c:yVal>
            <c:numRef>
              <c:f>Temperature!$G$4:$G$94</c:f>
              <c:numCache>
                <c:formatCode>0.0</c:formatCode>
                <c:ptCount val="91"/>
                <c:pt idx="0">
                  <c:v>26.4</c:v>
                </c:pt>
                <c:pt idx="1">
                  <c:v>26.6</c:v>
                </c:pt>
                <c:pt idx="2">
                  <c:v>26.9</c:v>
                </c:pt>
                <c:pt idx="3">
                  <c:v>27.1</c:v>
                </c:pt>
                <c:pt idx="4">
                  <c:v>27.2</c:v>
                </c:pt>
                <c:pt idx="5">
                  <c:v>27.2</c:v>
                </c:pt>
                <c:pt idx="6">
                  <c:v>27.4</c:v>
                </c:pt>
                <c:pt idx="7">
                  <c:v>27.6</c:v>
                </c:pt>
                <c:pt idx="8">
                  <c:v>27.8</c:v>
                </c:pt>
                <c:pt idx="9">
                  <c:v>27.9</c:v>
                </c:pt>
                <c:pt idx="10">
                  <c:v>28</c:v>
                </c:pt>
                <c:pt idx="11">
                  <c:v>28.2</c:v>
                </c:pt>
                <c:pt idx="12">
                  <c:v>28.3</c:v>
                </c:pt>
                <c:pt idx="13">
                  <c:v>28.4</c:v>
                </c:pt>
                <c:pt idx="14">
                  <c:v>28.4</c:v>
                </c:pt>
                <c:pt idx="15">
                  <c:v>28.6</c:v>
                </c:pt>
                <c:pt idx="16">
                  <c:v>28.7</c:v>
                </c:pt>
                <c:pt idx="17">
                  <c:v>28.8</c:v>
                </c:pt>
                <c:pt idx="18">
                  <c:v>28.8</c:v>
                </c:pt>
                <c:pt idx="19">
                  <c:v>28.8</c:v>
                </c:pt>
                <c:pt idx="20">
                  <c:v>28.9</c:v>
                </c:pt>
                <c:pt idx="21">
                  <c:v>29.1</c:v>
                </c:pt>
                <c:pt idx="22">
                  <c:v>29.2</c:v>
                </c:pt>
                <c:pt idx="23">
                  <c:v>29.3</c:v>
                </c:pt>
                <c:pt idx="24">
                  <c:v>29.2</c:v>
                </c:pt>
                <c:pt idx="25">
                  <c:v>29.4</c:v>
                </c:pt>
                <c:pt idx="26">
                  <c:v>29.6</c:v>
                </c:pt>
                <c:pt idx="27">
                  <c:v>29.5</c:v>
                </c:pt>
                <c:pt idx="28">
                  <c:v>29.4</c:v>
                </c:pt>
                <c:pt idx="29">
                  <c:v>29.6</c:v>
                </c:pt>
                <c:pt idx="30">
                  <c:v>29.7</c:v>
                </c:pt>
                <c:pt idx="31">
                  <c:v>29.7</c:v>
                </c:pt>
                <c:pt idx="32">
                  <c:v>29.7</c:v>
                </c:pt>
                <c:pt idx="33">
                  <c:v>29.8</c:v>
                </c:pt>
                <c:pt idx="34">
                  <c:v>30</c:v>
                </c:pt>
                <c:pt idx="35">
                  <c:v>30</c:v>
                </c:pt>
                <c:pt idx="36">
                  <c:v>30.1</c:v>
                </c:pt>
                <c:pt idx="37">
                  <c:v>30.1</c:v>
                </c:pt>
                <c:pt idx="38">
                  <c:v>29.9</c:v>
                </c:pt>
                <c:pt idx="39">
                  <c:v>30</c:v>
                </c:pt>
                <c:pt idx="40">
                  <c:v>30</c:v>
                </c:pt>
                <c:pt idx="41">
                  <c:v>30.1</c:v>
                </c:pt>
                <c:pt idx="42">
                  <c:v>30</c:v>
                </c:pt>
                <c:pt idx="43">
                  <c:v>30.2</c:v>
                </c:pt>
                <c:pt idx="44">
                  <c:v>30.2</c:v>
                </c:pt>
                <c:pt idx="45">
                  <c:v>30.3</c:v>
                </c:pt>
                <c:pt idx="46">
                  <c:v>30.3</c:v>
                </c:pt>
                <c:pt idx="47">
                  <c:v>30.4</c:v>
                </c:pt>
                <c:pt idx="48">
                  <c:v>30.3</c:v>
                </c:pt>
                <c:pt idx="49">
                  <c:v>30.3</c:v>
                </c:pt>
                <c:pt idx="50">
                  <c:v>30.2</c:v>
                </c:pt>
                <c:pt idx="51">
                  <c:v>30.2</c:v>
                </c:pt>
                <c:pt idx="52">
                  <c:v>30.1</c:v>
                </c:pt>
                <c:pt idx="53">
                  <c:v>30.1</c:v>
                </c:pt>
                <c:pt idx="54">
                  <c:v>30.2</c:v>
                </c:pt>
                <c:pt idx="55">
                  <c:v>30</c:v>
                </c:pt>
                <c:pt idx="56">
                  <c:v>30</c:v>
                </c:pt>
                <c:pt idx="57">
                  <c:v>30.1</c:v>
                </c:pt>
                <c:pt idx="58">
                  <c:v>30</c:v>
                </c:pt>
                <c:pt idx="59">
                  <c:v>29.9</c:v>
                </c:pt>
                <c:pt idx="60">
                  <c:v>30</c:v>
                </c:pt>
                <c:pt idx="61">
                  <c:v>30.1</c:v>
                </c:pt>
                <c:pt idx="62">
                  <c:v>30.1</c:v>
                </c:pt>
                <c:pt idx="63">
                  <c:v>29.9</c:v>
                </c:pt>
                <c:pt idx="64">
                  <c:v>30</c:v>
                </c:pt>
                <c:pt idx="65">
                  <c:v>29.9</c:v>
                </c:pt>
                <c:pt idx="66">
                  <c:v>30</c:v>
                </c:pt>
                <c:pt idx="67">
                  <c:v>30</c:v>
                </c:pt>
                <c:pt idx="68">
                  <c:v>30</c:v>
                </c:pt>
                <c:pt idx="69">
                  <c:v>29.9</c:v>
                </c:pt>
                <c:pt idx="70">
                  <c:v>29.7</c:v>
                </c:pt>
                <c:pt idx="71">
                  <c:v>30</c:v>
                </c:pt>
                <c:pt idx="72">
                  <c:v>29.9</c:v>
                </c:pt>
                <c:pt idx="73">
                  <c:v>29.8</c:v>
                </c:pt>
                <c:pt idx="74">
                  <c:v>29.8</c:v>
                </c:pt>
                <c:pt idx="75">
                  <c:v>29.8</c:v>
                </c:pt>
                <c:pt idx="76">
                  <c:v>29.8</c:v>
                </c:pt>
                <c:pt idx="77">
                  <c:v>29.9</c:v>
                </c:pt>
                <c:pt idx="78">
                  <c:v>29.7</c:v>
                </c:pt>
                <c:pt idx="79">
                  <c:v>29.6</c:v>
                </c:pt>
                <c:pt idx="80">
                  <c:v>29.6</c:v>
                </c:pt>
                <c:pt idx="81">
                  <c:v>29.5</c:v>
                </c:pt>
                <c:pt idx="82">
                  <c:v>29.8</c:v>
                </c:pt>
                <c:pt idx="83">
                  <c:v>29.7</c:v>
                </c:pt>
                <c:pt idx="84">
                  <c:v>29.6</c:v>
                </c:pt>
                <c:pt idx="85">
                  <c:v>29.7</c:v>
                </c:pt>
                <c:pt idx="86">
                  <c:v>29.5</c:v>
                </c:pt>
                <c:pt idx="87">
                  <c:v>29.4</c:v>
                </c:pt>
                <c:pt idx="88">
                  <c:v>29.5</c:v>
                </c:pt>
                <c:pt idx="89">
                  <c:v>29.5</c:v>
                </c:pt>
                <c:pt idx="90">
                  <c:v>29.6</c:v>
                </c:pt>
              </c:numCache>
            </c:numRef>
          </c:yVal>
          <c:smooth val="0"/>
          <c:extLst xmlns:c16r2="http://schemas.microsoft.com/office/drawing/2015/06/chart">
            <c:ext xmlns:c16="http://schemas.microsoft.com/office/drawing/2014/chart" uri="{C3380CC4-5D6E-409C-BE32-E72D297353CC}">
              <c16:uniqueId val="{00000003-B9A8-4601-9680-31DDB303BAD1}"/>
            </c:ext>
          </c:extLst>
        </c:ser>
        <c:ser>
          <c:idx val="4"/>
          <c:order val="4"/>
          <c:tx>
            <c:v>Channel 5</c:v>
          </c:tx>
          <c:spPr>
            <a:ln w="19050" cap="rnd">
              <a:solidFill>
                <a:schemeClr val="accent5"/>
              </a:solidFill>
              <a:round/>
            </a:ln>
            <a:effectLst/>
          </c:spPr>
          <c:marker>
            <c:symbol val="none"/>
          </c:marker>
          <c:xVal>
            <c:numRef>
              <c:f>Temperature!$C$4:$C$94</c:f>
              <c:numCache>
                <c:formatCode>General</c:formatCode>
                <c:ptCount val="91"/>
                <c:pt idx="0">
                  <c:v>40</c:v>
                </c:pt>
                <c:pt idx="1">
                  <c:v>80</c:v>
                </c:pt>
                <c:pt idx="2">
                  <c:v>120</c:v>
                </c:pt>
                <c:pt idx="3">
                  <c:v>160</c:v>
                </c:pt>
                <c:pt idx="4">
                  <c:v>200</c:v>
                </c:pt>
                <c:pt idx="5">
                  <c:v>240</c:v>
                </c:pt>
                <c:pt idx="6">
                  <c:v>280</c:v>
                </c:pt>
                <c:pt idx="7">
                  <c:v>320</c:v>
                </c:pt>
                <c:pt idx="8">
                  <c:v>360</c:v>
                </c:pt>
                <c:pt idx="9">
                  <c:v>400</c:v>
                </c:pt>
                <c:pt idx="10">
                  <c:v>440</c:v>
                </c:pt>
                <c:pt idx="11">
                  <c:v>480</c:v>
                </c:pt>
                <c:pt idx="12">
                  <c:v>520</c:v>
                </c:pt>
                <c:pt idx="13">
                  <c:v>560</c:v>
                </c:pt>
                <c:pt idx="14">
                  <c:v>600</c:v>
                </c:pt>
                <c:pt idx="15">
                  <c:v>640</c:v>
                </c:pt>
                <c:pt idx="16">
                  <c:v>680</c:v>
                </c:pt>
                <c:pt idx="17">
                  <c:v>720</c:v>
                </c:pt>
                <c:pt idx="18">
                  <c:v>760</c:v>
                </c:pt>
                <c:pt idx="19">
                  <c:v>800</c:v>
                </c:pt>
                <c:pt idx="20">
                  <c:v>840</c:v>
                </c:pt>
                <c:pt idx="21">
                  <c:v>880</c:v>
                </c:pt>
                <c:pt idx="22">
                  <c:v>920</c:v>
                </c:pt>
                <c:pt idx="23">
                  <c:v>960</c:v>
                </c:pt>
                <c:pt idx="24">
                  <c:v>1000</c:v>
                </c:pt>
                <c:pt idx="25">
                  <c:v>1040</c:v>
                </c:pt>
                <c:pt idx="26">
                  <c:v>1080</c:v>
                </c:pt>
                <c:pt idx="27">
                  <c:v>1120</c:v>
                </c:pt>
                <c:pt idx="28">
                  <c:v>1160</c:v>
                </c:pt>
                <c:pt idx="29">
                  <c:v>1200</c:v>
                </c:pt>
                <c:pt idx="30">
                  <c:v>1240</c:v>
                </c:pt>
                <c:pt idx="31">
                  <c:v>1280</c:v>
                </c:pt>
                <c:pt idx="32">
                  <c:v>1320</c:v>
                </c:pt>
                <c:pt idx="33">
                  <c:v>1360</c:v>
                </c:pt>
                <c:pt idx="34">
                  <c:v>1400</c:v>
                </c:pt>
                <c:pt idx="35">
                  <c:v>1440</c:v>
                </c:pt>
                <c:pt idx="36">
                  <c:v>1480</c:v>
                </c:pt>
                <c:pt idx="37">
                  <c:v>1520</c:v>
                </c:pt>
                <c:pt idx="38">
                  <c:v>1560</c:v>
                </c:pt>
                <c:pt idx="39">
                  <c:v>1600</c:v>
                </c:pt>
                <c:pt idx="40">
                  <c:v>1640</c:v>
                </c:pt>
                <c:pt idx="41">
                  <c:v>1680</c:v>
                </c:pt>
                <c:pt idx="42">
                  <c:v>1720</c:v>
                </c:pt>
                <c:pt idx="43">
                  <c:v>1760</c:v>
                </c:pt>
                <c:pt idx="44">
                  <c:v>1800</c:v>
                </c:pt>
                <c:pt idx="45">
                  <c:v>1840</c:v>
                </c:pt>
                <c:pt idx="46">
                  <c:v>1880</c:v>
                </c:pt>
                <c:pt idx="47">
                  <c:v>1920</c:v>
                </c:pt>
                <c:pt idx="48">
                  <c:v>1960</c:v>
                </c:pt>
                <c:pt idx="49">
                  <c:v>2000</c:v>
                </c:pt>
                <c:pt idx="50">
                  <c:v>2040</c:v>
                </c:pt>
                <c:pt idx="51">
                  <c:v>2080</c:v>
                </c:pt>
                <c:pt idx="52">
                  <c:v>2120</c:v>
                </c:pt>
                <c:pt idx="53">
                  <c:v>2160</c:v>
                </c:pt>
                <c:pt idx="54">
                  <c:v>2200</c:v>
                </c:pt>
                <c:pt idx="55">
                  <c:v>2240</c:v>
                </c:pt>
                <c:pt idx="56">
                  <c:v>2280</c:v>
                </c:pt>
                <c:pt idx="57">
                  <c:v>2320</c:v>
                </c:pt>
                <c:pt idx="58">
                  <c:v>2360</c:v>
                </c:pt>
                <c:pt idx="59">
                  <c:v>2400</c:v>
                </c:pt>
                <c:pt idx="60">
                  <c:v>2440</c:v>
                </c:pt>
                <c:pt idx="61">
                  <c:v>2480</c:v>
                </c:pt>
                <c:pt idx="62">
                  <c:v>2520</c:v>
                </c:pt>
                <c:pt idx="63">
                  <c:v>2560</c:v>
                </c:pt>
                <c:pt idx="64">
                  <c:v>2600</c:v>
                </c:pt>
                <c:pt idx="65">
                  <c:v>2640</c:v>
                </c:pt>
                <c:pt idx="66">
                  <c:v>2680</c:v>
                </c:pt>
                <c:pt idx="67">
                  <c:v>2720</c:v>
                </c:pt>
                <c:pt idx="68">
                  <c:v>2760</c:v>
                </c:pt>
                <c:pt idx="69">
                  <c:v>2800</c:v>
                </c:pt>
                <c:pt idx="70">
                  <c:v>2840</c:v>
                </c:pt>
                <c:pt idx="71">
                  <c:v>2880</c:v>
                </c:pt>
                <c:pt idx="72">
                  <c:v>2920</c:v>
                </c:pt>
                <c:pt idx="73">
                  <c:v>2960</c:v>
                </c:pt>
                <c:pt idx="74">
                  <c:v>3000</c:v>
                </c:pt>
                <c:pt idx="75">
                  <c:v>3040</c:v>
                </c:pt>
                <c:pt idx="76">
                  <c:v>3080</c:v>
                </c:pt>
                <c:pt idx="77">
                  <c:v>3120</c:v>
                </c:pt>
                <c:pt idx="78">
                  <c:v>3160</c:v>
                </c:pt>
                <c:pt idx="79">
                  <c:v>3200</c:v>
                </c:pt>
                <c:pt idx="80">
                  <c:v>3240</c:v>
                </c:pt>
                <c:pt idx="81">
                  <c:v>3280</c:v>
                </c:pt>
                <c:pt idx="82">
                  <c:v>3320</c:v>
                </c:pt>
                <c:pt idx="83">
                  <c:v>3360</c:v>
                </c:pt>
                <c:pt idx="84">
                  <c:v>3400</c:v>
                </c:pt>
                <c:pt idx="85">
                  <c:v>3440</c:v>
                </c:pt>
                <c:pt idx="86">
                  <c:v>3480</c:v>
                </c:pt>
                <c:pt idx="87">
                  <c:v>3520</c:v>
                </c:pt>
                <c:pt idx="88">
                  <c:v>3560</c:v>
                </c:pt>
                <c:pt idx="89">
                  <c:v>3600</c:v>
                </c:pt>
                <c:pt idx="90">
                  <c:v>3640</c:v>
                </c:pt>
              </c:numCache>
            </c:numRef>
          </c:xVal>
          <c:yVal>
            <c:numRef>
              <c:f>Temperature!$H$4:$H$94</c:f>
              <c:numCache>
                <c:formatCode>0.0</c:formatCode>
                <c:ptCount val="91"/>
                <c:pt idx="0">
                  <c:v>29.8</c:v>
                </c:pt>
                <c:pt idx="1">
                  <c:v>30.6</c:v>
                </c:pt>
                <c:pt idx="2">
                  <c:v>31.2</c:v>
                </c:pt>
                <c:pt idx="3">
                  <c:v>31.5</c:v>
                </c:pt>
                <c:pt idx="4">
                  <c:v>31.4</c:v>
                </c:pt>
                <c:pt idx="5">
                  <c:v>31.1</c:v>
                </c:pt>
                <c:pt idx="6">
                  <c:v>31.7</c:v>
                </c:pt>
                <c:pt idx="7">
                  <c:v>32</c:v>
                </c:pt>
                <c:pt idx="8">
                  <c:v>31.2</c:v>
                </c:pt>
                <c:pt idx="9">
                  <c:v>31.8</c:v>
                </c:pt>
                <c:pt idx="10">
                  <c:v>32.6</c:v>
                </c:pt>
                <c:pt idx="11">
                  <c:v>32.700000000000003</c:v>
                </c:pt>
                <c:pt idx="12">
                  <c:v>33</c:v>
                </c:pt>
                <c:pt idx="13">
                  <c:v>32.299999999999997</c:v>
                </c:pt>
                <c:pt idx="14">
                  <c:v>32.700000000000003</c:v>
                </c:pt>
                <c:pt idx="15">
                  <c:v>33.1</c:v>
                </c:pt>
                <c:pt idx="16">
                  <c:v>33.6</c:v>
                </c:pt>
                <c:pt idx="17">
                  <c:v>32.799999999999997</c:v>
                </c:pt>
                <c:pt idx="18">
                  <c:v>33.4</c:v>
                </c:pt>
                <c:pt idx="19">
                  <c:v>33</c:v>
                </c:pt>
                <c:pt idx="20">
                  <c:v>33.200000000000003</c:v>
                </c:pt>
                <c:pt idx="21">
                  <c:v>34.1</c:v>
                </c:pt>
                <c:pt idx="22">
                  <c:v>34.299999999999997</c:v>
                </c:pt>
                <c:pt idx="23">
                  <c:v>34</c:v>
                </c:pt>
                <c:pt idx="24">
                  <c:v>34.200000000000003</c:v>
                </c:pt>
                <c:pt idx="25">
                  <c:v>34.299999999999997</c:v>
                </c:pt>
                <c:pt idx="26">
                  <c:v>34.700000000000003</c:v>
                </c:pt>
                <c:pt idx="27">
                  <c:v>34.5</c:v>
                </c:pt>
                <c:pt idx="28">
                  <c:v>34.4</c:v>
                </c:pt>
                <c:pt idx="29">
                  <c:v>34.4</c:v>
                </c:pt>
                <c:pt idx="30">
                  <c:v>34.799999999999997</c:v>
                </c:pt>
                <c:pt idx="31">
                  <c:v>34.799999999999997</c:v>
                </c:pt>
                <c:pt idx="32">
                  <c:v>34.700000000000003</c:v>
                </c:pt>
                <c:pt idx="33">
                  <c:v>34.799999999999997</c:v>
                </c:pt>
                <c:pt idx="34">
                  <c:v>35.1</c:v>
                </c:pt>
                <c:pt idx="35">
                  <c:v>35.299999999999997</c:v>
                </c:pt>
                <c:pt idx="36">
                  <c:v>35.299999999999997</c:v>
                </c:pt>
                <c:pt idx="37">
                  <c:v>35.200000000000003</c:v>
                </c:pt>
                <c:pt idx="38">
                  <c:v>35</c:v>
                </c:pt>
                <c:pt idx="39">
                  <c:v>35</c:v>
                </c:pt>
                <c:pt idx="40">
                  <c:v>35.299999999999997</c:v>
                </c:pt>
                <c:pt idx="41">
                  <c:v>35.200000000000003</c:v>
                </c:pt>
                <c:pt idx="42">
                  <c:v>35.200000000000003</c:v>
                </c:pt>
                <c:pt idx="43">
                  <c:v>35.1</c:v>
                </c:pt>
                <c:pt idx="44">
                  <c:v>35.700000000000003</c:v>
                </c:pt>
                <c:pt idx="45">
                  <c:v>35.200000000000003</c:v>
                </c:pt>
                <c:pt idx="46">
                  <c:v>35.5</c:v>
                </c:pt>
                <c:pt idx="47">
                  <c:v>35.700000000000003</c:v>
                </c:pt>
                <c:pt idx="48">
                  <c:v>35.5</c:v>
                </c:pt>
                <c:pt idx="49">
                  <c:v>35.700000000000003</c:v>
                </c:pt>
                <c:pt idx="50">
                  <c:v>35.4</c:v>
                </c:pt>
                <c:pt idx="51">
                  <c:v>35.5</c:v>
                </c:pt>
                <c:pt idx="52">
                  <c:v>35.6</c:v>
                </c:pt>
                <c:pt idx="53">
                  <c:v>35.1</c:v>
                </c:pt>
                <c:pt idx="54">
                  <c:v>35.4</c:v>
                </c:pt>
                <c:pt idx="55">
                  <c:v>35.1</c:v>
                </c:pt>
                <c:pt idx="56">
                  <c:v>35.4</c:v>
                </c:pt>
                <c:pt idx="57">
                  <c:v>35.4</c:v>
                </c:pt>
                <c:pt idx="58">
                  <c:v>35.4</c:v>
                </c:pt>
                <c:pt idx="59">
                  <c:v>35.4</c:v>
                </c:pt>
                <c:pt idx="60">
                  <c:v>35.299999999999997</c:v>
                </c:pt>
                <c:pt idx="61">
                  <c:v>35.6</c:v>
                </c:pt>
                <c:pt idx="62">
                  <c:v>35.5</c:v>
                </c:pt>
                <c:pt idx="63">
                  <c:v>35.5</c:v>
                </c:pt>
                <c:pt idx="64">
                  <c:v>35.299999999999997</c:v>
                </c:pt>
                <c:pt idx="65">
                  <c:v>35.299999999999997</c:v>
                </c:pt>
                <c:pt idx="66">
                  <c:v>35.700000000000003</c:v>
                </c:pt>
                <c:pt idx="67">
                  <c:v>35.200000000000003</c:v>
                </c:pt>
                <c:pt idx="68">
                  <c:v>35.299999999999997</c:v>
                </c:pt>
                <c:pt idx="69">
                  <c:v>35.200000000000003</c:v>
                </c:pt>
                <c:pt idx="70">
                  <c:v>35.1</c:v>
                </c:pt>
                <c:pt idx="71">
                  <c:v>35.5</c:v>
                </c:pt>
                <c:pt idx="72">
                  <c:v>35.4</c:v>
                </c:pt>
                <c:pt idx="73">
                  <c:v>35</c:v>
                </c:pt>
                <c:pt idx="74">
                  <c:v>34.9</c:v>
                </c:pt>
                <c:pt idx="75">
                  <c:v>35</c:v>
                </c:pt>
                <c:pt idx="76">
                  <c:v>34.799999999999997</c:v>
                </c:pt>
                <c:pt idx="77">
                  <c:v>35</c:v>
                </c:pt>
                <c:pt idx="78">
                  <c:v>34.5</c:v>
                </c:pt>
                <c:pt idx="79">
                  <c:v>34.6</c:v>
                </c:pt>
                <c:pt idx="80">
                  <c:v>34.9</c:v>
                </c:pt>
                <c:pt idx="81">
                  <c:v>34.700000000000003</c:v>
                </c:pt>
                <c:pt idx="82">
                  <c:v>34.9</c:v>
                </c:pt>
                <c:pt idx="83">
                  <c:v>34.799999999999997</c:v>
                </c:pt>
                <c:pt idx="84">
                  <c:v>34.799999999999997</c:v>
                </c:pt>
                <c:pt idx="85">
                  <c:v>34.9</c:v>
                </c:pt>
                <c:pt idx="86">
                  <c:v>34.1</c:v>
                </c:pt>
                <c:pt idx="87">
                  <c:v>34.200000000000003</c:v>
                </c:pt>
                <c:pt idx="88">
                  <c:v>34.6</c:v>
                </c:pt>
                <c:pt idx="89">
                  <c:v>34.5</c:v>
                </c:pt>
                <c:pt idx="90">
                  <c:v>34.5</c:v>
                </c:pt>
              </c:numCache>
            </c:numRef>
          </c:yVal>
          <c:smooth val="0"/>
          <c:extLst xmlns:c16r2="http://schemas.microsoft.com/office/drawing/2015/06/chart">
            <c:ext xmlns:c16="http://schemas.microsoft.com/office/drawing/2014/chart" uri="{C3380CC4-5D6E-409C-BE32-E72D297353CC}">
              <c16:uniqueId val="{00000004-B9A8-4601-9680-31DDB303BAD1}"/>
            </c:ext>
          </c:extLst>
        </c:ser>
        <c:ser>
          <c:idx val="5"/>
          <c:order val="5"/>
          <c:tx>
            <c:v>Channel 6</c:v>
          </c:tx>
          <c:spPr>
            <a:ln w="19050" cap="rnd">
              <a:solidFill>
                <a:schemeClr val="accent6"/>
              </a:solidFill>
              <a:round/>
            </a:ln>
            <a:effectLst/>
          </c:spPr>
          <c:marker>
            <c:symbol val="none"/>
          </c:marker>
          <c:xVal>
            <c:numRef>
              <c:f>Temperature!$C$4:$C$94</c:f>
              <c:numCache>
                <c:formatCode>General</c:formatCode>
                <c:ptCount val="91"/>
                <c:pt idx="0">
                  <c:v>40</c:v>
                </c:pt>
                <c:pt idx="1">
                  <c:v>80</c:v>
                </c:pt>
                <c:pt idx="2">
                  <c:v>120</c:v>
                </c:pt>
                <c:pt idx="3">
                  <c:v>160</c:v>
                </c:pt>
                <c:pt idx="4">
                  <c:v>200</c:v>
                </c:pt>
                <c:pt idx="5">
                  <c:v>240</c:v>
                </c:pt>
                <c:pt idx="6">
                  <c:v>280</c:v>
                </c:pt>
                <c:pt idx="7">
                  <c:v>320</c:v>
                </c:pt>
                <c:pt idx="8">
                  <c:v>360</c:v>
                </c:pt>
                <c:pt idx="9">
                  <c:v>400</c:v>
                </c:pt>
                <c:pt idx="10">
                  <c:v>440</c:v>
                </c:pt>
                <c:pt idx="11">
                  <c:v>480</c:v>
                </c:pt>
                <c:pt idx="12">
                  <c:v>520</c:v>
                </c:pt>
                <c:pt idx="13">
                  <c:v>560</c:v>
                </c:pt>
                <c:pt idx="14">
                  <c:v>600</c:v>
                </c:pt>
                <c:pt idx="15">
                  <c:v>640</c:v>
                </c:pt>
                <c:pt idx="16">
                  <c:v>680</c:v>
                </c:pt>
                <c:pt idx="17">
                  <c:v>720</c:v>
                </c:pt>
                <c:pt idx="18">
                  <c:v>760</c:v>
                </c:pt>
                <c:pt idx="19">
                  <c:v>800</c:v>
                </c:pt>
                <c:pt idx="20">
                  <c:v>840</c:v>
                </c:pt>
                <c:pt idx="21">
                  <c:v>880</c:v>
                </c:pt>
                <c:pt idx="22">
                  <c:v>920</c:v>
                </c:pt>
                <c:pt idx="23">
                  <c:v>960</c:v>
                </c:pt>
                <c:pt idx="24">
                  <c:v>1000</c:v>
                </c:pt>
                <c:pt idx="25">
                  <c:v>1040</c:v>
                </c:pt>
                <c:pt idx="26">
                  <c:v>1080</c:v>
                </c:pt>
                <c:pt idx="27">
                  <c:v>1120</c:v>
                </c:pt>
                <c:pt idx="28">
                  <c:v>1160</c:v>
                </c:pt>
                <c:pt idx="29">
                  <c:v>1200</c:v>
                </c:pt>
                <c:pt idx="30">
                  <c:v>1240</c:v>
                </c:pt>
                <c:pt idx="31">
                  <c:v>1280</c:v>
                </c:pt>
                <c:pt idx="32">
                  <c:v>1320</c:v>
                </c:pt>
                <c:pt idx="33">
                  <c:v>1360</c:v>
                </c:pt>
                <c:pt idx="34">
                  <c:v>1400</c:v>
                </c:pt>
                <c:pt idx="35">
                  <c:v>1440</c:v>
                </c:pt>
                <c:pt idx="36">
                  <c:v>1480</c:v>
                </c:pt>
                <c:pt idx="37">
                  <c:v>1520</c:v>
                </c:pt>
                <c:pt idx="38">
                  <c:v>1560</c:v>
                </c:pt>
                <c:pt idx="39">
                  <c:v>1600</c:v>
                </c:pt>
                <c:pt idx="40">
                  <c:v>1640</c:v>
                </c:pt>
                <c:pt idx="41">
                  <c:v>1680</c:v>
                </c:pt>
                <c:pt idx="42">
                  <c:v>1720</c:v>
                </c:pt>
                <c:pt idx="43">
                  <c:v>1760</c:v>
                </c:pt>
                <c:pt idx="44">
                  <c:v>1800</c:v>
                </c:pt>
                <c:pt idx="45">
                  <c:v>1840</c:v>
                </c:pt>
                <c:pt idx="46">
                  <c:v>1880</c:v>
                </c:pt>
                <c:pt idx="47">
                  <c:v>1920</c:v>
                </c:pt>
                <c:pt idx="48">
                  <c:v>1960</c:v>
                </c:pt>
                <c:pt idx="49">
                  <c:v>2000</c:v>
                </c:pt>
                <c:pt idx="50">
                  <c:v>2040</c:v>
                </c:pt>
                <c:pt idx="51">
                  <c:v>2080</c:v>
                </c:pt>
                <c:pt idx="52">
                  <c:v>2120</c:v>
                </c:pt>
                <c:pt idx="53">
                  <c:v>2160</c:v>
                </c:pt>
                <c:pt idx="54">
                  <c:v>2200</c:v>
                </c:pt>
                <c:pt idx="55">
                  <c:v>2240</c:v>
                </c:pt>
                <c:pt idx="56">
                  <c:v>2280</c:v>
                </c:pt>
                <c:pt idx="57">
                  <c:v>2320</c:v>
                </c:pt>
                <c:pt idx="58">
                  <c:v>2360</c:v>
                </c:pt>
                <c:pt idx="59">
                  <c:v>2400</c:v>
                </c:pt>
                <c:pt idx="60">
                  <c:v>2440</c:v>
                </c:pt>
                <c:pt idx="61">
                  <c:v>2480</c:v>
                </c:pt>
                <c:pt idx="62">
                  <c:v>2520</c:v>
                </c:pt>
                <c:pt idx="63">
                  <c:v>2560</c:v>
                </c:pt>
                <c:pt idx="64">
                  <c:v>2600</c:v>
                </c:pt>
                <c:pt idx="65">
                  <c:v>2640</c:v>
                </c:pt>
                <c:pt idx="66">
                  <c:v>2680</c:v>
                </c:pt>
                <c:pt idx="67">
                  <c:v>2720</c:v>
                </c:pt>
                <c:pt idx="68">
                  <c:v>2760</c:v>
                </c:pt>
                <c:pt idx="69">
                  <c:v>2800</c:v>
                </c:pt>
                <c:pt idx="70">
                  <c:v>2840</c:v>
                </c:pt>
                <c:pt idx="71">
                  <c:v>2880</c:v>
                </c:pt>
                <c:pt idx="72">
                  <c:v>2920</c:v>
                </c:pt>
                <c:pt idx="73">
                  <c:v>2960</c:v>
                </c:pt>
                <c:pt idx="74">
                  <c:v>3000</c:v>
                </c:pt>
                <c:pt idx="75">
                  <c:v>3040</c:v>
                </c:pt>
                <c:pt idx="76">
                  <c:v>3080</c:v>
                </c:pt>
                <c:pt idx="77">
                  <c:v>3120</c:v>
                </c:pt>
                <c:pt idx="78">
                  <c:v>3160</c:v>
                </c:pt>
                <c:pt idx="79">
                  <c:v>3200</c:v>
                </c:pt>
                <c:pt idx="80">
                  <c:v>3240</c:v>
                </c:pt>
                <c:pt idx="81">
                  <c:v>3280</c:v>
                </c:pt>
                <c:pt idx="82">
                  <c:v>3320</c:v>
                </c:pt>
                <c:pt idx="83">
                  <c:v>3360</c:v>
                </c:pt>
                <c:pt idx="84">
                  <c:v>3400</c:v>
                </c:pt>
                <c:pt idx="85">
                  <c:v>3440</c:v>
                </c:pt>
                <c:pt idx="86">
                  <c:v>3480</c:v>
                </c:pt>
                <c:pt idx="87">
                  <c:v>3520</c:v>
                </c:pt>
                <c:pt idx="88">
                  <c:v>3560</c:v>
                </c:pt>
                <c:pt idx="89">
                  <c:v>3600</c:v>
                </c:pt>
                <c:pt idx="90">
                  <c:v>3640</c:v>
                </c:pt>
              </c:numCache>
            </c:numRef>
          </c:xVal>
          <c:yVal>
            <c:numRef>
              <c:f>Temperature!$I$4:$I$94</c:f>
              <c:numCache>
                <c:formatCode>0.0</c:formatCode>
                <c:ptCount val="91"/>
                <c:pt idx="0">
                  <c:v>29.4</c:v>
                </c:pt>
                <c:pt idx="1">
                  <c:v>30.4</c:v>
                </c:pt>
                <c:pt idx="2">
                  <c:v>30.4</c:v>
                </c:pt>
                <c:pt idx="3">
                  <c:v>30.6</c:v>
                </c:pt>
                <c:pt idx="4">
                  <c:v>31.1</c:v>
                </c:pt>
                <c:pt idx="5">
                  <c:v>30.7</c:v>
                </c:pt>
                <c:pt idx="6">
                  <c:v>31.1</c:v>
                </c:pt>
                <c:pt idx="7">
                  <c:v>31.7</c:v>
                </c:pt>
                <c:pt idx="8">
                  <c:v>30.7</c:v>
                </c:pt>
                <c:pt idx="9">
                  <c:v>31.4</c:v>
                </c:pt>
                <c:pt idx="10">
                  <c:v>32.1</c:v>
                </c:pt>
                <c:pt idx="11">
                  <c:v>32</c:v>
                </c:pt>
                <c:pt idx="12">
                  <c:v>31.9</c:v>
                </c:pt>
                <c:pt idx="13">
                  <c:v>31.4</c:v>
                </c:pt>
                <c:pt idx="14">
                  <c:v>32.200000000000003</c:v>
                </c:pt>
                <c:pt idx="15">
                  <c:v>32.700000000000003</c:v>
                </c:pt>
                <c:pt idx="16">
                  <c:v>33.1</c:v>
                </c:pt>
                <c:pt idx="17">
                  <c:v>31.9</c:v>
                </c:pt>
                <c:pt idx="18">
                  <c:v>32.700000000000003</c:v>
                </c:pt>
                <c:pt idx="19">
                  <c:v>32.5</c:v>
                </c:pt>
                <c:pt idx="20">
                  <c:v>33</c:v>
                </c:pt>
                <c:pt idx="21">
                  <c:v>32.6</c:v>
                </c:pt>
                <c:pt idx="22">
                  <c:v>33.299999999999997</c:v>
                </c:pt>
                <c:pt idx="23">
                  <c:v>33.200000000000003</c:v>
                </c:pt>
                <c:pt idx="24">
                  <c:v>33.200000000000003</c:v>
                </c:pt>
                <c:pt idx="25">
                  <c:v>33.200000000000003</c:v>
                </c:pt>
                <c:pt idx="26">
                  <c:v>33.4</c:v>
                </c:pt>
                <c:pt idx="27">
                  <c:v>33.5</c:v>
                </c:pt>
                <c:pt idx="28">
                  <c:v>33.5</c:v>
                </c:pt>
                <c:pt idx="29">
                  <c:v>33.299999999999997</c:v>
                </c:pt>
                <c:pt idx="30">
                  <c:v>33.200000000000003</c:v>
                </c:pt>
                <c:pt idx="31">
                  <c:v>33.6</c:v>
                </c:pt>
                <c:pt idx="32">
                  <c:v>33.799999999999997</c:v>
                </c:pt>
                <c:pt idx="33">
                  <c:v>33.799999999999997</c:v>
                </c:pt>
                <c:pt idx="34">
                  <c:v>33.9</c:v>
                </c:pt>
                <c:pt idx="35">
                  <c:v>34</c:v>
                </c:pt>
                <c:pt idx="36">
                  <c:v>33.799999999999997</c:v>
                </c:pt>
                <c:pt idx="37">
                  <c:v>33.799999999999997</c:v>
                </c:pt>
                <c:pt idx="38">
                  <c:v>33.700000000000003</c:v>
                </c:pt>
                <c:pt idx="39">
                  <c:v>33.6</c:v>
                </c:pt>
                <c:pt idx="40">
                  <c:v>33.700000000000003</c:v>
                </c:pt>
                <c:pt idx="41">
                  <c:v>33.700000000000003</c:v>
                </c:pt>
                <c:pt idx="42">
                  <c:v>34</c:v>
                </c:pt>
                <c:pt idx="43">
                  <c:v>33.6</c:v>
                </c:pt>
                <c:pt idx="44">
                  <c:v>34</c:v>
                </c:pt>
                <c:pt idx="45">
                  <c:v>33.6</c:v>
                </c:pt>
                <c:pt idx="46">
                  <c:v>34.1</c:v>
                </c:pt>
                <c:pt idx="47">
                  <c:v>34.4</c:v>
                </c:pt>
                <c:pt idx="48">
                  <c:v>34</c:v>
                </c:pt>
                <c:pt idx="49">
                  <c:v>33.6</c:v>
                </c:pt>
                <c:pt idx="50">
                  <c:v>34.200000000000003</c:v>
                </c:pt>
                <c:pt idx="51">
                  <c:v>33.200000000000003</c:v>
                </c:pt>
                <c:pt idx="52">
                  <c:v>34.1</c:v>
                </c:pt>
                <c:pt idx="53">
                  <c:v>34</c:v>
                </c:pt>
                <c:pt idx="54">
                  <c:v>33.9</c:v>
                </c:pt>
                <c:pt idx="55">
                  <c:v>33.5</c:v>
                </c:pt>
                <c:pt idx="56">
                  <c:v>34.200000000000003</c:v>
                </c:pt>
                <c:pt idx="57">
                  <c:v>34</c:v>
                </c:pt>
                <c:pt idx="58">
                  <c:v>33.9</c:v>
                </c:pt>
                <c:pt idx="59">
                  <c:v>34.200000000000003</c:v>
                </c:pt>
                <c:pt idx="60">
                  <c:v>33.799999999999997</c:v>
                </c:pt>
                <c:pt idx="61">
                  <c:v>34.4</c:v>
                </c:pt>
                <c:pt idx="62">
                  <c:v>33.700000000000003</c:v>
                </c:pt>
                <c:pt idx="63">
                  <c:v>34.200000000000003</c:v>
                </c:pt>
                <c:pt idx="64">
                  <c:v>34</c:v>
                </c:pt>
                <c:pt idx="65">
                  <c:v>33.700000000000003</c:v>
                </c:pt>
                <c:pt idx="66">
                  <c:v>33.9</c:v>
                </c:pt>
                <c:pt idx="67">
                  <c:v>34.1</c:v>
                </c:pt>
                <c:pt idx="68">
                  <c:v>33.799999999999997</c:v>
                </c:pt>
                <c:pt idx="69">
                  <c:v>33.799999999999997</c:v>
                </c:pt>
                <c:pt idx="70">
                  <c:v>33.799999999999997</c:v>
                </c:pt>
                <c:pt idx="71">
                  <c:v>34.4</c:v>
                </c:pt>
                <c:pt idx="72">
                  <c:v>34</c:v>
                </c:pt>
                <c:pt idx="73">
                  <c:v>33.5</c:v>
                </c:pt>
                <c:pt idx="74">
                  <c:v>33.799999999999997</c:v>
                </c:pt>
                <c:pt idx="75">
                  <c:v>33.4</c:v>
                </c:pt>
                <c:pt idx="76">
                  <c:v>33.200000000000003</c:v>
                </c:pt>
                <c:pt idx="77">
                  <c:v>33.700000000000003</c:v>
                </c:pt>
                <c:pt idx="78">
                  <c:v>33.4</c:v>
                </c:pt>
                <c:pt idx="79">
                  <c:v>33.200000000000003</c:v>
                </c:pt>
                <c:pt idx="80">
                  <c:v>33.299999999999997</c:v>
                </c:pt>
                <c:pt idx="81">
                  <c:v>33.700000000000003</c:v>
                </c:pt>
                <c:pt idx="82">
                  <c:v>33.6</c:v>
                </c:pt>
                <c:pt idx="83">
                  <c:v>33.6</c:v>
                </c:pt>
                <c:pt idx="84">
                  <c:v>33.4</c:v>
                </c:pt>
                <c:pt idx="85">
                  <c:v>33.6</c:v>
                </c:pt>
                <c:pt idx="86">
                  <c:v>33.1</c:v>
                </c:pt>
                <c:pt idx="87">
                  <c:v>32.799999999999997</c:v>
                </c:pt>
                <c:pt idx="88">
                  <c:v>33.4</c:v>
                </c:pt>
                <c:pt idx="89">
                  <c:v>33.4</c:v>
                </c:pt>
                <c:pt idx="90">
                  <c:v>33.5</c:v>
                </c:pt>
              </c:numCache>
            </c:numRef>
          </c:yVal>
          <c:smooth val="0"/>
          <c:extLst xmlns:c16r2="http://schemas.microsoft.com/office/drawing/2015/06/chart">
            <c:ext xmlns:c16="http://schemas.microsoft.com/office/drawing/2014/chart" uri="{C3380CC4-5D6E-409C-BE32-E72D297353CC}">
              <c16:uniqueId val="{00000005-B9A8-4601-9680-31DDB303BAD1}"/>
            </c:ext>
          </c:extLst>
        </c:ser>
        <c:ser>
          <c:idx val="6"/>
          <c:order val="6"/>
          <c:tx>
            <c:v>Channel 7</c:v>
          </c:tx>
          <c:spPr>
            <a:ln w="19050" cap="rnd">
              <a:solidFill>
                <a:schemeClr val="accent1">
                  <a:lumMod val="60000"/>
                </a:schemeClr>
              </a:solidFill>
              <a:round/>
            </a:ln>
            <a:effectLst/>
          </c:spPr>
          <c:marker>
            <c:symbol val="none"/>
          </c:marker>
          <c:xVal>
            <c:numRef>
              <c:f>Temperature!$C$4:$C$94</c:f>
              <c:numCache>
                <c:formatCode>General</c:formatCode>
                <c:ptCount val="91"/>
                <c:pt idx="0">
                  <c:v>40</c:v>
                </c:pt>
                <c:pt idx="1">
                  <c:v>80</c:v>
                </c:pt>
                <c:pt idx="2">
                  <c:v>120</c:v>
                </c:pt>
                <c:pt idx="3">
                  <c:v>160</c:v>
                </c:pt>
                <c:pt idx="4">
                  <c:v>200</c:v>
                </c:pt>
                <c:pt idx="5">
                  <c:v>240</c:v>
                </c:pt>
                <c:pt idx="6">
                  <c:v>280</c:v>
                </c:pt>
                <c:pt idx="7">
                  <c:v>320</c:v>
                </c:pt>
                <c:pt idx="8">
                  <c:v>360</c:v>
                </c:pt>
                <c:pt idx="9">
                  <c:v>400</c:v>
                </c:pt>
                <c:pt idx="10">
                  <c:v>440</c:v>
                </c:pt>
                <c:pt idx="11">
                  <c:v>480</c:v>
                </c:pt>
                <c:pt idx="12">
                  <c:v>520</c:v>
                </c:pt>
                <c:pt idx="13">
                  <c:v>560</c:v>
                </c:pt>
                <c:pt idx="14">
                  <c:v>600</c:v>
                </c:pt>
                <c:pt idx="15">
                  <c:v>640</c:v>
                </c:pt>
                <c:pt idx="16">
                  <c:v>680</c:v>
                </c:pt>
                <c:pt idx="17">
                  <c:v>720</c:v>
                </c:pt>
                <c:pt idx="18">
                  <c:v>760</c:v>
                </c:pt>
                <c:pt idx="19">
                  <c:v>800</c:v>
                </c:pt>
                <c:pt idx="20">
                  <c:v>840</c:v>
                </c:pt>
                <c:pt idx="21">
                  <c:v>880</c:v>
                </c:pt>
                <c:pt idx="22">
                  <c:v>920</c:v>
                </c:pt>
                <c:pt idx="23">
                  <c:v>960</c:v>
                </c:pt>
                <c:pt idx="24">
                  <c:v>1000</c:v>
                </c:pt>
                <c:pt idx="25">
                  <c:v>1040</c:v>
                </c:pt>
                <c:pt idx="26">
                  <c:v>1080</c:v>
                </c:pt>
                <c:pt idx="27">
                  <c:v>1120</c:v>
                </c:pt>
                <c:pt idx="28">
                  <c:v>1160</c:v>
                </c:pt>
                <c:pt idx="29">
                  <c:v>1200</c:v>
                </c:pt>
                <c:pt idx="30">
                  <c:v>1240</c:v>
                </c:pt>
                <c:pt idx="31">
                  <c:v>1280</c:v>
                </c:pt>
                <c:pt idx="32">
                  <c:v>1320</c:v>
                </c:pt>
                <c:pt idx="33">
                  <c:v>1360</c:v>
                </c:pt>
                <c:pt idx="34">
                  <c:v>1400</c:v>
                </c:pt>
                <c:pt idx="35">
                  <c:v>1440</c:v>
                </c:pt>
                <c:pt idx="36">
                  <c:v>1480</c:v>
                </c:pt>
                <c:pt idx="37">
                  <c:v>1520</c:v>
                </c:pt>
                <c:pt idx="38">
                  <c:v>1560</c:v>
                </c:pt>
                <c:pt idx="39">
                  <c:v>1600</c:v>
                </c:pt>
                <c:pt idx="40">
                  <c:v>1640</c:v>
                </c:pt>
                <c:pt idx="41">
                  <c:v>1680</c:v>
                </c:pt>
                <c:pt idx="42">
                  <c:v>1720</c:v>
                </c:pt>
                <c:pt idx="43">
                  <c:v>1760</c:v>
                </c:pt>
                <c:pt idx="44">
                  <c:v>1800</c:v>
                </c:pt>
                <c:pt idx="45">
                  <c:v>1840</c:v>
                </c:pt>
                <c:pt idx="46">
                  <c:v>1880</c:v>
                </c:pt>
                <c:pt idx="47">
                  <c:v>1920</c:v>
                </c:pt>
                <c:pt idx="48">
                  <c:v>1960</c:v>
                </c:pt>
                <c:pt idx="49">
                  <c:v>2000</c:v>
                </c:pt>
                <c:pt idx="50">
                  <c:v>2040</c:v>
                </c:pt>
                <c:pt idx="51">
                  <c:v>2080</c:v>
                </c:pt>
                <c:pt idx="52">
                  <c:v>2120</c:v>
                </c:pt>
                <c:pt idx="53">
                  <c:v>2160</c:v>
                </c:pt>
                <c:pt idx="54">
                  <c:v>2200</c:v>
                </c:pt>
                <c:pt idx="55">
                  <c:v>2240</c:v>
                </c:pt>
                <c:pt idx="56">
                  <c:v>2280</c:v>
                </c:pt>
                <c:pt idx="57">
                  <c:v>2320</c:v>
                </c:pt>
                <c:pt idx="58">
                  <c:v>2360</c:v>
                </c:pt>
                <c:pt idx="59">
                  <c:v>2400</c:v>
                </c:pt>
                <c:pt idx="60">
                  <c:v>2440</c:v>
                </c:pt>
                <c:pt idx="61">
                  <c:v>2480</c:v>
                </c:pt>
                <c:pt idx="62">
                  <c:v>2520</c:v>
                </c:pt>
                <c:pt idx="63">
                  <c:v>2560</c:v>
                </c:pt>
                <c:pt idx="64">
                  <c:v>2600</c:v>
                </c:pt>
                <c:pt idx="65">
                  <c:v>2640</c:v>
                </c:pt>
                <c:pt idx="66">
                  <c:v>2680</c:v>
                </c:pt>
                <c:pt idx="67">
                  <c:v>2720</c:v>
                </c:pt>
                <c:pt idx="68">
                  <c:v>2760</c:v>
                </c:pt>
                <c:pt idx="69">
                  <c:v>2800</c:v>
                </c:pt>
                <c:pt idx="70">
                  <c:v>2840</c:v>
                </c:pt>
                <c:pt idx="71">
                  <c:v>2880</c:v>
                </c:pt>
                <c:pt idx="72">
                  <c:v>2920</c:v>
                </c:pt>
                <c:pt idx="73">
                  <c:v>2960</c:v>
                </c:pt>
                <c:pt idx="74">
                  <c:v>3000</c:v>
                </c:pt>
                <c:pt idx="75">
                  <c:v>3040</c:v>
                </c:pt>
                <c:pt idx="76">
                  <c:v>3080</c:v>
                </c:pt>
                <c:pt idx="77">
                  <c:v>3120</c:v>
                </c:pt>
                <c:pt idx="78">
                  <c:v>3160</c:v>
                </c:pt>
                <c:pt idx="79">
                  <c:v>3200</c:v>
                </c:pt>
                <c:pt idx="80">
                  <c:v>3240</c:v>
                </c:pt>
                <c:pt idx="81">
                  <c:v>3280</c:v>
                </c:pt>
                <c:pt idx="82">
                  <c:v>3320</c:v>
                </c:pt>
                <c:pt idx="83">
                  <c:v>3360</c:v>
                </c:pt>
                <c:pt idx="84">
                  <c:v>3400</c:v>
                </c:pt>
                <c:pt idx="85">
                  <c:v>3440</c:v>
                </c:pt>
                <c:pt idx="86">
                  <c:v>3480</c:v>
                </c:pt>
                <c:pt idx="87">
                  <c:v>3520</c:v>
                </c:pt>
                <c:pt idx="88">
                  <c:v>3560</c:v>
                </c:pt>
                <c:pt idx="89">
                  <c:v>3600</c:v>
                </c:pt>
                <c:pt idx="90">
                  <c:v>3640</c:v>
                </c:pt>
              </c:numCache>
            </c:numRef>
          </c:xVal>
          <c:yVal>
            <c:numRef>
              <c:f>Temperature!$J$4:$J$94</c:f>
              <c:numCache>
                <c:formatCode>0.0</c:formatCode>
                <c:ptCount val="91"/>
                <c:pt idx="0">
                  <c:v>25.5</c:v>
                </c:pt>
                <c:pt idx="1">
                  <c:v>26.4</c:v>
                </c:pt>
                <c:pt idx="2">
                  <c:v>26.5</c:v>
                </c:pt>
                <c:pt idx="3">
                  <c:v>26.1</c:v>
                </c:pt>
                <c:pt idx="4">
                  <c:v>26.2</c:v>
                </c:pt>
                <c:pt idx="5">
                  <c:v>26.7</c:v>
                </c:pt>
                <c:pt idx="6">
                  <c:v>26</c:v>
                </c:pt>
                <c:pt idx="7">
                  <c:v>27.1</c:v>
                </c:pt>
                <c:pt idx="8">
                  <c:v>26.3</c:v>
                </c:pt>
                <c:pt idx="9">
                  <c:v>26.8</c:v>
                </c:pt>
                <c:pt idx="10">
                  <c:v>27.6</c:v>
                </c:pt>
                <c:pt idx="11">
                  <c:v>26.4</c:v>
                </c:pt>
                <c:pt idx="12">
                  <c:v>26.8</c:v>
                </c:pt>
                <c:pt idx="13">
                  <c:v>27.1</c:v>
                </c:pt>
                <c:pt idx="14">
                  <c:v>26.8</c:v>
                </c:pt>
                <c:pt idx="15">
                  <c:v>27.4</c:v>
                </c:pt>
                <c:pt idx="16">
                  <c:v>27.6</c:v>
                </c:pt>
                <c:pt idx="17">
                  <c:v>26.7</c:v>
                </c:pt>
                <c:pt idx="18">
                  <c:v>27.4</c:v>
                </c:pt>
                <c:pt idx="19">
                  <c:v>27.6</c:v>
                </c:pt>
                <c:pt idx="20">
                  <c:v>28</c:v>
                </c:pt>
                <c:pt idx="21">
                  <c:v>27.9</c:v>
                </c:pt>
                <c:pt idx="22">
                  <c:v>28.5</c:v>
                </c:pt>
                <c:pt idx="23">
                  <c:v>27.9</c:v>
                </c:pt>
                <c:pt idx="24">
                  <c:v>27.6</c:v>
                </c:pt>
                <c:pt idx="25">
                  <c:v>27.4</c:v>
                </c:pt>
                <c:pt idx="26">
                  <c:v>27.3</c:v>
                </c:pt>
                <c:pt idx="27">
                  <c:v>27.1</c:v>
                </c:pt>
                <c:pt idx="28">
                  <c:v>28.2</c:v>
                </c:pt>
                <c:pt idx="29">
                  <c:v>27.3</c:v>
                </c:pt>
                <c:pt idx="30">
                  <c:v>27.8</c:v>
                </c:pt>
                <c:pt idx="31">
                  <c:v>27.2</c:v>
                </c:pt>
                <c:pt idx="32">
                  <c:v>26.6</c:v>
                </c:pt>
                <c:pt idx="33">
                  <c:v>27.2</c:v>
                </c:pt>
                <c:pt idx="34">
                  <c:v>27</c:v>
                </c:pt>
                <c:pt idx="35">
                  <c:v>27.6</c:v>
                </c:pt>
                <c:pt idx="36">
                  <c:v>28.2</c:v>
                </c:pt>
                <c:pt idx="37">
                  <c:v>28.1</c:v>
                </c:pt>
                <c:pt idx="38">
                  <c:v>27.9</c:v>
                </c:pt>
                <c:pt idx="39">
                  <c:v>27.6</c:v>
                </c:pt>
                <c:pt idx="40">
                  <c:v>26.8</c:v>
                </c:pt>
                <c:pt idx="41">
                  <c:v>26.7</c:v>
                </c:pt>
                <c:pt idx="42">
                  <c:v>27.4</c:v>
                </c:pt>
                <c:pt idx="43">
                  <c:v>27.6</c:v>
                </c:pt>
                <c:pt idx="44">
                  <c:v>28.4</c:v>
                </c:pt>
                <c:pt idx="45">
                  <c:v>28.2</c:v>
                </c:pt>
                <c:pt idx="46">
                  <c:v>27.4</c:v>
                </c:pt>
                <c:pt idx="47">
                  <c:v>27.9</c:v>
                </c:pt>
                <c:pt idx="48">
                  <c:v>28.1</c:v>
                </c:pt>
                <c:pt idx="49">
                  <c:v>28.1</c:v>
                </c:pt>
                <c:pt idx="50">
                  <c:v>27.6</c:v>
                </c:pt>
                <c:pt idx="51">
                  <c:v>27.2</c:v>
                </c:pt>
                <c:pt idx="52">
                  <c:v>27.1</c:v>
                </c:pt>
                <c:pt idx="53">
                  <c:v>28</c:v>
                </c:pt>
                <c:pt idx="54">
                  <c:v>27.9</c:v>
                </c:pt>
                <c:pt idx="55">
                  <c:v>27.1</c:v>
                </c:pt>
                <c:pt idx="56">
                  <c:v>28</c:v>
                </c:pt>
                <c:pt idx="57">
                  <c:v>28.2</c:v>
                </c:pt>
                <c:pt idx="58">
                  <c:v>27</c:v>
                </c:pt>
                <c:pt idx="59">
                  <c:v>28.1</c:v>
                </c:pt>
                <c:pt idx="60">
                  <c:v>27.8</c:v>
                </c:pt>
                <c:pt idx="61">
                  <c:v>29.1</c:v>
                </c:pt>
                <c:pt idx="62">
                  <c:v>27.7</c:v>
                </c:pt>
                <c:pt idx="63">
                  <c:v>28.9</c:v>
                </c:pt>
                <c:pt idx="64">
                  <c:v>29</c:v>
                </c:pt>
                <c:pt idx="65">
                  <c:v>27.8</c:v>
                </c:pt>
                <c:pt idx="66">
                  <c:v>28.2</c:v>
                </c:pt>
                <c:pt idx="67">
                  <c:v>27.4</c:v>
                </c:pt>
                <c:pt idx="68">
                  <c:v>27.7</c:v>
                </c:pt>
                <c:pt idx="69">
                  <c:v>26.5</c:v>
                </c:pt>
                <c:pt idx="70">
                  <c:v>28.3</c:v>
                </c:pt>
                <c:pt idx="71">
                  <c:v>28.4</c:v>
                </c:pt>
                <c:pt idx="72">
                  <c:v>27.6</c:v>
                </c:pt>
                <c:pt idx="73">
                  <c:v>27.1</c:v>
                </c:pt>
                <c:pt idx="74">
                  <c:v>27.4</c:v>
                </c:pt>
                <c:pt idx="75">
                  <c:v>27.7</c:v>
                </c:pt>
                <c:pt idx="76">
                  <c:v>26.8</c:v>
                </c:pt>
                <c:pt idx="77">
                  <c:v>27.3</c:v>
                </c:pt>
                <c:pt idx="78">
                  <c:v>26.5</c:v>
                </c:pt>
                <c:pt idx="79">
                  <c:v>26.6</c:v>
                </c:pt>
                <c:pt idx="80">
                  <c:v>26.7</c:v>
                </c:pt>
                <c:pt idx="81">
                  <c:v>27.2</c:v>
                </c:pt>
                <c:pt idx="82">
                  <c:v>27</c:v>
                </c:pt>
                <c:pt idx="83">
                  <c:v>26.8</c:v>
                </c:pt>
                <c:pt idx="84">
                  <c:v>26.9</c:v>
                </c:pt>
                <c:pt idx="85">
                  <c:v>27.9</c:v>
                </c:pt>
                <c:pt idx="86">
                  <c:v>26.7</c:v>
                </c:pt>
                <c:pt idx="87">
                  <c:v>26.2</c:v>
                </c:pt>
                <c:pt idx="88">
                  <c:v>26.6</c:v>
                </c:pt>
                <c:pt idx="89">
                  <c:v>26.2</c:v>
                </c:pt>
                <c:pt idx="90">
                  <c:v>27.1</c:v>
                </c:pt>
              </c:numCache>
            </c:numRef>
          </c:yVal>
          <c:smooth val="0"/>
          <c:extLst xmlns:c16r2="http://schemas.microsoft.com/office/drawing/2015/06/chart">
            <c:ext xmlns:c16="http://schemas.microsoft.com/office/drawing/2014/chart" uri="{C3380CC4-5D6E-409C-BE32-E72D297353CC}">
              <c16:uniqueId val="{00000006-B9A8-4601-9680-31DDB303BAD1}"/>
            </c:ext>
          </c:extLst>
        </c:ser>
        <c:ser>
          <c:idx val="7"/>
          <c:order val="7"/>
          <c:tx>
            <c:v>Channel 8</c:v>
          </c:tx>
          <c:spPr>
            <a:ln w="19050" cap="rnd">
              <a:solidFill>
                <a:schemeClr val="accent2">
                  <a:lumMod val="60000"/>
                </a:schemeClr>
              </a:solidFill>
              <a:round/>
            </a:ln>
            <a:effectLst/>
          </c:spPr>
          <c:marker>
            <c:symbol val="none"/>
          </c:marker>
          <c:xVal>
            <c:numRef>
              <c:f>Temperature!$C$4:$C$94</c:f>
              <c:numCache>
                <c:formatCode>General</c:formatCode>
                <c:ptCount val="91"/>
                <c:pt idx="0">
                  <c:v>40</c:v>
                </c:pt>
                <c:pt idx="1">
                  <c:v>80</c:v>
                </c:pt>
                <c:pt idx="2">
                  <c:v>120</c:v>
                </c:pt>
                <c:pt idx="3">
                  <c:v>160</c:v>
                </c:pt>
                <c:pt idx="4">
                  <c:v>200</c:v>
                </c:pt>
                <c:pt idx="5">
                  <c:v>240</c:v>
                </c:pt>
                <c:pt idx="6">
                  <c:v>280</c:v>
                </c:pt>
                <c:pt idx="7">
                  <c:v>320</c:v>
                </c:pt>
                <c:pt idx="8">
                  <c:v>360</c:v>
                </c:pt>
                <c:pt idx="9">
                  <c:v>400</c:v>
                </c:pt>
                <c:pt idx="10">
                  <c:v>440</c:v>
                </c:pt>
                <c:pt idx="11">
                  <c:v>480</c:v>
                </c:pt>
                <c:pt idx="12">
                  <c:v>520</c:v>
                </c:pt>
                <c:pt idx="13">
                  <c:v>560</c:v>
                </c:pt>
                <c:pt idx="14">
                  <c:v>600</c:v>
                </c:pt>
                <c:pt idx="15">
                  <c:v>640</c:v>
                </c:pt>
                <c:pt idx="16">
                  <c:v>680</c:v>
                </c:pt>
                <c:pt idx="17">
                  <c:v>720</c:v>
                </c:pt>
                <c:pt idx="18">
                  <c:v>760</c:v>
                </c:pt>
                <c:pt idx="19">
                  <c:v>800</c:v>
                </c:pt>
                <c:pt idx="20">
                  <c:v>840</c:v>
                </c:pt>
                <c:pt idx="21">
                  <c:v>880</c:v>
                </c:pt>
                <c:pt idx="22">
                  <c:v>920</c:v>
                </c:pt>
                <c:pt idx="23">
                  <c:v>960</c:v>
                </c:pt>
                <c:pt idx="24">
                  <c:v>1000</c:v>
                </c:pt>
                <c:pt idx="25">
                  <c:v>1040</c:v>
                </c:pt>
                <c:pt idx="26">
                  <c:v>1080</c:v>
                </c:pt>
                <c:pt idx="27">
                  <c:v>1120</c:v>
                </c:pt>
                <c:pt idx="28">
                  <c:v>1160</c:v>
                </c:pt>
                <c:pt idx="29">
                  <c:v>1200</c:v>
                </c:pt>
                <c:pt idx="30">
                  <c:v>1240</c:v>
                </c:pt>
                <c:pt idx="31">
                  <c:v>1280</c:v>
                </c:pt>
                <c:pt idx="32">
                  <c:v>1320</c:v>
                </c:pt>
                <c:pt idx="33">
                  <c:v>1360</c:v>
                </c:pt>
                <c:pt idx="34">
                  <c:v>1400</c:v>
                </c:pt>
                <c:pt idx="35">
                  <c:v>1440</c:v>
                </c:pt>
                <c:pt idx="36">
                  <c:v>1480</c:v>
                </c:pt>
                <c:pt idx="37">
                  <c:v>1520</c:v>
                </c:pt>
                <c:pt idx="38">
                  <c:v>1560</c:v>
                </c:pt>
                <c:pt idx="39">
                  <c:v>1600</c:v>
                </c:pt>
                <c:pt idx="40">
                  <c:v>1640</c:v>
                </c:pt>
                <c:pt idx="41">
                  <c:v>1680</c:v>
                </c:pt>
                <c:pt idx="42">
                  <c:v>1720</c:v>
                </c:pt>
                <c:pt idx="43">
                  <c:v>1760</c:v>
                </c:pt>
                <c:pt idx="44">
                  <c:v>1800</c:v>
                </c:pt>
                <c:pt idx="45">
                  <c:v>1840</c:v>
                </c:pt>
                <c:pt idx="46">
                  <c:v>1880</c:v>
                </c:pt>
                <c:pt idx="47">
                  <c:v>1920</c:v>
                </c:pt>
                <c:pt idx="48">
                  <c:v>1960</c:v>
                </c:pt>
                <c:pt idx="49">
                  <c:v>2000</c:v>
                </c:pt>
                <c:pt idx="50">
                  <c:v>2040</c:v>
                </c:pt>
                <c:pt idx="51">
                  <c:v>2080</c:v>
                </c:pt>
                <c:pt idx="52">
                  <c:v>2120</c:v>
                </c:pt>
                <c:pt idx="53">
                  <c:v>2160</c:v>
                </c:pt>
                <c:pt idx="54">
                  <c:v>2200</c:v>
                </c:pt>
                <c:pt idx="55">
                  <c:v>2240</c:v>
                </c:pt>
                <c:pt idx="56">
                  <c:v>2280</c:v>
                </c:pt>
                <c:pt idx="57">
                  <c:v>2320</c:v>
                </c:pt>
                <c:pt idx="58">
                  <c:v>2360</c:v>
                </c:pt>
                <c:pt idx="59">
                  <c:v>2400</c:v>
                </c:pt>
                <c:pt idx="60">
                  <c:v>2440</c:v>
                </c:pt>
                <c:pt idx="61">
                  <c:v>2480</c:v>
                </c:pt>
                <c:pt idx="62">
                  <c:v>2520</c:v>
                </c:pt>
                <c:pt idx="63">
                  <c:v>2560</c:v>
                </c:pt>
                <c:pt idx="64">
                  <c:v>2600</c:v>
                </c:pt>
                <c:pt idx="65">
                  <c:v>2640</c:v>
                </c:pt>
                <c:pt idx="66">
                  <c:v>2680</c:v>
                </c:pt>
                <c:pt idx="67">
                  <c:v>2720</c:v>
                </c:pt>
                <c:pt idx="68">
                  <c:v>2760</c:v>
                </c:pt>
                <c:pt idx="69">
                  <c:v>2800</c:v>
                </c:pt>
                <c:pt idx="70">
                  <c:v>2840</c:v>
                </c:pt>
                <c:pt idx="71">
                  <c:v>2880</c:v>
                </c:pt>
                <c:pt idx="72">
                  <c:v>2920</c:v>
                </c:pt>
                <c:pt idx="73">
                  <c:v>2960</c:v>
                </c:pt>
                <c:pt idx="74">
                  <c:v>3000</c:v>
                </c:pt>
                <c:pt idx="75">
                  <c:v>3040</c:v>
                </c:pt>
                <c:pt idx="76">
                  <c:v>3080</c:v>
                </c:pt>
                <c:pt idx="77">
                  <c:v>3120</c:v>
                </c:pt>
                <c:pt idx="78">
                  <c:v>3160</c:v>
                </c:pt>
                <c:pt idx="79">
                  <c:v>3200</c:v>
                </c:pt>
                <c:pt idx="80">
                  <c:v>3240</c:v>
                </c:pt>
                <c:pt idx="81">
                  <c:v>3280</c:v>
                </c:pt>
                <c:pt idx="82">
                  <c:v>3320</c:v>
                </c:pt>
                <c:pt idx="83">
                  <c:v>3360</c:v>
                </c:pt>
                <c:pt idx="84">
                  <c:v>3400</c:v>
                </c:pt>
                <c:pt idx="85">
                  <c:v>3440</c:v>
                </c:pt>
                <c:pt idx="86">
                  <c:v>3480</c:v>
                </c:pt>
                <c:pt idx="87">
                  <c:v>3520</c:v>
                </c:pt>
                <c:pt idx="88">
                  <c:v>3560</c:v>
                </c:pt>
                <c:pt idx="89">
                  <c:v>3600</c:v>
                </c:pt>
                <c:pt idx="90">
                  <c:v>3640</c:v>
                </c:pt>
              </c:numCache>
            </c:numRef>
          </c:xVal>
          <c:yVal>
            <c:numRef>
              <c:f>Temperature!$K$4:$K$94</c:f>
              <c:numCache>
                <c:formatCode>0.0</c:formatCode>
                <c:ptCount val="91"/>
                <c:pt idx="0">
                  <c:v>24.2</c:v>
                </c:pt>
                <c:pt idx="1">
                  <c:v>26.5</c:v>
                </c:pt>
                <c:pt idx="2">
                  <c:v>25.7</c:v>
                </c:pt>
                <c:pt idx="3">
                  <c:v>27.5</c:v>
                </c:pt>
                <c:pt idx="4">
                  <c:v>25.6</c:v>
                </c:pt>
                <c:pt idx="5">
                  <c:v>24.7</c:v>
                </c:pt>
                <c:pt idx="6">
                  <c:v>26.3</c:v>
                </c:pt>
                <c:pt idx="7">
                  <c:v>26.8</c:v>
                </c:pt>
                <c:pt idx="8">
                  <c:v>25.2</c:v>
                </c:pt>
                <c:pt idx="9">
                  <c:v>26.6</c:v>
                </c:pt>
                <c:pt idx="10">
                  <c:v>26.7</c:v>
                </c:pt>
                <c:pt idx="11">
                  <c:v>25.8</c:v>
                </c:pt>
                <c:pt idx="12">
                  <c:v>26.7</c:v>
                </c:pt>
                <c:pt idx="13">
                  <c:v>26.3</c:v>
                </c:pt>
                <c:pt idx="14">
                  <c:v>26.4</c:v>
                </c:pt>
                <c:pt idx="15">
                  <c:v>26.6</c:v>
                </c:pt>
                <c:pt idx="16">
                  <c:v>26.2</c:v>
                </c:pt>
                <c:pt idx="17">
                  <c:v>25.5</c:v>
                </c:pt>
                <c:pt idx="18">
                  <c:v>26.5</c:v>
                </c:pt>
                <c:pt idx="19">
                  <c:v>26</c:v>
                </c:pt>
                <c:pt idx="20">
                  <c:v>28.2</c:v>
                </c:pt>
                <c:pt idx="21">
                  <c:v>26.9</c:v>
                </c:pt>
                <c:pt idx="22">
                  <c:v>27.7</c:v>
                </c:pt>
                <c:pt idx="23">
                  <c:v>26.3</c:v>
                </c:pt>
                <c:pt idx="24">
                  <c:v>27.4</c:v>
                </c:pt>
                <c:pt idx="25">
                  <c:v>28.8</c:v>
                </c:pt>
                <c:pt idx="26">
                  <c:v>26.3</c:v>
                </c:pt>
                <c:pt idx="27">
                  <c:v>28.9</c:v>
                </c:pt>
                <c:pt idx="28">
                  <c:v>27.6</c:v>
                </c:pt>
                <c:pt idx="29">
                  <c:v>25.6</c:v>
                </c:pt>
                <c:pt idx="30">
                  <c:v>25.6</c:v>
                </c:pt>
                <c:pt idx="31">
                  <c:v>28.1</c:v>
                </c:pt>
                <c:pt idx="32">
                  <c:v>27.7</c:v>
                </c:pt>
                <c:pt idx="33">
                  <c:v>26.3</c:v>
                </c:pt>
                <c:pt idx="34">
                  <c:v>28.6</c:v>
                </c:pt>
                <c:pt idx="35">
                  <c:v>27.1</c:v>
                </c:pt>
                <c:pt idx="36">
                  <c:v>27</c:v>
                </c:pt>
                <c:pt idx="37">
                  <c:v>26.8</c:v>
                </c:pt>
                <c:pt idx="38">
                  <c:v>25.8</c:v>
                </c:pt>
                <c:pt idx="39">
                  <c:v>25</c:v>
                </c:pt>
                <c:pt idx="40">
                  <c:v>25.8</c:v>
                </c:pt>
                <c:pt idx="41">
                  <c:v>24.9</c:v>
                </c:pt>
                <c:pt idx="42">
                  <c:v>26</c:v>
                </c:pt>
                <c:pt idx="43">
                  <c:v>28.2</c:v>
                </c:pt>
                <c:pt idx="44">
                  <c:v>27</c:v>
                </c:pt>
                <c:pt idx="45">
                  <c:v>27.7</c:v>
                </c:pt>
                <c:pt idx="46">
                  <c:v>27.1</c:v>
                </c:pt>
                <c:pt idx="47">
                  <c:v>26.3</c:v>
                </c:pt>
                <c:pt idx="48">
                  <c:v>26.2</c:v>
                </c:pt>
                <c:pt idx="49">
                  <c:v>26.1</c:v>
                </c:pt>
                <c:pt idx="50">
                  <c:v>28.2</c:v>
                </c:pt>
                <c:pt idx="51">
                  <c:v>26.8</c:v>
                </c:pt>
                <c:pt idx="52">
                  <c:v>28.9</c:v>
                </c:pt>
                <c:pt idx="53">
                  <c:v>26.1</c:v>
                </c:pt>
                <c:pt idx="54">
                  <c:v>26.4</c:v>
                </c:pt>
                <c:pt idx="55">
                  <c:v>25.2</c:v>
                </c:pt>
                <c:pt idx="56">
                  <c:v>26.1</c:v>
                </c:pt>
                <c:pt idx="57">
                  <c:v>29.4</c:v>
                </c:pt>
                <c:pt idx="58">
                  <c:v>27.1</c:v>
                </c:pt>
                <c:pt idx="59">
                  <c:v>28.9</c:v>
                </c:pt>
                <c:pt idx="60">
                  <c:v>26.2</c:v>
                </c:pt>
                <c:pt idx="61">
                  <c:v>29.5</c:v>
                </c:pt>
                <c:pt idx="62">
                  <c:v>25.7</c:v>
                </c:pt>
                <c:pt idx="63">
                  <c:v>26.9</c:v>
                </c:pt>
                <c:pt idx="64">
                  <c:v>28.3</c:v>
                </c:pt>
                <c:pt idx="65">
                  <c:v>27.1</c:v>
                </c:pt>
                <c:pt idx="66">
                  <c:v>27.3</c:v>
                </c:pt>
                <c:pt idx="67">
                  <c:v>25.7</c:v>
                </c:pt>
                <c:pt idx="68">
                  <c:v>28.7</c:v>
                </c:pt>
                <c:pt idx="69">
                  <c:v>27.4</c:v>
                </c:pt>
                <c:pt idx="70">
                  <c:v>27.4</c:v>
                </c:pt>
                <c:pt idx="71">
                  <c:v>25.3</c:v>
                </c:pt>
                <c:pt idx="72">
                  <c:v>27.4</c:v>
                </c:pt>
                <c:pt idx="73">
                  <c:v>26.6</c:v>
                </c:pt>
                <c:pt idx="74">
                  <c:v>25.2</c:v>
                </c:pt>
                <c:pt idx="75">
                  <c:v>26.1</c:v>
                </c:pt>
                <c:pt idx="76">
                  <c:v>26.7</c:v>
                </c:pt>
                <c:pt idx="77">
                  <c:v>24.8</c:v>
                </c:pt>
                <c:pt idx="78">
                  <c:v>24.1</c:v>
                </c:pt>
                <c:pt idx="79">
                  <c:v>25.7</c:v>
                </c:pt>
                <c:pt idx="80">
                  <c:v>26.4</c:v>
                </c:pt>
                <c:pt idx="81">
                  <c:v>26.4</c:v>
                </c:pt>
                <c:pt idx="82">
                  <c:v>24.1</c:v>
                </c:pt>
                <c:pt idx="83">
                  <c:v>27.4</c:v>
                </c:pt>
                <c:pt idx="84">
                  <c:v>27.2</c:v>
                </c:pt>
                <c:pt idx="85">
                  <c:v>24.1</c:v>
                </c:pt>
                <c:pt idx="86">
                  <c:v>25.3</c:v>
                </c:pt>
                <c:pt idx="87">
                  <c:v>25.6</c:v>
                </c:pt>
                <c:pt idx="88">
                  <c:v>26</c:v>
                </c:pt>
                <c:pt idx="89">
                  <c:v>24.8</c:v>
                </c:pt>
                <c:pt idx="90">
                  <c:v>24.8</c:v>
                </c:pt>
              </c:numCache>
            </c:numRef>
          </c:yVal>
          <c:smooth val="0"/>
          <c:extLst xmlns:c16r2="http://schemas.microsoft.com/office/drawing/2015/06/chart">
            <c:ext xmlns:c16="http://schemas.microsoft.com/office/drawing/2014/chart" uri="{C3380CC4-5D6E-409C-BE32-E72D297353CC}">
              <c16:uniqueId val="{00000007-B9A8-4601-9680-31DDB303BAD1}"/>
            </c:ext>
          </c:extLst>
        </c:ser>
        <c:dLbls>
          <c:showLegendKey val="0"/>
          <c:showVal val="0"/>
          <c:showCatName val="0"/>
          <c:showSerName val="0"/>
          <c:showPercent val="0"/>
          <c:showBubbleSize val="0"/>
        </c:dLbls>
        <c:axId val="479774200"/>
        <c:axId val="479771064"/>
      </c:scatterChart>
      <c:valAx>
        <c:axId val="479774200"/>
        <c:scaling>
          <c:orientation val="minMax"/>
          <c:max val="360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a:t>Time (s)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9771064"/>
        <c:crosses val="autoZero"/>
        <c:crossBetween val="midCat"/>
        <c:majorUnit val="600"/>
      </c:valAx>
      <c:valAx>
        <c:axId val="479771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a:t>Temperature</a:t>
                </a:r>
                <a:r>
                  <a:rPr lang="en-AU" baseline="0"/>
                  <a:t> (c)</a:t>
                </a:r>
                <a:endParaRPr lang="en-AU"/>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977420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t>Intake Windspeed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Air intake speed 1 </c:v>
          </c:tx>
          <c:spPr>
            <a:ln w="19050" cap="rnd">
              <a:solidFill>
                <a:schemeClr val="accent1"/>
              </a:solidFill>
              <a:round/>
            </a:ln>
            <a:effectLst/>
          </c:spPr>
          <c:marker>
            <c:symbol val="none"/>
          </c:marker>
          <c:xVal>
            <c:numRef>
              <c:f>Anemometer!$A$47:$A$775</c:f>
              <c:numCache>
                <c:formatCode>General</c:formatCode>
                <c:ptCount val="729"/>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pt idx="145">
                  <c:v>725</c:v>
                </c:pt>
                <c:pt idx="146">
                  <c:v>730</c:v>
                </c:pt>
                <c:pt idx="147">
                  <c:v>735</c:v>
                </c:pt>
                <c:pt idx="148">
                  <c:v>740</c:v>
                </c:pt>
                <c:pt idx="149">
                  <c:v>745</c:v>
                </c:pt>
                <c:pt idx="150">
                  <c:v>750</c:v>
                </c:pt>
                <c:pt idx="151">
                  <c:v>755</c:v>
                </c:pt>
                <c:pt idx="152">
                  <c:v>760</c:v>
                </c:pt>
                <c:pt idx="153">
                  <c:v>765</c:v>
                </c:pt>
                <c:pt idx="154">
                  <c:v>770</c:v>
                </c:pt>
                <c:pt idx="155">
                  <c:v>775</c:v>
                </c:pt>
                <c:pt idx="156">
                  <c:v>780</c:v>
                </c:pt>
                <c:pt idx="157">
                  <c:v>785</c:v>
                </c:pt>
                <c:pt idx="158">
                  <c:v>790</c:v>
                </c:pt>
                <c:pt idx="159">
                  <c:v>795</c:v>
                </c:pt>
                <c:pt idx="160">
                  <c:v>800</c:v>
                </c:pt>
                <c:pt idx="161">
                  <c:v>805</c:v>
                </c:pt>
                <c:pt idx="162">
                  <c:v>810</c:v>
                </c:pt>
                <c:pt idx="163">
                  <c:v>815</c:v>
                </c:pt>
                <c:pt idx="164">
                  <c:v>820</c:v>
                </c:pt>
                <c:pt idx="165">
                  <c:v>825</c:v>
                </c:pt>
                <c:pt idx="166">
                  <c:v>830</c:v>
                </c:pt>
                <c:pt idx="167">
                  <c:v>835</c:v>
                </c:pt>
                <c:pt idx="168">
                  <c:v>840</c:v>
                </c:pt>
                <c:pt idx="169">
                  <c:v>845</c:v>
                </c:pt>
                <c:pt idx="170">
                  <c:v>850</c:v>
                </c:pt>
                <c:pt idx="171">
                  <c:v>855</c:v>
                </c:pt>
                <c:pt idx="172">
                  <c:v>860</c:v>
                </c:pt>
                <c:pt idx="173">
                  <c:v>865</c:v>
                </c:pt>
                <c:pt idx="174">
                  <c:v>870</c:v>
                </c:pt>
                <c:pt idx="175">
                  <c:v>875</c:v>
                </c:pt>
                <c:pt idx="176">
                  <c:v>880</c:v>
                </c:pt>
                <c:pt idx="177">
                  <c:v>885</c:v>
                </c:pt>
                <c:pt idx="178">
                  <c:v>890</c:v>
                </c:pt>
                <c:pt idx="179">
                  <c:v>895</c:v>
                </c:pt>
                <c:pt idx="180">
                  <c:v>900</c:v>
                </c:pt>
                <c:pt idx="181">
                  <c:v>905</c:v>
                </c:pt>
                <c:pt idx="182">
                  <c:v>910</c:v>
                </c:pt>
                <c:pt idx="183">
                  <c:v>915</c:v>
                </c:pt>
                <c:pt idx="184">
                  <c:v>920</c:v>
                </c:pt>
                <c:pt idx="185">
                  <c:v>925</c:v>
                </c:pt>
                <c:pt idx="186">
                  <c:v>930</c:v>
                </c:pt>
                <c:pt idx="187">
                  <c:v>935</c:v>
                </c:pt>
                <c:pt idx="188">
                  <c:v>940</c:v>
                </c:pt>
                <c:pt idx="189">
                  <c:v>945</c:v>
                </c:pt>
                <c:pt idx="190">
                  <c:v>950</c:v>
                </c:pt>
                <c:pt idx="191">
                  <c:v>955</c:v>
                </c:pt>
                <c:pt idx="192">
                  <c:v>960</c:v>
                </c:pt>
                <c:pt idx="193">
                  <c:v>965</c:v>
                </c:pt>
                <c:pt idx="194">
                  <c:v>970</c:v>
                </c:pt>
                <c:pt idx="195">
                  <c:v>975</c:v>
                </c:pt>
                <c:pt idx="196">
                  <c:v>980</c:v>
                </c:pt>
                <c:pt idx="197">
                  <c:v>985</c:v>
                </c:pt>
                <c:pt idx="198">
                  <c:v>990</c:v>
                </c:pt>
                <c:pt idx="199">
                  <c:v>995</c:v>
                </c:pt>
                <c:pt idx="200">
                  <c:v>1000</c:v>
                </c:pt>
                <c:pt idx="201">
                  <c:v>1005</c:v>
                </c:pt>
                <c:pt idx="202">
                  <c:v>1010</c:v>
                </c:pt>
                <c:pt idx="203">
                  <c:v>1015</c:v>
                </c:pt>
                <c:pt idx="204">
                  <c:v>1020</c:v>
                </c:pt>
                <c:pt idx="205">
                  <c:v>1025</c:v>
                </c:pt>
                <c:pt idx="206">
                  <c:v>1030</c:v>
                </c:pt>
                <c:pt idx="207">
                  <c:v>1035</c:v>
                </c:pt>
                <c:pt idx="208">
                  <c:v>1040</c:v>
                </c:pt>
                <c:pt idx="209">
                  <c:v>1045</c:v>
                </c:pt>
                <c:pt idx="210">
                  <c:v>1050</c:v>
                </c:pt>
                <c:pt idx="211">
                  <c:v>1055</c:v>
                </c:pt>
                <c:pt idx="212">
                  <c:v>1060</c:v>
                </c:pt>
                <c:pt idx="213">
                  <c:v>1065</c:v>
                </c:pt>
                <c:pt idx="214">
                  <c:v>1070</c:v>
                </c:pt>
                <c:pt idx="215">
                  <c:v>1075</c:v>
                </c:pt>
                <c:pt idx="216">
                  <c:v>1080</c:v>
                </c:pt>
                <c:pt idx="217">
                  <c:v>1085</c:v>
                </c:pt>
                <c:pt idx="218">
                  <c:v>1090</c:v>
                </c:pt>
                <c:pt idx="219">
                  <c:v>1095</c:v>
                </c:pt>
                <c:pt idx="220">
                  <c:v>1100</c:v>
                </c:pt>
                <c:pt idx="221">
                  <c:v>1105</c:v>
                </c:pt>
                <c:pt idx="222">
                  <c:v>1110</c:v>
                </c:pt>
                <c:pt idx="223">
                  <c:v>1115</c:v>
                </c:pt>
                <c:pt idx="224">
                  <c:v>1120</c:v>
                </c:pt>
                <c:pt idx="225">
                  <c:v>1125</c:v>
                </c:pt>
                <c:pt idx="226">
                  <c:v>1130</c:v>
                </c:pt>
                <c:pt idx="227">
                  <c:v>1135</c:v>
                </c:pt>
                <c:pt idx="228">
                  <c:v>1140</c:v>
                </c:pt>
                <c:pt idx="229">
                  <c:v>1145</c:v>
                </c:pt>
                <c:pt idx="230">
                  <c:v>1150</c:v>
                </c:pt>
                <c:pt idx="231">
                  <c:v>1155</c:v>
                </c:pt>
                <c:pt idx="232">
                  <c:v>1160</c:v>
                </c:pt>
                <c:pt idx="233">
                  <c:v>1165</c:v>
                </c:pt>
                <c:pt idx="234">
                  <c:v>1170</c:v>
                </c:pt>
                <c:pt idx="235">
                  <c:v>1175</c:v>
                </c:pt>
                <c:pt idx="236">
                  <c:v>1180</c:v>
                </c:pt>
                <c:pt idx="237">
                  <c:v>1185</c:v>
                </c:pt>
                <c:pt idx="238">
                  <c:v>1190</c:v>
                </c:pt>
                <c:pt idx="239">
                  <c:v>1195</c:v>
                </c:pt>
                <c:pt idx="240">
                  <c:v>1200</c:v>
                </c:pt>
                <c:pt idx="241">
                  <c:v>1205</c:v>
                </c:pt>
                <c:pt idx="242">
                  <c:v>1210</c:v>
                </c:pt>
                <c:pt idx="243">
                  <c:v>1215</c:v>
                </c:pt>
                <c:pt idx="244">
                  <c:v>1220</c:v>
                </c:pt>
                <c:pt idx="245">
                  <c:v>1225</c:v>
                </c:pt>
                <c:pt idx="246">
                  <c:v>1230</c:v>
                </c:pt>
                <c:pt idx="247">
                  <c:v>1235</c:v>
                </c:pt>
                <c:pt idx="248">
                  <c:v>1240</c:v>
                </c:pt>
                <c:pt idx="249">
                  <c:v>1245</c:v>
                </c:pt>
                <c:pt idx="250">
                  <c:v>1250</c:v>
                </c:pt>
                <c:pt idx="251">
                  <c:v>1255</c:v>
                </c:pt>
                <c:pt idx="252">
                  <c:v>1260</c:v>
                </c:pt>
                <c:pt idx="253">
                  <c:v>1265</c:v>
                </c:pt>
                <c:pt idx="254">
                  <c:v>1270</c:v>
                </c:pt>
                <c:pt idx="255">
                  <c:v>1275</c:v>
                </c:pt>
                <c:pt idx="256">
                  <c:v>1280</c:v>
                </c:pt>
                <c:pt idx="257">
                  <c:v>1285</c:v>
                </c:pt>
                <c:pt idx="258">
                  <c:v>1290</c:v>
                </c:pt>
                <c:pt idx="259">
                  <c:v>1295</c:v>
                </c:pt>
                <c:pt idx="260">
                  <c:v>1300</c:v>
                </c:pt>
                <c:pt idx="261">
                  <c:v>1305</c:v>
                </c:pt>
                <c:pt idx="262">
                  <c:v>1310</c:v>
                </c:pt>
                <c:pt idx="263">
                  <c:v>1315</c:v>
                </c:pt>
                <c:pt idx="264">
                  <c:v>1320</c:v>
                </c:pt>
                <c:pt idx="265">
                  <c:v>1325</c:v>
                </c:pt>
                <c:pt idx="266">
                  <c:v>1330</c:v>
                </c:pt>
                <c:pt idx="267">
                  <c:v>1335</c:v>
                </c:pt>
                <c:pt idx="268">
                  <c:v>1340</c:v>
                </c:pt>
                <c:pt idx="269">
                  <c:v>1345</c:v>
                </c:pt>
                <c:pt idx="270">
                  <c:v>1350</c:v>
                </c:pt>
                <c:pt idx="271">
                  <c:v>1355</c:v>
                </c:pt>
                <c:pt idx="272">
                  <c:v>1360</c:v>
                </c:pt>
                <c:pt idx="273">
                  <c:v>1365</c:v>
                </c:pt>
                <c:pt idx="274">
                  <c:v>1370</c:v>
                </c:pt>
                <c:pt idx="275">
                  <c:v>1375</c:v>
                </c:pt>
                <c:pt idx="276">
                  <c:v>1380</c:v>
                </c:pt>
                <c:pt idx="277">
                  <c:v>1385</c:v>
                </c:pt>
                <c:pt idx="278">
                  <c:v>1390</c:v>
                </c:pt>
                <c:pt idx="279">
                  <c:v>1395</c:v>
                </c:pt>
                <c:pt idx="280">
                  <c:v>1400</c:v>
                </c:pt>
                <c:pt idx="281">
                  <c:v>1405</c:v>
                </c:pt>
                <c:pt idx="282">
                  <c:v>1410</c:v>
                </c:pt>
                <c:pt idx="283">
                  <c:v>1415</c:v>
                </c:pt>
                <c:pt idx="284">
                  <c:v>1420</c:v>
                </c:pt>
                <c:pt idx="285">
                  <c:v>1425</c:v>
                </c:pt>
                <c:pt idx="286">
                  <c:v>1430</c:v>
                </c:pt>
                <c:pt idx="287">
                  <c:v>1435</c:v>
                </c:pt>
                <c:pt idx="288">
                  <c:v>1440</c:v>
                </c:pt>
                <c:pt idx="289">
                  <c:v>1445</c:v>
                </c:pt>
                <c:pt idx="290">
                  <c:v>1450</c:v>
                </c:pt>
                <c:pt idx="291">
                  <c:v>1455</c:v>
                </c:pt>
                <c:pt idx="292">
                  <c:v>1460</c:v>
                </c:pt>
                <c:pt idx="293">
                  <c:v>1465</c:v>
                </c:pt>
                <c:pt idx="294">
                  <c:v>1470</c:v>
                </c:pt>
                <c:pt idx="295">
                  <c:v>1475</c:v>
                </c:pt>
                <c:pt idx="296">
                  <c:v>1480</c:v>
                </c:pt>
                <c:pt idx="297">
                  <c:v>1485</c:v>
                </c:pt>
                <c:pt idx="298">
                  <c:v>1490</c:v>
                </c:pt>
                <c:pt idx="299">
                  <c:v>1495</c:v>
                </c:pt>
                <c:pt idx="300">
                  <c:v>1500</c:v>
                </c:pt>
                <c:pt idx="301">
                  <c:v>1505</c:v>
                </c:pt>
                <c:pt idx="302">
                  <c:v>1510</c:v>
                </c:pt>
                <c:pt idx="303">
                  <c:v>1515</c:v>
                </c:pt>
                <c:pt idx="304">
                  <c:v>1520</c:v>
                </c:pt>
                <c:pt idx="305">
                  <c:v>1525</c:v>
                </c:pt>
                <c:pt idx="306">
                  <c:v>1530</c:v>
                </c:pt>
                <c:pt idx="307">
                  <c:v>1535</c:v>
                </c:pt>
                <c:pt idx="308">
                  <c:v>1540</c:v>
                </c:pt>
                <c:pt idx="309">
                  <c:v>1545</c:v>
                </c:pt>
                <c:pt idx="310">
                  <c:v>1550</c:v>
                </c:pt>
                <c:pt idx="311">
                  <c:v>1555</c:v>
                </c:pt>
                <c:pt idx="312">
                  <c:v>1560</c:v>
                </c:pt>
                <c:pt idx="313">
                  <c:v>1565</c:v>
                </c:pt>
                <c:pt idx="314">
                  <c:v>1570</c:v>
                </c:pt>
                <c:pt idx="315">
                  <c:v>1575</c:v>
                </c:pt>
                <c:pt idx="316">
                  <c:v>1580</c:v>
                </c:pt>
                <c:pt idx="317">
                  <c:v>1585</c:v>
                </c:pt>
                <c:pt idx="318">
                  <c:v>1590</c:v>
                </c:pt>
                <c:pt idx="319">
                  <c:v>1595</c:v>
                </c:pt>
                <c:pt idx="320">
                  <c:v>1600</c:v>
                </c:pt>
                <c:pt idx="321">
                  <c:v>1605</c:v>
                </c:pt>
                <c:pt idx="322">
                  <c:v>1610</c:v>
                </c:pt>
                <c:pt idx="323">
                  <c:v>1615</c:v>
                </c:pt>
                <c:pt idx="324">
                  <c:v>1620</c:v>
                </c:pt>
                <c:pt idx="325">
                  <c:v>1625</c:v>
                </c:pt>
                <c:pt idx="326">
                  <c:v>1630</c:v>
                </c:pt>
                <c:pt idx="327">
                  <c:v>1635</c:v>
                </c:pt>
                <c:pt idx="328">
                  <c:v>1640</c:v>
                </c:pt>
                <c:pt idx="329">
                  <c:v>1645</c:v>
                </c:pt>
                <c:pt idx="330">
                  <c:v>1650</c:v>
                </c:pt>
                <c:pt idx="331">
                  <c:v>1655</c:v>
                </c:pt>
                <c:pt idx="332">
                  <c:v>1660</c:v>
                </c:pt>
                <c:pt idx="333">
                  <c:v>1665</c:v>
                </c:pt>
                <c:pt idx="334">
                  <c:v>1670</c:v>
                </c:pt>
                <c:pt idx="335">
                  <c:v>1675</c:v>
                </c:pt>
                <c:pt idx="336">
                  <c:v>1680</c:v>
                </c:pt>
                <c:pt idx="337">
                  <c:v>1685</c:v>
                </c:pt>
                <c:pt idx="338">
                  <c:v>1690</c:v>
                </c:pt>
                <c:pt idx="339">
                  <c:v>1695</c:v>
                </c:pt>
                <c:pt idx="340">
                  <c:v>1700</c:v>
                </c:pt>
                <c:pt idx="341">
                  <c:v>1705</c:v>
                </c:pt>
                <c:pt idx="342">
                  <c:v>1710</c:v>
                </c:pt>
                <c:pt idx="343">
                  <c:v>1715</c:v>
                </c:pt>
                <c:pt idx="344">
                  <c:v>1720</c:v>
                </c:pt>
                <c:pt idx="345">
                  <c:v>1725</c:v>
                </c:pt>
                <c:pt idx="346">
                  <c:v>1730</c:v>
                </c:pt>
                <c:pt idx="347">
                  <c:v>1735</c:v>
                </c:pt>
                <c:pt idx="348">
                  <c:v>1740</c:v>
                </c:pt>
                <c:pt idx="349">
                  <c:v>1745</c:v>
                </c:pt>
                <c:pt idx="350">
                  <c:v>1750</c:v>
                </c:pt>
                <c:pt idx="351">
                  <c:v>1755</c:v>
                </c:pt>
                <c:pt idx="352">
                  <c:v>1760</c:v>
                </c:pt>
                <c:pt idx="353">
                  <c:v>1765</c:v>
                </c:pt>
                <c:pt idx="354">
                  <c:v>1770</c:v>
                </c:pt>
                <c:pt idx="355">
                  <c:v>1775</c:v>
                </c:pt>
                <c:pt idx="356">
                  <c:v>1780</c:v>
                </c:pt>
                <c:pt idx="357">
                  <c:v>1785</c:v>
                </c:pt>
                <c:pt idx="358">
                  <c:v>1790</c:v>
                </c:pt>
                <c:pt idx="359">
                  <c:v>1795</c:v>
                </c:pt>
                <c:pt idx="360">
                  <c:v>1800</c:v>
                </c:pt>
                <c:pt idx="361">
                  <c:v>1805</c:v>
                </c:pt>
                <c:pt idx="362">
                  <c:v>1810</c:v>
                </c:pt>
                <c:pt idx="363">
                  <c:v>1815</c:v>
                </c:pt>
                <c:pt idx="364">
                  <c:v>1820</c:v>
                </c:pt>
                <c:pt idx="365">
                  <c:v>1825</c:v>
                </c:pt>
                <c:pt idx="366">
                  <c:v>1830</c:v>
                </c:pt>
                <c:pt idx="367">
                  <c:v>1835</c:v>
                </c:pt>
                <c:pt idx="368">
                  <c:v>1840</c:v>
                </c:pt>
                <c:pt idx="369">
                  <c:v>1845</c:v>
                </c:pt>
                <c:pt idx="370">
                  <c:v>1850</c:v>
                </c:pt>
                <c:pt idx="371">
                  <c:v>1855</c:v>
                </c:pt>
                <c:pt idx="372">
                  <c:v>1860</c:v>
                </c:pt>
                <c:pt idx="373">
                  <c:v>1865</c:v>
                </c:pt>
                <c:pt idx="374">
                  <c:v>1870</c:v>
                </c:pt>
                <c:pt idx="375">
                  <c:v>1875</c:v>
                </c:pt>
                <c:pt idx="376">
                  <c:v>1880</c:v>
                </c:pt>
                <c:pt idx="377">
                  <c:v>1885</c:v>
                </c:pt>
                <c:pt idx="378">
                  <c:v>1890</c:v>
                </c:pt>
                <c:pt idx="379">
                  <c:v>1895</c:v>
                </c:pt>
                <c:pt idx="380">
                  <c:v>1900</c:v>
                </c:pt>
                <c:pt idx="381">
                  <c:v>1905</c:v>
                </c:pt>
                <c:pt idx="382">
                  <c:v>1910</c:v>
                </c:pt>
                <c:pt idx="383">
                  <c:v>1915</c:v>
                </c:pt>
                <c:pt idx="384">
                  <c:v>1920</c:v>
                </c:pt>
                <c:pt idx="385">
                  <c:v>1925</c:v>
                </c:pt>
                <c:pt idx="386">
                  <c:v>1930</c:v>
                </c:pt>
                <c:pt idx="387">
                  <c:v>1935</c:v>
                </c:pt>
                <c:pt idx="388">
                  <c:v>1940</c:v>
                </c:pt>
                <c:pt idx="389">
                  <c:v>1945</c:v>
                </c:pt>
                <c:pt idx="390">
                  <c:v>1950</c:v>
                </c:pt>
                <c:pt idx="391">
                  <c:v>1955</c:v>
                </c:pt>
                <c:pt idx="392">
                  <c:v>1960</c:v>
                </c:pt>
                <c:pt idx="393">
                  <c:v>1965</c:v>
                </c:pt>
                <c:pt idx="394">
                  <c:v>1970</c:v>
                </c:pt>
                <c:pt idx="395">
                  <c:v>1975</c:v>
                </c:pt>
                <c:pt idx="396">
                  <c:v>1980</c:v>
                </c:pt>
                <c:pt idx="397">
                  <c:v>1985</c:v>
                </c:pt>
                <c:pt idx="398">
                  <c:v>1990</c:v>
                </c:pt>
                <c:pt idx="399">
                  <c:v>1995</c:v>
                </c:pt>
                <c:pt idx="400">
                  <c:v>2000</c:v>
                </c:pt>
                <c:pt idx="401">
                  <c:v>2005</c:v>
                </c:pt>
                <c:pt idx="402">
                  <c:v>2010</c:v>
                </c:pt>
                <c:pt idx="403">
                  <c:v>2015</c:v>
                </c:pt>
                <c:pt idx="404">
                  <c:v>2020</c:v>
                </c:pt>
                <c:pt idx="405">
                  <c:v>2025</c:v>
                </c:pt>
                <c:pt idx="406">
                  <c:v>2030</c:v>
                </c:pt>
                <c:pt idx="407">
                  <c:v>2035</c:v>
                </c:pt>
                <c:pt idx="408">
                  <c:v>2040</c:v>
                </c:pt>
                <c:pt idx="409">
                  <c:v>2045</c:v>
                </c:pt>
                <c:pt idx="410">
                  <c:v>2050</c:v>
                </c:pt>
                <c:pt idx="411">
                  <c:v>2055</c:v>
                </c:pt>
                <c:pt idx="412">
                  <c:v>2060</c:v>
                </c:pt>
                <c:pt idx="413">
                  <c:v>2065</c:v>
                </c:pt>
                <c:pt idx="414">
                  <c:v>2070</c:v>
                </c:pt>
                <c:pt idx="415">
                  <c:v>2075</c:v>
                </c:pt>
                <c:pt idx="416">
                  <c:v>2080</c:v>
                </c:pt>
                <c:pt idx="417">
                  <c:v>2085</c:v>
                </c:pt>
                <c:pt idx="418">
                  <c:v>2090</c:v>
                </c:pt>
                <c:pt idx="419">
                  <c:v>2095</c:v>
                </c:pt>
                <c:pt idx="420">
                  <c:v>2100</c:v>
                </c:pt>
                <c:pt idx="421">
                  <c:v>2105</c:v>
                </c:pt>
                <c:pt idx="422">
                  <c:v>2110</c:v>
                </c:pt>
                <c:pt idx="423">
                  <c:v>2115</c:v>
                </c:pt>
                <c:pt idx="424">
                  <c:v>2120</c:v>
                </c:pt>
                <c:pt idx="425">
                  <c:v>2125</c:v>
                </c:pt>
                <c:pt idx="426">
                  <c:v>2130</c:v>
                </c:pt>
                <c:pt idx="427">
                  <c:v>2135</c:v>
                </c:pt>
                <c:pt idx="428">
                  <c:v>2140</c:v>
                </c:pt>
                <c:pt idx="429">
                  <c:v>2145</c:v>
                </c:pt>
                <c:pt idx="430">
                  <c:v>2150</c:v>
                </c:pt>
                <c:pt idx="431">
                  <c:v>2155</c:v>
                </c:pt>
                <c:pt idx="432">
                  <c:v>2160</c:v>
                </c:pt>
                <c:pt idx="433">
                  <c:v>2165</c:v>
                </c:pt>
                <c:pt idx="434">
                  <c:v>2170</c:v>
                </c:pt>
                <c:pt idx="435">
                  <c:v>2175</c:v>
                </c:pt>
                <c:pt idx="436">
                  <c:v>2180</c:v>
                </c:pt>
                <c:pt idx="437">
                  <c:v>2185</c:v>
                </c:pt>
                <c:pt idx="438">
                  <c:v>2190</c:v>
                </c:pt>
                <c:pt idx="439">
                  <c:v>2195</c:v>
                </c:pt>
                <c:pt idx="440">
                  <c:v>2200</c:v>
                </c:pt>
                <c:pt idx="441">
                  <c:v>2205</c:v>
                </c:pt>
                <c:pt idx="442">
                  <c:v>2210</c:v>
                </c:pt>
                <c:pt idx="443">
                  <c:v>2215</c:v>
                </c:pt>
                <c:pt idx="444">
                  <c:v>2220</c:v>
                </c:pt>
                <c:pt idx="445">
                  <c:v>2225</c:v>
                </c:pt>
                <c:pt idx="446">
                  <c:v>2230</c:v>
                </c:pt>
                <c:pt idx="447">
                  <c:v>2235</c:v>
                </c:pt>
                <c:pt idx="448">
                  <c:v>2240</c:v>
                </c:pt>
                <c:pt idx="449">
                  <c:v>2245</c:v>
                </c:pt>
                <c:pt idx="450">
                  <c:v>2250</c:v>
                </c:pt>
                <c:pt idx="451">
                  <c:v>2255</c:v>
                </c:pt>
                <c:pt idx="452">
                  <c:v>2260</c:v>
                </c:pt>
                <c:pt idx="453">
                  <c:v>2265</c:v>
                </c:pt>
                <c:pt idx="454">
                  <c:v>2270</c:v>
                </c:pt>
                <c:pt idx="455">
                  <c:v>2275</c:v>
                </c:pt>
                <c:pt idx="456">
                  <c:v>2280</c:v>
                </c:pt>
                <c:pt idx="457">
                  <c:v>2285</c:v>
                </c:pt>
                <c:pt idx="458">
                  <c:v>2290</c:v>
                </c:pt>
                <c:pt idx="459">
                  <c:v>2295</c:v>
                </c:pt>
                <c:pt idx="460">
                  <c:v>2300</c:v>
                </c:pt>
                <c:pt idx="461">
                  <c:v>2305</c:v>
                </c:pt>
                <c:pt idx="462">
                  <c:v>2310</c:v>
                </c:pt>
                <c:pt idx="463">
                  <c:v>2315</c:v>
                </c:pt>
                <c:pt idx="464">
                  <c:v>2320</c:v>
                </c:pt>
                <c:pt idx="465">
                  <c:v>2325</c:v>
                </c:pt>
                <c:pt idx="466">
                  <c:v>2330</c:v>
                </c:pt>
                <c:pt idx="467">
                  <c:v>2335</c:v>
                </c:pt>
                <c:pt idx="468">
                  <c:v>2340</c:v>
                </c:pt>
                <c:pt idx="469">
                  <c:v>2345</c:v>
                </c:pt>
                <c:pt idx="470">
                  <c:v>2350</c:v>
                </c:pt>
                <c:pt idx="471">
                  <c:v>2355</c:v>
                </c:pt>
                <c:pt idx="472">
                  <c:v>2360</c:v>
                </c:pt>
                <c:pt idx="473">
                  <c:v>2365</c:v>
                </c:pt>
                <c:pt idx="474">
                  <c:v>2370</c:v>
                </c:pt>
                <c:pt idx="475">
                  <c:v>2375</c:v>
                </c:pt>
                <c:pt idx="476">
                  <c:v>2380</c:v>
                </c:pt>
                <c:pt idx="477">
                  <c:v>2385</c:v>
                </c:pt>
                <c:pt idx="478">
                  <c:v>2390</c:v>
                </c:pt>
                <c:pt idx="479">
                  <c:v>2395</c:v>
                </c:pt>
                <c:pt idx="480">
                  <c:v>2400</c:v>
                </c:pt>
                <c:pt idx="481">
                  <c:v>2405</c:v>
                </c:pt>
                <c:pt idx="482">
                  <c:v>2410</c:v>
                </c:pt>
                <c:pt idx="483">
                  <c:v>2415</c:v>
                </c:pt>
                <c:pt idx="484">
                  <c:v>2420</c:v>
                </c:pt>
                <c:pt idx="485">
                  <c:v>2425</c:v>
                </c:pt>
                <c:pt idx="486">
                  <c:v>2430</c:v>
                </c:pt>
                <c:pt idx="487">
                  <c:v>2435</c:v>
                </c:pt>
                <c:pt idx="488">
                  <c:v>2440</c:v>
                </c:pt>
                <c:pt idx="489">
                  <c:v>2445</c:v>
                </c:pt>
                <c:pt idx="490">
                  <c:v>2450</c:v>
                </c:pt>
                <c:pt idx="491">
                  <c:v>2455</c:v>
                </c:pt>
                <c:pt idx="492">
                  <c:v>2460</c:v>
                </c:pt>
                <c:pt idx="493">
                  <c:v>2465</c:v>
                </c:pt>
                <c:pt idx="494">
                  <c:v>2470</c:v>
                </c:pt>
                <c:pt idx="495">
                  <c:v>2475</c:v>
                </c:pt>
                <c:pt idx="496">
                  <c:v>2480</c:v>
                </c:pt>
                <c:pt idx="497">
                  <c:v>2485</c:v>
                </c:pt>
                <c:pt idx="498">
                  <c:v>2490</c:v>
                </c:pt>
                <c:pt idx="499">
                  <c:v>2495</c:v>
                </c:pt>
                <c:pt idx="500">
                  <c:v>2500</c:v>
                </c:pt>
                <c:pt idx="501">
                  <c:v>2505</c:v>
                </c:pt>
                <c:pt idx="502">
                  <c:v>2510</c:v>
                </c:pt>
                <c:pt idx="503">
                  <c:v>2515</c:v>
                </c:pt>
                <c:pt idx="504">
                  <c:v>2520</c:v>
                </c:pt>
                <c:pt idx="505">
                  <c:v>2525</c:v>
                </c:pt>
                <c:pt idx="506">
                  <c:v>2530</c:v>
                </c:pt>
                <c:pt idx="507">
                  <c:v>2535</c:v>
                </c:pt>
                <c:pt idx="508">
                  <c:v>2540</c:v>
                </c:pt>
                <c:pt idx="509">
                  <c:v>2545</c:v>
                </c:pt>
                <c:pt idx="510">
                  <c:v>2550</c:v>
                </c:pt>
                <c:pt idx="511">
                  <c:v>2555</c:v>
                </c:pt>
                <c:pt idx="512">
                  <c:v>2560</c:v>
                </c:pt>
                <c:pt idx="513">
                  <c:v>2565</c:v>
                </c:pt>
                <c:pt idx="514">
                  <c:v>2570</c:v>
                </c:pt>
                <c:pt idx="515">
                  <c:v>2575</c:v>
                </c:pt>
                <c:pt idx="516">
                  <c:v>2580</c:v>
                </c:pt>
                <c:pt idx="517">
                  <c:v>2585</c:v>
                </c:pt>
                <c:pt idx="518">
                  <c:v>2590</c:v>
                </c:pt>
                <c:pt idx="519">
                  <c:v>2595</c:v>
                </c:pt>
                <c:pt idx="520">
                  <c:v>2600</c:v>
                </c:pt>
                <c:pt idx="521">
                  <c:v>2605</c:v>
                </c:pt>
                <c:pt idx="522">
                  <c:v>2610</c:v>
                </c:pt>
                <c:pt idx="523">
                  <c:v>2615</c:v>
                </c:pt>
                <c:pt idx="524">
                  <c:v>2620</c:v>
                </c:pt>
                <c:pt idx="525">
                  <c:v>2625</c:v>
                </c:pt>
                <c:pt idx="526">
                  <c:v>2630</c:v>
                </c:pt>
                <c:pt idx="527">
                  <c:v>2635</c:v>
                </c:pt>
                <c:pt idx="528">
                  <c:v>2640</c:v>
                </c:pt>
                <c:pt idx="529">
                  <c:v>2645</c:v>
                </c:pt>
                <c:pt idx="530">
                  <c:v>2650</c:v>
                </c:pt>
                <c:pt idx="531">
                  <c:v>2655</c:v>
                </c:pt>
                <c:pt idx="532">
                  <c:v>2660</c:v>
                </c:pt>
                <c:pt idx="533">
                  <c:v>2665</c:v>
                </c:pt>
                <c:pt idx="534">
                  <c:v>2670</c:v>
                </c:pt>
                <c:pt idx="535">
                  <c:v>2675</c:v>
                </c:pt>
                <c:pt idx="536">
                  <c:v>2680</c:v>
                </c:pt>
                <c:pt idx="537">
                  <c:v>2685</c:v>
                </c:pt>
                <c:pt idx="538">
                  <c:v>2690</c:v>
                </c:pt>
                <c:pt idx="539">
                  <c:v>2695</c:v>
                </c:pt>
                <c:pt idx="540">
                  <c:v>2700</c:v>
                </c:pt>
                <c:pt idx="541">
                  <c:v>2705</c:v>
                </c:pt>
                <c:pt idx="542">
                  <c:v>2710</c:v>
                </c:pt>
                <c:pt idx="543">
                  <c:v>2715</c:v>
                </c:pt>
                <c:pt idx="544">
                  <c:v>2720</c:v>
                </c:pt>
                <c:pt idx="545">
                  <c:v>2725</c:v>
                </c:pt>
                <c:pt idx="546">
                  <c:v>2730</c:v>
                </c:pt>
                <c:pt idx="547">
                  <c:v>2735</c:v>
                </c:pt>
                <c:pt idx="548">
                  <c:v>2740</c:v>
                </c:pt>
                <c:pt idx="549">
                  <c:v>2745</c:v>
                </c:pt>
                <c:pt idx="550">
                  <c:v>2750</c:v>
                </c:pt>
                <c:pt idx="551">
                  <c:v>2755</c:v>
                </c:pt>
                <c:pt idx="552">
                  <c:v>2760</c:v>
                </c:pt>
                <c:pt idx="553">
                  <c:v>2765</c:v>
                </c:pt>
                <c:pt idx="554">
                  <c:v>2770</c:v>
                </c:pt>
                <c:pt idx="555">
                  <c:v>2775</c:v>
                </c:pt>
                <c:pt idx="556">
                  <c:v>2780</c:v>
                </c:pt>
                <c:pt idx="557">
                  <c:v>2785</c:v>
                </c:pt>
                <c:pt idx="558">
                  <c:v>2790</c:v>
                </c:pt>
                <c:pt idx="559">
                  <c:v>2795</c:v>
                </c:pt>
                <c:pt idx="560">
                  <c:v>2800</c:v>
                </c:pt>
                <c:pt idx="561">
                  <c:v>2805</c:v>
                </c:pt>
                <c:pt idx="562">
                  <c:v>2810</c:v>
                </c:pt>
                <c:pt idx="563">
                  <c:v>2815</c:v>
                </c:pt>
                <c:pt idx="564">
                  <c:v>2820</c:v>
                </c:pt>
                <c:pt idx="565">
                  <c:v>2825</c:v>
                </c:pt>
                <c:pt idx="566">
                  <c:v>2830</c:v>
                </c:pt>
                <c:pt idx="567">
                  <c:v>2835</c:v>
                </c:pt>
                <c:pt idx="568">
                  <c:v>2840</c:v>
                </c:pt>
                <c:pt idx="569">
                  <c:v>2845</c:v>
                </c:pt>
                <c:pt idx="570">
                  <c:v>2850</c:v>
                </c:pt>
                <c:pt idx="571">
                  <c:v>2855</c:v>
                </c:pt>
                <c:pt idx="572">
                  <c:v>2860</c:v>
                </c:pt>
                <c:pt idx="573">
                  <c:v>2865</c:v>
                </c:pt>
                <c:pt idx="574">
                  <c:v>2870</c:v>
                </c:pt>
                <c:pt idx="575">
                  <c:v>2875</c:v>
                </c:pt>
                <c:pt idx="576">
                  <c:v>2880</c:v>
                </c:pt>
                <c:pt idx="577">
                  <c:v>2885</c:v>
                </c:pt>
                <c:pt idx="578">
                  <c:v>2890</c:v>
                </c:pt>
                <c:pt idx="579">
                  <c:v>2895</c:v>
                </c:pt>
                <c:pt idx="580">
                  <c:v>2900</c:v>
                </c:pt>
                <c:pt idx="581">
                  <c:v>2905</c:v>
                </c:pt>
                <c:pt idx="582">
                  <c:v>2910</c:v>
                </c:pt>
                <c:pt idx="583">
                  <c:v>2915</c:v>
                </c:pt>
                <c:pt idx="584">
                  <c:v>2920</c:v>
                </c:pt>
                <c:pt idx="585">
                  <c:v>2925</c:v>
                </c:pt>
                <c:pt idx="586">
                  <c:v>2930</c:v>
                </c:pt>
                <c:pt idx="587">
                  <c:v>2935</c:v>
                </c:pt>
                <c:pt idx="588">
                  <c:v>2940</c:v>
                </c:pt>
                <c:pt idx="589">
                  <c:v>2945</c:v>
                </c:pt>
                <c:pt idx="590">
                  <c:v>2950</c:v>
                </c:pt>
                <c:pt idx="591">
                  <c:v>2955</c:v>
                </c:pt>
                <c:pt idx="592">
                  <c:v>2960</c:v>
                </c:pt>
                <c:pt idx="593">
                  <c:v>2965</c:v>
                </c:pt>
                <c:pt idx="594">
                  <c:v>2970</c:v>
                </c:pt>
                <c:pt idx="595">
                  <c:v>2975</c:v>
                </c:pt>
                <c:pt idx="596">
                  <c:v>2980</c:v>
                </c:pt>
                <c:pt idx="597">
                  <c:v>2985</c:v>
                </c:pt>
                <c:pt idx="598">
                  <c:v>2990</c:v>
                </c:pt>
                <c:pt idx="599">
                  <c:v>2995</c:v>
                </c:pt>
                <c:pt idx="600">
                  <c:v>3000</c:v>
                </c:pt>
                <c:pt idx="601">
                  <c:v>3005</c:v>
                </c:pt>
                <c:pt idx="602">
                  <c:v>3010</c:v>
                </c:pt>
                <c:pt idx="603">
                  <c:v>3015</c:v>
                </c:pt>
                <c:pt idx="604">
                  <c:v>3020</c:v>
                </c:pt>
                <c:pt idx="605">
                  <c:v>3025</c:v>
                </c:pt>
                <c:pt idx="606">
                  <c:v>3030</c:v>
                </c:pt>
                <c:pt idx="607">
                  <c:v>3035</c:v>
                </c:pt>
                <c:pt idx="608">
                  <c:v>3040</c:v>
                </c:pt>
                <c:pt idx="609">
                  <c:v>3045</c:v>
                </c:pt>
                <c:pt idx="610">
                  <c:v>3050</c:v>
                </c:pt>
                <c:pt idx="611">
                  <c:v>3055</c:v>
                </c:pt>
                <c:pt idx="612">
                  <c:v>3060</c:v>
                </c:pt>
                <c:pt idx="613">
                  <c:v>3065</c:v>
                </c:pt>
                <c:pt idx="614">
                  <c:v>3070</c:v>
                </c:pt>
                <c:pt idx="615">
                  <c:v>3075</c:v>
                </c:pt>
                <c:pt idx="616">
                  <c:v>3080</c:v>
                </c:pt>
                <c:pt idx="617">
                  <c:v>3085</c:v>
                </c:pt>
                <c:pt idx="618">
                  <c:v>3090</c:v>
                </c:pt>
                <c:pt idx="619">
                  <c:v>3095</c:v>
                </c:pt>
                <c:pt idx="620">
                  <c:v>3100</c:v>
                </c:pt>
                <c:pt idx="621">
                  <c:v>3105</c:v>
                </c:pt>
                <c:pt idx="622">
                  <c:v>3110</c:v>
                </c:pt>
                <c:pt idx="623">
                  <c:v>3115</c:v>
                </c:pt>
                <c:pt idx="624">
                  <c:v>3120</c:v>
                </c:pt>
                <c:pt idx="625">
                  <c:v>3125</c:v>
                </c:pt>
                <c:pt idx="626">
                  <c:v>3130</c:v>
                </c:pt>
                <c:pt idx="627">
                  <c:v>3135</c:v>
                </c:pt>
                <c:pt idx="628">
                  <c:v>3140</c:v>
                </c:pt>
                <c:pt idx="629">
                  <c:v>3145</c:v>
                </c:pt>
                <c:pt idx="630">
                  <c:v>3150</c:v>
                </c:pt>
                <c:pt idx="631">
                  <c:v>3155</c:v>
                </c:pt>
                <c:pt idx="632">
                  <c:v>3160</c:v>
                </c:pt>
                <c:pt idx="633">
                  <c:v>3165</c:v>
                </c:pt>
                <c:pt idx="634">
                  <c:v>3170</c:v>
                </c:pt>
                <c:pt idx="635">
                  <c:v>3175</c:v>
                </c:pt>
                <c:pt idx="636">
                  <c:v>3180</c:v>
                </c:pt>
                <c:pt idx="637">
                  <c:v>3185</c:v>
                </c:pt>
                <c:pt idx="638">
                  <c:v>3190</c:v>
                </c:pt>
                <c:pt idx="639">
                  <c:v>3195</c:v>
                </c:pt>
                <c:pt idx="640">
                  <c:v>3200</c:v>
                </c:pt>
                <c:pt idx="641">
                  <c:v>3205</c:v>
                </c:pt>
                <c:pt idx="642">
                  <c:v>3210</c:v>
                </c:pt>
                <c:pt idx="643">
                  <c:v>3215</c:v>
                </c:pt>
                <c:pt idx="644">
                  <c:v>3220</c:v>
                </c:pt>
                <c:pt idx="645">
                  <c:v>3225</c:v>
                </c:pt>
                <c:pt idx="646">
                  <c:v>3230</c:v>
                </c:pt>
                <c:pt idx="647">
                  <c:v>3235</c:v>
                </c:pt>
                <c:pt idx="648">
                  <c:v>3240</c:v>
                </c:pt>
                <c:pt idx="649">
                  <c:v>3245</c:v>
                </c:pt>
                <c:pt idx="650">
                  <c:v>3250</c:v>
                </c:pt>
                <c:pt idx="651">
                  <c:v>3255</c:v>
                </c:pt>
                <c:pt idx="652">
                  <c:v>3260</c:v>
                </c:pt>
                <c:pt idx="653">
                  <c:v>3265</c:v>
                </c:pt>
                <c:pt idx="654">
                  <c:v>3270</c:v>
                </c:pt>
                <c:pt idx="655">
                  <c:v>3275</c:v>
                </c:pt>
                <c:pt idx="656">
                  <c:v>3280</c:v>
                </c:pt>
                <c:pt idx="657">
                  <c:v>3285</c:v>
                </c:pt>
                <c:pt idx="658">
                  <c:v>3290</c:v>
                </c:pt>
                <c:pt idx="659">
                  <c:v>3295</c:v>
                </c:pt>
                <c:pt idx="660">
                  <c:v>3300</c:v>
                </c:pt>
                <c:pt idx="661">
                  <c:v>3305</c:v>
                </c:pt>
                <c:pt idx="662">
                  <c:v>3310</c:v>
                </c:pt>
                <c:pt idx="663">
                  <c:v>3315</c:v>
                </c:pt>
                <c:pt idx="664">
                  <c:v>3320</c:v>
                </c:pt>
                <c:pt idx="665">
                  <c:v>3325</c:v>
                </c:pt>
                <c:pt idx="666">
                  <c:v>3330</c:v>
                </c:pt>
                <c:pt idx="667">
                  <c:v>3335</c:v>
                </c:pt>
                <c:pt idx="668">
                  <c:v>3340</c:v>
                </c:pt>
                <c:pt idx="669">
                  <c:v>3345</c:v>
                </c:pt>
                <c:pt idx="670">
                  <c:v>3350</c:v>
                </c:pt>
                <c:pt idx="671">
                  <c:v>3355</c:v>
                </c:pt>
                <c:pt idx="672">
                  <c:v>3360</c:v>
                </c:pt>
                <c:pt idx="673">
                  <c:v>3365</c:v>
                </c:pt>
                <c:pt idx="674">
                  <c:v>3370</c:v>
                </c:pt>
                <c:pt idx="675">
                  <c:v>3375</c:v>
                </c:pt>
                <c:pt idx="676">
                  <c:v>3380</c:v>
                </c:pt>
                <c:pt idx="677">
                  <c:v>3385</c:v>
                </c:pt>
                <c:pt idx="678">
                  <c:v>3390</c:v>
                </c:pt>
                <c:pt idx="679">
                  <c:v>3395</c:v>
                </c:pt>
                <c:pt idx="680">
                  <c:v>3400</c:v>
                </c:pt>
                <c:pt idx="681">
                  <c:v>3405</c:v>
                </c:pt>
                <c:pt idx="682">
                  <c:v>3410</c:v>
                </c:pt>
                <c:pt idx="683">
                  <c:v>3415</c:v>
                </c:pt>
                <c:pt idx="684">
                  <c:v>3420</c:v>
                </c:pt>
                <c:pt idx="685">
                  <c:v>3425</c:v>
                </c:pt>
                <c:pt idx="686">
                  <c:v>3430</c:v>
                </c:pt>
                <c:pt idx="687">
                  <c:v>3435</c:v>
                </c:pt>
                <c:pt idx="688">
                  <c:v>3440</c:v>
                </c:pt>
                <c:pt idx="689">
                  <c:v>3445</c:v>
                </c:pt>
                <c:pt idx="690">
                  <c:v>3450</c:v>
                </c:pt>
                <c:pt idx="691">
                  <c:v>3455</c:v>
                </c:pt>
                <c:pt idx="692">
                  <c:v>3460</c:v>
                </c:pt>
                <c:pt idx="693">
                  <c:v>3465</c:v>
                </c:pt>
                <c:pt idx="694">
                  <c:v>3470</c:v>
                </c:pt>
                <c:pt idx="695">
                  <c:v>3475</c:v>
                </c:pt>
                <c:pt idx="696">
                  <c:v>3480</c:v>
                </c:pt>
                <c:pt idx="697">
                  <c:v>3485</c:v>
                </c:pt>
                <c:pt idx="698">
                  <c:v>3490</c:v>
                </c:pt>
                <c:pt idx="699">
                  <c:v>3495</c:v>
                </c:pt>
                <c:pt idx="700">
                  <c:v>3500</c:v>
                </c:pt>
                <c:pt idx="701">
                  <c:v>3505</c:v>
                </c:pt>
                <c:pt idx="702">
                  <c:v>3510</c:v>
                </c:pt>
                <c:pt idx="703">
                  <c:v>3515</c:v>
                </c:pt>
                <c:pt idx="704">
                  <c:v>3520</c:v>
                </c:pt>
                <c:pt idx="705">
                  <c:v>3525</c:v>
                </c:pt>
                <c:pt idx="706">
                  <c:v>3530</c:v>
                </c:pt>
                <c:pt idx="707">
                  <c:v>3535</c:v>
                </c:pt>
                <c:pt idx="708">
                  <c:v>3540</c:v>
                </c:pt>
                <c:pt idx="709">
                  <c:v>3545</c:v>
                </c:pt>
                <c:pt idx="710">
                  <c:v>3550</c:v>
                </c:pt>
                <c:pt idx="711">
                  <c:v>3555</c:v>
                </c:pt>
                <c:pt idx="712">
                  <c:v>3560</c:v>
                </c:pt>
                <c:pt idx="713">
                  <c:v>3565</c:v>
                </c:pt>
                <c:pt idx="714">
                  <c:v>3570</c:v>
                </c:pt>
                <c:pt idx="715">
                  <c:v>3575</c:v>
                </c:pt>
                <c:pt idx="716">
                  <c:v>3580</c:v>
                </c:pt>
                <c:pt idx="717">
                  <c:v>3585</c:v>
                </c:pt>
                <c:pt idx="718">
                  <c:v>3590</c:v>
                </c:pt>
                <c:pt idx="719">
                  <c:v>3595</c:v>
                </c:pt>
                <c:pt idx="720">
                  <c:v>3600</c:v>
                </c:pt>
                <c:pt idx="721">
                  <c:v>3605</c:v>
                </c:pt>
                <c:pt idx="722">
                  <c:v>3610</c:v>
                </c:pt>
                <c:pt idx="723">
                  <c:v>3615</c:v>
                </c:pt>
                <c:pt idx="724">
                  <c:v>3620</c:v>
                </c:pt>
                <c:pt idx="725">
                  <c:v>3625</c:v>
                </c:pt>
                <c:pt idx="726">
                  <c:v>3630</c:v>
                </c:pt>
                <c:pt idx="727">
                  <c:v>3635</c:v>
                </c:pt>
                <c:pt idx="728">
                  <c:v>3640</c:v>
                </c:pt>
              </c:numCache>
            </c:numRef>
          </c:xVal>
          <c:yVal>
            <c:numRef>
              <c:f>Anemometer!$E$47:$E$775</c:f>
              <c:numCache>
                <c:formatCode>General</c:formatCode>
                <c:ptCount val="729"/>
                <c:pt idx="0">
                  <c:v>7.0000000000000007E-2</c:v>
                </c:pt>
                <c:pt idx="1">
                  <c:v>0.09</c:v>
                </c:pt>
                <c:pt idx="2">
                  <c:v>0.09</c:v>
                </c:pt>
                <c:pt idx="3">
                  <c:v>0.04</c:v>
                </c:pt>
                <c:pt idx="4">
                  <c:v>0.05</c:v>
                </c:pt>
                <c:pt idx="5">
                  <c:v>0.06</c:v>
                </c:pt>
                <c:pt idx="6">
                  <c:v>0.14000000000000001</c:v>
                </c:pt>
                <c:pt idx="7">
                  <c:v>0.25</c:v>
                </c:pt>
                <c:pt idx="8">
                  <c:v>0.35</c:v>
                </c:pt>
                <c:pt idx="9">
                  <c:v>0.04</c:v>
                </c:pt>
                <c:pt idx="10">
                  <c:v>0.84</c:v>
                </c:pt>
                <c:pt idx="11">
                  <c:v>0.22</c:v>
                </c:pt>
                <c:pt idx="12">
                  <c:v>0.36</c:v>
                </c:pt>
                <c:pt idx="13">
                  <c:v>0.15</c:v>
                </c:pt>
                <c:pt idx="14">
                  <c:v>0.08</c:v>
                </c:pt>
                <c:pt idx="15">
                  <c:v>0.26</c:v>
                </c:pt>
                <c:pt idx="16">
                  <c:v>1.18</c:v>
                </c:pt>
                <c:pt idx="17">
                  <c:v>0.42</c:v>
                </c:pt>
                <c:pt idx="18">
                  <c:v>1.49</c:v>
                </c:pt>
                <c:pt idx="19">
                  <c:v>0.49</c:v>
                </c:pt>
                <c:pt idx="20">
                  <c:v>0.64</c:v>
                </c:pt>
                <c:pt idx="21">
                  <c:v>1.18</c:v>
                </c:pt>
                <c:pt idx="22">
                  <c:v>0.62</c:v>
                </c:pt>
                <c:pt idx="23">
                  <c:v>0.35</c:v>
                </c:pt>
                <c:pt idx="24">
                  <c:v>0.18</c:v>
                </c:pt>
                <c:pt idx="25">
                  <c:v>1.0900000000000001</c:v>
                </c:pt>
                <c:pt idx="26">
                  <c:v>0.12</c:v>
                </c:pt>
                <c:pt idx="27">
                  <c:v>1.1299999999999999</c:v>
                </c:pt>
                <c:pt idx="28">
                  <c:v>0.6</c:v>
                </c:pt>
                <c:pt idx="29">
                  <c:v>0.17</c:v>
                </c:pt>
                <c:pt idx="30">
                  <c:v>0.89</c:v>
                </c:pt>
                <c:pt idx="31">
                  <c:v>0.2</c:v>
                </c:pt>
                <c:pt idx="32">
                  <c:v>1.44</c:v>
                </c:pt>
                <c:pt idx="33">
                  <c:v>0.25</c:v>
                </c:pt>
                <c:pt idx="34">
                  <c:v>1.1299999999999999</c:v>
                </c:pt>
                <c:pt idx="35">
                  <c:v>0.18</c:v>
                </c:pt>
                <c:pt idx="36">
                  <c:v>0.43</c:v>
                </c:pt>
                <c:pt idx="37">
                  <c:v>0.71</c:v>
                </c:pt>
                <c:pt idx="38">
                  <c:v>0.27</c:v>
                </c:pt>
                <c:pt idx="39">
                  <c:v>0.47</c:v>
                </c:pt>
                <c:pt idx="40">
                  <c:v>0.25</c:v>
                </c:pt>
                <c:pt idx="41">
                  <c:v>0.39</c:v>
                </c:pt>
                <c:pt idx="42">
                  <c:v>0.84</c:v>
                </c:pt>
                <c:pt idx="43">
                  <c:v>0.95</c:v>
                </c:pt>
                <c:pt idx="44">
                  <c:v>0.35</c:v>
                </c:pt>
                <c:pt idx="45">
                  <c:v>0.11</c:v>
                </c:pt>
                <c:pt idx="46">
                  <c:v>0.41</c:v>
                </c:pt>
                <c:pt idx="47">
                  <c:v>0.17</c:v>
                </c:pt>
                <c:pt idx="48">
                  <c:v>0.7</c:v>
                </c:pt>
                <c:pt idx="49">
                  <c:v>0.66</c:v>
                </c:pt>
                <c:pt idx="50">
                  <c:v>1.1499999999999999</c:v>
                </c:pt>
                <c:pt idx="51">
                  <c:v>0.31</c:v>
                </c:pt>
                <c:pt idx="52">
                  <c:v>0.15</c:v>
                </c:pt>
                <c:pt idx="53">
                  <c:v>0.41</c:v>
                </c:pt>
                <c:pt idx="54">
                  <c:v>0.86</c:v>
                </c:pt>
                <c:pt idx="55">
                  <c:v>0.6</c:v>
                </c:pt>
                <c:pt idx="56">
                  <c:v>0.28999999999999998</c:v>
                </c:pt>
                <c:pt idx="57">
                  <c:v>0.52</c:v>
                </c:pt>
                <c:pt idx="58">
                  <c:v>0.11</c:v>
                </c:pt>
                <c:pt idx="59">
                  <c:v>0.24</c:v>
                </c:pt>
                <c:pt idx="60">
                  <c:v>0.08</c:v>
                </c:pt>
                <c:pt idx="61">
                  <c:v>0.16</c:v>
                </c:pt>
                <c:pt idx="62">
                  <c:v>0.23</c:v>
                </c:pt>
                <c:pt idx="63">
                  <c:v>0.46</c:v>
                </c:pt>
                <c:pt idx="64">
                  <c:v>1.94</c:v>
                </c:pt>
                <c:pt idx="65">
                  <c:v>0.44</c:v>
                </c:pt>
                <c:pt idx="66">
                  <c:v>0.31</c:v>
                </c:pt>
                <c:pt idx="67">
                  <c:v>0.49</c:v>
                </c:pt>
                <c:pt idx="68">
                  <c:v>0.62</c:v>
                </c:pt>
                <c:pt idx="69">
                  <c:v>0.63</c:v>
                </c:pt>
                <c:pt idx="70">
                  <c:v>0.25</c:v>
                </c:pt>
                <c:pt idx="71">
                  <c:v>0.4</c:v>
                </c:pt>
                <c:pt idx="72">
                  <c:v>0.26</c:v>
                </c:pt>
                <c:pt idx="73">
                  <c:v>0.12</c:v>
                </c:pt>
                <c:pt idx="74">
                  <c:v>0.17</c:v>
                </c:pt>
                <c:pt idx="75">
                  <c:v>0.41</c:v>
                </c:pt>
                <c:pt idx="76">
                  <c:v>0.1</c:v>
                </c:pt>
                <c:pt idx="77">
                  <c:v>0.15</c:v>
                </c:pt>
                <c:pt idx="78">
                  <c:v>0.3</c:v>
                </c:pt>
                <c:pt idx="79">
                  <c:v>0.14000000000000001</c:v>
                </c:pt>
                <c:pt idx="80">
                  <c:v>0.27</c:v>
                </c:pt>
                <c:pt idx="81">
                  <c:v>0.6</c:v>
                </c:pt>
                <c:pt idx="82">
                  <c:v>0.15</c:v>
                </c:pt>
                <c:pt idx="83">
                  <c:v>0.12</c:v>
                </c:pt>
                <c:pt idx="84">
                  <c:v>0.19</c:v>
                </c:pt>
                <c:pt idx="85">
                  <c:v>1.62</c:v>
                </c:pt>
                <c:pt idx="86">
                  <c:v>0.3</c:v>
                </c:pt>
                <c:pt idx="87">
                  <c:v>0.76</c:v>
                </c:pt>
                <c:pt idx="88">
                  <c:v>2.65</c:v>
                </c:pt>
                <c:pt idx="89">
                  <c:v>0.72</c:v>
                </c:pt>
                <c:pt idx="90">
                  <c:v>0.25</c:v>
                </c:pt>
                <c:pt idx="91">
                  <c:v>0.28000000000000003</c:v>
                </c:pt>
                <c:pt idx="92">
                  <c:v>0.2</c:v>
                </c:pt>
                <c:pt idx="93">
                  <c:v>1.7</c:v>
                </c:pt>
                <c:pt idx="94">
                  <c:v>0.32</c:v>
                </c:pt>
                <c:pt idx="95">
                  <c:v>0.17</c:v>
                </c:pt>
                <c:pt idx="96">
                  <c:v>1.76</c:v>
                </c:pt>
                <c:pt idx="97">
                  <c:v>0.43</c:v>
                </c:pt>
                <c:pt idx="98">
                  <c:v>0.25</c:v>
                </c:pt>
                <c:pt idx="99">
                  <c:v>0.84</c:v>
                </c:pt>
                <c:pt idx="100">
                  <c:v>0.54</c:v>
                </c:pt>
                <c:pt idx="101">
                  <c:v>0.93</c:v>
                </c:pt>
                <c:pt idx="102">
                  <c:v>0.94</c:v>
                </c:pt>
                <c:pt idx="103">
                  <c:v>0.2</c:v>
                </c:pt>
                <c:pt idx="104">
                  <c:v>0.65</c:v>
                </c:pt>
                <c:pt idx="105">
                  <c:v>0.33</c:v>
                </c:pt>
                <c:pt idx="106">
                  <c:v>0.51</c:v>
                </c:pt>
                <c:pt idx="107">
                  <c:v>0.41</c:v>
                </c:pt>
                <c:pt idx="108">
                  <c:v>0.51</c:v>
                </c:pt>
                <c:pt idx="109">
                  <c:v>0.26</c:v>
                </c:pt>
                <c:pt idx="110">
                  <c:v>0.75</c:v>
                </c:pt>
                <c:pt idx="111">
                  <c:v>0.05</c:v>
                </c:pt>
                <c:pt idx="112">
                  <c:v>0.39</c:v>
                </c:pt>
                <c:pt idx="113">
                  <c:v>0.74</c:v>
                </c:pt>
                <c:pt idx="114">
                  <c:v>0.42</c:v>
                </c:pt>
                <c:pt idx="115">
                  <c:v>1.33</c:v>
                </c:pt>
                <c:pt idx="116">
                  <c:v>0.24</c:v>
                </c:pt>
                <c:pt idx="117">
                  <c:v>0.44</c:v>
                </c:pt>
                <c:pt idx="118">
                  <c:v>0.09</c:v>
                </c:pt>
                <c:pt idx="119">
                  <c:v>0.08</c:v>
                </c:pt>
                <c:pt idx="120">
                  <c:v>0.13</c:v>
                </c:pt>
                <c:pt idx="121">
                  <c:v>0.13</c:v>
                </c:pt>
                <c:pt idx="122">
                  <c:v>0.22</c:v>
                </c:pt>
                <c:pt idx="123">
                  <c:v>0.45</c:v>
                </c:pt>
                <c:pt idx="124">
                  <c:v>0.08</c:v>
                </c:pt>
                <c:pt idx="125">
                  <c:v>1.28</c:v>
                </c:pt>
                <c:pt idx="126">
                  <c:v>1.54</c:v>
                </c:pt>
                <c:pt idx="127">
                  <c:v>0.22</c:v>
                </c:pt>
                <c:pt idx="128">
                  <c:v>0.36</c:v>
                </c:pt>
                <c:pt idx="129">
                  <c:v>0.15</c:v>
                </c:pt>
                <c:pt idx="130">
                  <c:v>0.11</c:v>
                </c:pt>
                <c:pt idx="131">
                  <c:v>0.18</c:v>
                </c:pt>
                <c:pt idx="132">
                  <c:v>0.06</c:v>
                </c:pt>
                <c:pt idx="133">
                  <c:v>0.13</c:v>
                </c:pt>
                <c:pt idx="134">
                  <c:v>0.2</c:v>
                </c:pt>
                <c:pt idx="135">
                  <c:v>7.0000000000000007E-2</c:v>
                </c:pt>
                <c:pt idx="136">
                  <c:v>7.0000000000000007E-2</c:v>
                </c:pt>
                <c:pt idx="137">
                  <c:v>0.56999999999999995</c:v>
                </c:pt>
                <c:pt idx="138">
                  <c:v>0.26</c:v>
                </c:pt>
                <c:pt idx="139">
                  <c:v>0.12</c:v>
                </c:pt>
                <c:pt idx="140">
                  <c:v>0.09</c:v>
                </c:pt>
                <c:pt idx="141">
                  <c:v>0.12</c:v>
                </c:pt>
                <c:pt idx="142">
                  <c:v>0.21</c:v>
                </c:pt>
                <c:pt idx="143">
                  <c:v>0.7</c:v>
                </c:pt>
                <c:pt idx="144">
                  <c:v>0.49</c:v>
                </c:pt>
                <c:pt idx="145">
                  <c:v>0.18</c:v>
                </c:pt>
                <c:pt idx="146">
                  <c:v>0.16</c:v>
                </c:pt>
                <c:pt idx="147">
                  <c:v>0.09</c:v>
                </c:pt>
                <c:pt idx="148">
                  <c:v>0.14000000000000001</c:v>
                </c:pt>
                <c:pt idx="149">
                  <c:v>0.09</c:v>
                </c:pt>
                <c:pt idx="150">
                  <c:v>0.1</c:v>
                </c:pt>
                <c:pt idx="151">
                  <c:v>0.19</c:v>
                </c:pt>
                <c:pt idx="152">
                  <c:v>0.69</c:v>
                </c:pt>
                <c:pt idx="153">
                  <c:v>0.65</c:v>
                </c:pt>
                <c:pt idx="154">
                  <c:v>0.15</c:v>
                </c:pt>
                <c:pt idx="155">
                  <c:v>0.24</c:v>
                </c:pt>
                <c:pt idx="156">
                  <c:v>0.1</c:v>
                </c:pt>
                <c:pt idx="157">
                  <c:v>0.41</c:v>
                </c:pt>
                <c:pt idx="158">
                  <c:v>0.27</c:v>
                </c:pt>
                <c:pt idx="159">
                  <c:v>0.19</c:v>
                </c:pt>
                <c:pt idx="160">
                  <c:v>0.7</c:v>
                </c:pt>
                <c:pt idx="161">
                  <c:v>0.31</c:v>
                </c:pt>
                <c:pt idx="162">
                  <c:v>0.18</c:v>
                </c:pt>
                <c:pt idx="163">
                  <c:v>0.68</c:v>
                </c:pt>
                <c:pt idx="164">
                  <c:v>1</c:v>
                </c:pt>
                <c:pt idx="165">
                  <c:v>0.64</c:v>
                </c:pt>
                <c:pt idx="166">
                  <c:v>0.17</c:v>
                </c:pt>
                <c:pt idx="167">
                  <c:v>0.17</c:v>
                </c:pt>
                <c:pt idx="168">
                  <c:v>7.0000000000000007E-2</c:v>
                </c:pt>
                <c:pt idx="169">
                  <c:v>0.17</c:v>
                </c:pt>
                <c:pt idx="170">
                  <c:v>0.62</c:v>
                </c:pt>
                <c:pt idx="171">
                  <c:v>0.08</c:v>
                </c:pt>
                <c:pt idx="172">
                  <c:v>0.1</c:v>
                </c:pt>
                <c:pt idx="173">
                  <c:v>0.85</c:v>
                </c:pt>
                <c:pt idx="174">
                  <c:v>0.45</c:v>
                </c:pt>
                <c:pt idx="175">
                  <c:v>0.63</c:v>
                </c:pt>
                <c:pt idx="176">
                  <c:v>0.96</c:v>
                </c:pt>
                <c:pt idx="177">
                  <c:v>0.36</c:v>
                </c:pt>
                <c:pt idx="178">
                  <c:v>0.56999999999999995</c:v>
                </c:pt>
                <c:pt idx="179">
                  <c:v>0.5</c:v>
                </c:pt>
                <c:pt idx="180">
                  <c:v>0.54</c:v>
                </c:pt>
                <c:pt idx="181">
                  <c:v>0.47</c:v>
                </c:pt>
                <c:pt idx="182">
                  <c:v>0.44</c:v>
                </c:pt>
                <c:pt idx="183">
                  <c:v>1.1299999999999999</c:v>
                </c:pt>
                <c:pt idx="184">
                  <c:v>1.02</c:v>
                </c:pt>
                <c:pt idx="185">
                  <c:v>0.17</c:v>
                </c:pt>
                <c:pt idx="186">
                  <c:v>0.45</c:v>
                </c:pt>
                <c:pt idx="187">
                  <c:v>0.14000000000000001</c:v>
                </c:pt>
                <c:pt idx="188">
                  <c:v>0.13</c:v>
                </c:pt>
                <c:pt idx="189">
                  <c:v>0.16</c:v>
                </c:pt>
                <c:pt idx="190">
                  <c:v>1.05</c:v>
                </c:pt>
                <c:pt idx="191">
                  <c:v>2.1</c:v>
                </c:pt>
                <c:pt idx="192">
                  <c:v>0.25</c:v>
                </c:pt>
                <c:pt idx="193">
                  <c:v>0.87</c:v>
                </c:pt>
                <c:pt idx="194">
                  <c:v>0.56999999999999995</c:v>
                </c:pt>
                <c:pt idx="195">
                  <c:v>0.16</c:v>
                </c:pt>
                <c:pt idx="196">
                  <c:v>0.9</c:v>
                </c:pt>
                <c:pt idx="197">
                  <c:v>0.14000000000000001</c:v>
                </c:pt>
                <c:pt idx="198">
                  <c:v>0.81</c:v>
                </c:pt>
                <c:pt idx="199">
                  <c:v>1.34</c:v>
                </c:pt>
                <c:pt idx="200">
                  <c:v>0.96</c:v>
                </c:pt>
                <c:pt idx="201">
                  <c:v>1.37</c:v>
                </c:pt>
                <c:pt idx="202">
                  <c:v>0.46</c:v>
                </c:pt>
                <c:pt idx="203">
                  <c:v>0.31</c:v>
                </c:pt>
                <c:pt idx="204">
                  <c:v>0.39</c:v>
                </c:pt>
                <c:pt idx="205">
                  <c:v>0.62</c:v>
                </c:pt>
                <c:pt idx="206">
                  <c:v>0.13</c:v>
                </c:pt>
                <c:pt idx="207">
                  <c:v>0.14000000000000001</c:v>
                </c:pt>
                <c:pt idx="208">
                  <c:v>0.14000000000000001</c:v>
                </c:pt>
                <c:pt idx="209">
                  <c:v>0.36</c:v>
                </c:pt>
                <c:pt idx="210">
                  <c:v>0.1</c:v>
                </c:pt>
                <c:pt idx="211">
                  <c:v>0.85</c:v>
                </c:pt>
                <c:pt idx="212">
                  <c:v>0.24</c:v>
                </c:pt>
                <c:pt idx="213">
                  <c:v>1.05</c:v>
                </c:pt>
                <c:pt idx="214">
                  <c:v>0.49</c:v>
                </c:pt>
                <c:pt idx="215">
                  <c:v>0.48</c:v>
                </c:pt>
                <c:pt idx="216">
                  <c:v>0.09</c:v>
                </c:pt>
                <c:pt idx="217">
                  <c:v>0.28000000000000003</c:v>
                </c:pt>
                <c:pt idx="218">
                  <c:v>0.11</c:v>
                </c:pt>
                <c:pt idx="219">
                  <c:v>0.17</c:v>
                </c:pt>
                <c:pt idx="220">
                  <c:v>0.1</c:v>
                </c:pt>
                <c:pt idx="221">
                  <c:v>0.16</c:v>
                </c:pt>
                <c:pt idx="222">
                  <c:v>0.71</c:v>
                </c:pt>
                <c:pt idx="223">
                  <c:v>0.51</c:v>
                </c:pt>
                <c:pt idx="224">
                  <c:v>0.09</c:v>
                </c:pt>
                <c:pt idx="225">
                  <c:v>0.04</c:v>
                </c:pt>
                <c:pt idx="226">
                  <c:v>0.03</c:v>
                </c:pt>
                <c:pt idx="227">
                  <c:v>0.17</c:v>
                </c:pt>
                <c:pt idx="228">
                  <c:v>0.19</c:v>
                </c:pt>
                <c:pt idx="229">
                  <c:v>7.0000000000000007E-2</c:v>
                </c:pt>
                <c:pt idx="230">
                  <c:v>0.03</c:v>
                </c:pt>
                <c:pt idx="231">
                  <c:v>0.08</c:v>
                </c:pt>
                <c:pt idx="232">
                  <c:v>0.03</c:v>
                </c:pt>
                <c:pt idx="233">
                  <c:v>0.35</c:v>
                </c:pt>
                <c:pt idx="234">
                  <c:v>0.17</c:v>
                </c:pt>
                <c:pt idx="235">
                  <c:v>0.09</c:v>
                </c:pt>
                <c:pt idx="236">
                  <c:v>0.39</c:v>
                </c:pt>
                <c:pt idx="237">
                  <c:v>0.46</c:v>
                </c:pt>
                <c:pt idx="238">
                  <c:v>0.8</c:v>
                </c:pt>
                <c:pt idx="239">
                  <c:v>0.44</c:v>
                </c:pt>
                <c:pt idx="240">
                  <c:v>0.13</c:v>
                </c:pt>
                <c:pt idx="241">
                  <c:v>0.37</c:v>
                </c:pt>
                <c:pt idx="242">
                  <c:v>0.2</c:v>
                </c:pt>
                <c:pt idx="243">
                  <c:v>7.0000000000000007E-2</c:v>
                </c:pt>
                <c:pt idx="244">
                  <c:v>0.15</c:v>
                </c:pt>
                <c:pt idx="245">
                  <c:v>0.12</c:v>
                </c:pt>
                <c:pt idx="246">
                  <c:v>0.42</c:v>
                </c:pt>
                <c:pt idx="247">
                  <c:v>0.59</c:v>
                </c:pt>
                <c:pt idx="248">
                  <c:v>0.54</c:v>
                </c:pt>
                <c:pt idx="249">
                  <c:v>0.37</c:v>
                </c:pt>
                <c:pt idx="250">
                  <c:v>0.43</c:v>
                </c:pt>
                <c:pt idx="251">
                  <c:v>0.46</c:v>
                </c:pt>
                <c:pt idx="252">
                  <c:v>0.39</c:v>
                </c:pt>
                <c:pt idx="253">
                  <c:v>0.08</c:v>
                </c:pt>
                <c:pt idx="254">
                  <c:v>0.63</c:v>
                </c:pt>
                <c:pt idx="255">
                  <c:v>0.22</c:v>
                </c:pt>
                <c:pt idx="256">
                  <c:v>0.28999999999999998</c:v>
                </c:pt>
                <c:pt idx="257">
                  <c:v>0.14000000000000001</c:v>
                </c:pt>
                <c:pt idx="258">
                  <c:v>0.25</c:v>
                </c:pt>
                <c:pt idx="259">
                  <c:v>0.39</c:v>
                </c:pt>
                <c:pt idx="260">
                  <c:v>0.13</c:v>
                </c:pt>
                <c:pt idx="261">
                  <c:v>0.05</c:v>
                </c:pt>
                <c:pt idx="262">
                  <c:v>0.24</c:v>
                </c:pt>
                <c:pt idx="263">
                  <c:v>0.44</c:v>
                </c:pt>
                <c:pt idx="264">
                  <c:v>0.33</c:v>
                </c:pt>
                <c:pt idx="265">
                  <c:v>0.59</c:v>
                </c:pt>
                <c:pt idx="266">
                  <c:v>1.37</c:v>
                </c:pt>
                <c:pt idx="267">
                  <c:v>0.38</c:v>
                </c:pt>
                <c:pt idx="268">
                  <c:v>0.78</c:v>
                </c:pt>
                <c:pt idx="269">
                  <c:v>0.17</c:v>
                </c:pt>
                <c:pt idx="270">
                  <c:v>0.16</c:v>
                </c:pt>
                <c:pt idx="271">
                  <c:v>0.15</c:v>
                </c:pt>
                <c:pt idx="272">
                  <c:v>0.03</c:v>
                </c:pt>
                <c:pt idx="273">
                  <c:v>0.36</c:v>
                </c:pt>
                <c:pt idx="274">
                  <c:v>0.25</c:v>
                </c:pt>
                <c:pt idx="275">
                  <c:v>0.76</c:v>
                </c:pt>
                <c:pt idx="276">
                  <c:v>0.08</c:v>
                </c:pt>
                <c:pt idx="277">
                  <c:v>7.0000000000000007E-2</c:v>
                </c:pt>
                <c:pt idx="278">
                  <c:v>1.01</c:v>
                </c:pt>
                <c:pt idx="279">
                  <c:v>0.46</c:v>
                </c:pt>
                <c:pt idx="280">
                  <c:v>0.17</c:v>
                </c:pt>
                <c:pt idx="281">
                  <c:v>0.49</c:v>
                </c:pt>
                <c:pt idx="282">
                  <c:v>0.24</c:v>
                </c:pt>
                <c:pt idx="283">
                  <c:v>0.66</c:v>
                </c:pt>
                <c:pt idx="284">
                  <c:v>0.16</c:v>
                </c:pt>
                <c:pt idx="285">
                  <c:v>0.25</c:v>
                </c:pt>
                <c:pt idx="286">
                  <c:v>1.24</c:v>
                </c:pt>
                <c:pt idx="287">
                  <c:v>1.28</c:v>
                </c:pt>
                <c:pt idx="288">
                  <c:v>0.23</c:v>
                </c:pt>
                <c:pt idx="289">
                  <c:v>0.25</c:v>
                </c:pt>
                <c:pt idx="290">
                  <c:v>0.11</c:v>
                </c:pt>
                <c:pt idx="291">
                  <c:v>0.34</c:v>
                </c:pt>
                <c:pt idx="292">
                  <c:v>0.03</c:v>
                </c:pt>
                <c:pt idx="293">
                  <c:v>0.27</c:v>
                </c:pt>
                <c:pt idx="294">
                  <c:v>0.7</c:v>
                </c:pt>
                <c:pt idx="295">
                  <c:v>0.25</c:v>
                </c:pt>
                <c:pt idx="296">
                  <c:v>0.12</c:v>
                </c:pt>
                <c:pt idx="297">
                  <c:v>0.14000000000000001</c:v>
                </c:pt>
                <c:pt idx="298">
                  <c:v>1.28</c:v>
                </c:pt>
                <c:pt idx="299">
                  <c:v>0.45</c:v>
                </c:pt>
                <c:pt idx="300">
                  <c:v>0.83</c:v>
                </c:pt>
                <c:pt idx="301">
                  <c:v>0.5</c:v>
                </c:pt>
                <c:pt idx="302">
                  <c:v>0.48</c:v>
                </c:pt>
                <c:pt idx="303">
                  <c:v>0.31</c:v>
                </c:pt>
                <c:pt idx="304">
                  <c:v>0.19</c:v>
                </c:pt>
                <c:pt idx="305">
                  <c:v>0.83</c:v>
                </c:pt>
                <c:pt idx="306">
                  <c:v>0.21</c:v>
                </c:pt>
                <c:pt idx="307">
                  <c:v>0.53</c:v>
                </c:pt>
                <c:pt idx="308">
                  <c:v>0.32</c:v>
                </c:pt>
                <c:pt idx="309">
                  <c:v>0.19</c:v>
                </c:pt>
                <c:pt idx="310">
                  <c:v>0.12</c:v>
                </c:pt>
                <c:pt idx="311">
                  <c:v>0.46</c:v>
                </c:pt>
                <c:pt idx="312">
                  <c:v>1.39</c:v>
                </c:pt>
                <c:pt idx="313">
                  <c:v>7.0000000000000007E-2</c:v>
                </c:pt>
                <c:pt idx="314">
                  <c:v>0.71</c:v>
                </c:pt>
                <c:pt idx="315">
                  <c:v>0.63</c:v>
                </c:pt>
                <c:pt idx="316">
                  <c:v>0.32</c:v>
                </c:pt>
                <c:pt idx="317">
                  <c:v>0.26</c:v>
                </c:pt>
                <c:pt idx="318">
                  <c:v>0.23</c:v>
                </c:pt>
                <c:pt idx="319">
                  <c:v>0.39</c:v>
                </c:pt>
                <c:pt idx="320">
                  <c:v>0.44</c:v>
                </c:pt>
                <c:pt idx="321">
                  <c:v>1.24</c:v>
                </c:pt>
                <c:pt idx="322">
                  <c:v>0.99</c:v>
                </c:pt>
                <c:pt idx="323">
                  <c:v>0.84</c:v>
                </c:pt>
                <c:pt idx="324">
                  <c:v>0.18</c:v>
                </c:pt>
                <c:pt idx="325">
                  <c:v>0.59</c:v>
                </c:pt>
                <c:pt idx="326">
                  <c:v>0.24</c:v>
                </c:pt>
                <c:pt idx="327">
                  <c:v>0.37</c:v>
                </c:pt>
                <c:pt idx="328">
                  <c:v>0.13</c:v>
                </c:pt>
                <c:pt idx="329">
                  <c:v>1.1299999999999999</c:v>
                </c:pt>
                <c:pt idx="330">
                  <c:v>0.37</c:v>
                </c:pt>
                <c:pt idx="331">
                  <c:v>0.22</c:v>
                </c:pt>
                <c:pt idx="332">
                  <c:v>0.16</c:v>
                </c:pt>
                <c:pt idx="333">
                  <c:v>0.56000000000000005</c:v>
                </c:pt>
                <c:pt idx="334">
                  <c:v>0.78</c:v>
                </c:pt>
                <c:pt idx="335">
                  <c:v>0.69</c:v>
                </c:pt>
                <c:pt idx="336">
                  <c:v>0.28000000000000003</c:v>
                </c:pt>
                <c:pt idx="337">
                  <c:v>0.39</c:v>
                </c:pt>
                <c:pt idx="338">
                  <c:v>0.43</c:v>
                </c:pt>
                <c:pt idx="339">
                  <c:v>0.54</c:v>
                </c:pt>
                <c:pt idx="340">
                  <c:v>0.44</c:v>
                </c:pt>
                <c:pt idx="341">
                  <c:v>0.51</c:v>
                </c:pt>
                <c:pt idx="342">
                  <c:v>7.0000000000000007E-2</c:v>
                </c:pt>
                <c:pt idx="343">
                  <c:v>0.28000000000000003</c:v>
                </c:pt>
                <c:pt idx="344">
                  <c:v>0.11</c:v>
                </c:pt>
                <c:pt idx="345">
                  <c:v>0.8</c:v>
                </c:pt>
                <c:pt idx="346">
                  <c:v>0.87</c:v>
                </c:pt>
                <c:pt idx="347">
                  <c:v>0.98</c:v>
                </c:pt>
                <c:pt idx="348">
                  <c:v>1.05</c:v>
                </c:pt>
                <c:pt idx="349">
                  <c:v>0.13</c:v>
                </c:pt>
                <c:pt idx="350">
                  <c:v>0.21</c:v>
                </c:pt>
                <c:pt idx="351">
                  <c:v>0.19</c:v>
                </c:pt>
                <c:pt idx="352">
                  <c:v>0.56000000000000005</c:v>
                </c:pt>
                <c:pt idx="353">
                  <c:v>0.13</c:v>
                </c:pt>
                <c:pt idx="354">
                  <c:v>0.45</c:v>
                </c:pt>
                <c:pt idx="355">
                  <c:v>0.36</c:v>
                </c:pt>
                <c:pt idx="356">
                  <c:v>0.47</c:v>
                </c:pt>
                <c:pt idx="357">
                  <c:v>0.06</c:v>
                </c:pt>
                <c:pt idx="358">
                  <c:v>0.09</c:v>
                </c:pt>
                <c:pt idx="359">
                  <c:v>0.27</c:v>
                </c:pt>
                <c:pt idx="360">
                  <c:v>0.86</c:v>
                </c:pt>
                <c:pt idx="361">
                  <c:v>0.08</c:v>
                </c:pt>
                <c:pt idx="362">
                  <c:v>0.12</c:v>
                </c:pt>
                <c:pt idx="363">
                  <c:v>0.28000000000000003</c:v>
                </c:pt>
                <c:pt idx="364">
                  <c:v>0.39</c:v>
                </c:pt>
                <c:pt idx="365">
                  <c:v>0.14000000000000001</c:v>
                </c:pt>
                <c:pt idx="366">
                  <c:v>0.35</c:v>
                </c:pt>
                <c:pt idx="367">
                  <c:v>0.19</c:v>
                </c:pt>
                <c:pt idx="368">
                  <c:v>0.63</c:v>
                </c:pt>
                <c:pt idx="369">
                  <c:v>0.43</c:v>
                </c:pt>
                <c:pt idx="370">
                  <c:v>0.09</c:v>
                </c:pt>
                <c:pt idx="371">
                  <c:v>0.28000000000000003</c:v>
                </c:pt>
                <c:pt idx="372">
                  <c:v>0.45</c:v>
                </c:pt>
                <c:pt idx="373">
                  <c:v>0.26</c:v>
                </c:pt>
                <c:pt idx="374">
                  <c:v>0.04</c:v>
                </c:pt>
                <c:pt idx="375">
                  <c:v>0.11</c:v>
                </c:pt>
                <c:pt idx="376">
                  <c:v>0.28000000000000003</c:v>
                </c:pt>
                <c:pt idx="377">
                  <c:v>0.28999999999999998</c:v>
                </c:pt>
                <c:pt idx="378">
                  <c:v>0.09</c:v>
                </c:pt>
                <c:pt idx="379">
                  <c:v>0.57999999999999996</c:v>
                </c:pt>
                <c:pt idx="380">
                  <c:v>0.3</c:v>
                </c:pt>
                <c:pt idx="381">
                  <c:v>0.26</c:v>
                </c:pt>
                <c:pt idx="382">
                  <c:v>0.18</c:v>
                </c:pt>
                <c:pt idx="383">
                  <c:v>0.21</c:v>
                </c:pt>
                <c:pt idx="384">
                  <c:v>0.13</c:v>
                </c:pt>
                <c:pt idx="385">
                  <c:v>0.17</c:v>
                </c:pt>
                <c:pt idx="386">
                  <c:v>0.65</c:v>
                </c:pt>
                <c:pt idx="387">
                  <c:v>0.14000000000000001</c:v>
                </c:pt>
                <c:pt idx="388">
                  <c:v>0.19</c:v>
                </c:pt>
                <c:pt idx="389">
                  <c:v>0.33</c:v>
                </c:pt>
                <c:pt idx="390">
                  <c:v>0.12</c:v>
                </c:pt>
                <c:pt idx="391">
                  <c:v>0.11</c:v>
                </c:pt>
                <c:pt idx="392">
                  <c:v>0.17</c:v>
                </c:pt>
                <c:pt idx="393">
                  <c:v>0.27</c:v>
                </c:pt>
                <c:pt idx="394">
                  <c:v>0.25</c:v>
                </c:pt>
                <c:pt idx="395">
                  <c:v>7.0000000000000007E-2</c:v>
                </c:pt>
                <c:pt idx="396">
                  <c:v>0.11</c:v>
                </c:pt>
                <c:pt idx="397">
                  <c:v>0.06</c:v>
                </c:pt>
                <c:pt idx="398">
                  <c:v>7.0000000000000007E-2</c:v>
                </c:pt>
                <c:pt idx="399">
                  <c:v>0.06</c:v>
                </c:pt>
                <c:pt idx="400">
                  <c:v>0.28999999999999998</c:v>
                </c:pt>
                <c:pt idx="401">
                  <c:v>0.09</c:v>
                </c:pt>
                <c:pt idx="402">
                  <c:v>0.62</c:v>
                </c:pt>
                <c:pt idx="403">
                  <c:v>0.25</c:v>
                </c:pt>
                <c:pt idx="404">
                  <c:v>0.36</c:v>
                </c:pt>
                <c:pt idx="405">
                  <c:v>0.8</c:v>
                </c:pt>
                <c:pt idx="406">
                  <c:v>0.18</c:v>
                </c:pt>
                <c:pt idx="407">
                  <c:v>0.22</c:v>
                </c:pt>
                <c:pt idx="408">
                  <c:v>0.26</c:v>
                </c:pt>
                <c:pt idx="409">
                  <c:v>0.08</c:v>
                </c:pt>
                <c:pt idx="410">
                  <c:v>0.28000000000000003</c:v>
                </c:pt>
                <c:pt idx="411">
                  <c:v>1.0900000000000001</c:v>
                </c:pt>
                <c:pt idx="412">
                  <c:v>0.62</c:v>
                </c:pt>
                <c:pt idx="413">
                  <c:v>0.69</c:v>
                </c:pt>
                <c:pt idx="414">
                  <c:v>0.47</c:v>
                </c:pt>
                <c:pt idx="415">
                  <c:v>0.71</c:v>
                </c:pt>
                <c:pt idx="416">
                  <c:v>0.2</c:v>
                </c:pt>
                <c:pt idx="417">
                  <c:v>0.36</c:v>
                </c:pt>
                <c:pt idx="418">
                  <c:v>0.2</c:v>
                </c:pt>
                <c:pt idx="419">
                  <c:v>0.42</c:v>
                </c:pt>
                <c:pt idx="420">
                  <c:v>0.41</c:v>
                </c:pt>
                <c:pt idx="421">
                  <c:v>0.27</c:v>
                </c:pt>
                <c:pt idx="422">
                  <c:v>0.2</c:v>
                </c:pt>
                <c:pt idx="423">
                  <c:v>0.51</c:v>
                </c:pt>
                <c:pt idx="424">
                  <c:v>0.4</c:v>
                </c:pt>
                <c:pt idx="425">
                  <c:v>0.26</c:v>
                </c:pt>
                <c:pt idx="426">
                  <c:v>0.4</c:v>
                </c:pt>
                <c:pt idx="427">
                  <c:v>0.65</c:v>
                </c:pt>
                <c:pt idx="428">
                  <c:v>0.86</c:v>
                </c:pt>
                <c:pt idx="429">
                  <c:v>0.2</c:v>
                </c:pt>
                <c:pt idx="430">
                  <c:v>0.09</c:v>
                </c:pt>
                <c:pt idx="431">
                  <c:v>0.18</c:v>
                </c:pt>
                <c:pt idx="432">
                  <c:v>0.59</c:v>
                </c:pt>
                <c:pt idx="433">
                  <c:v>0.11</c:v>
                </c:pt>
                <c:pt idx="434">
                  <c:v>1.93</c:v>
                </c:pt>
                <c:pt idx="435">
                  <c:v>0.55000000000000004</c:v>
                </c:pt>
                <c:pt idx="436">
                  <c:v>1.3</c:v>
                </c:pt>
                <c:pt idx="437">
                  <c:v>0.56999999999999995</c:v>
                </c:pt>
                <c:pt idx="438">
                  <c:v>0.86</c:v>
                </c:pt>
                <c:pt idx="439">
                  <c:v>0.63</c:v>
                </c:pt>
                <c:pt idx="440">
                  <c:v>0.31</c:v>
                </c:pt>
                <c:pt idx="441">
                  <c:v>0.66</c:v>
                </c:pt>
                <c:pt idx="442">
                  <c:v>0.56999999999999995</c:v>
                </c:pt>
                <c:pt idx="443">
                  <c:v>0.97</c:v>
                </c:pt>
                <c:pt idx="444">
                  <c:v>1.02</c:v>
                </c:pt>
                <c:pt idx="445">
                  <c:v>0.16</c:v>
                </c:pt>
                <c:pt idx="446">
                  <c:v>0.35</c:v>
                </c:pt>
                <c:pt idx="447">
                  <c:v>1.89</c:v>
                </c:pt>
                <c:pt idx="448">
                  <c:v>0.71</c:v>
                </c:pt>
                <c:pt idx="449">
                  <c:v>0.96</c:v>
                </c:pt>
                <c:pt idx="450">
                  <c:v>0.32</c:v>
                </c:pt>
                <c:pt idx="451">
                  <c:v>0.87</c:v>
                </c:pt>
                <c:pt idx="452">
                  <c:v>0.51</c:v>
                </c:pt>
                <c:pt idx="453">
                  <c:v>1.4</c:v>
                </c:pt>
                <c:pt idx="454">
                  <c:v>0.18</c:v>
                </c:pt>
                <c:pt idx="455">
                  <c:v>0.47</c:v>
                </c:pt>
                <c:pt idx="456">
                  <c:v>0.09</c:v>
                </c:pt>
                <c:pt idx="457">
                  <c:v>0.12</c:v>
                </c:pt>
                <c:pt idx="458">
                  <c:v>0.19</c:v>
                </c:pt>
                <c:pt idx="459">
                  <c:v>0.11</c:v>
                </c:pt>
                <c:pt idx="460">
                  <c:v>0.08</c:v>
                </c:pt>
                <c:pt idx="461">
                  <c:v>0.12</c:v>
                </c:pt>
                <c:pt idx="462">
                  <c:v>0.22</c:v>
                </c:pt>
                <c:pt idx="463">
                  <c:v>0.1</c:v>
                </c:pt>
                <c:pt idx="464">
                  <c:v>7.0000000000000007E-2</c:v>
                </c:pt>
                <c:pt idx="465">
                  <c:v>0.34</c:v>
                </c:pt>
                <c:pt idx="466">
                  <c:v>0.62</c:v>
                </c:pt>
                <c:pt idx="467">
                  <c:v>7.0000000000000007E-2</c:v>
                </c:pt>
                <c:pt idx="468">
                  <c:v>0.1</c:v>
                </c:pt>
                <c:pt idx="469">
                  <c:v>0.04</c:v>
                </c:pt>
                <c:pt idx="470">
                  <c:v>0.27</c:v>
                </c:pt>
                <c:pt idx="471">
                  <c:v>0.19</c:v>
                </c:pt>
                <c:pt idx="472">
                  <c:v>0.28000000000000003</c:v>
                </c:pt>
                <c:pt idx="473">
                  <c:v>0.17</c:v>
                </c:pt>
                <c:pt idx="474">
                  <c:v>0.13</c:v>
                </c:pt>
                <c:pt idx="475">
                  <c:v>0.2</c:v>
                </c:pt>
                <c:pt idx="476">
                  <c:v>0.41</c:v>
                </c:pt>
                <c:pt idx="477">
                  <c:v>0.46</c:v>
                </c:pt>
                <c:pt idx="478">
                  <c:v>0.09</c:v>
                </c:pt>
                <c:pt idx="479">
                  <c:v>0.13</c:v>
                </c:pt>
                <c:pt idx="480">
                  <c:v>0.11</c:v>
                </c:pt>
                <c:pt idx="481">
                  <c:v>0.18</c:v>
                </c:pt>
                <c:pt idx="482">
                  <c:v>0.13</c:v>
                </c:pt>
                <c:pt idx="483">
                  <c:v>0.31</c:v>
                </c:pt>
                <c:pt idx="484">
                  <c:v>0.73</c:v>
                </c:pt>
                <c:pt idx="485">
                  <c:v>0.47</c:v>
                </c:pt>
                <c:pt idx="486">
                  <c:v>0.32</c:v>
                </c:pt>
                <c:pt idx="487">
                  <c:v>0.5</c:v>
                </c:pt>
                <c:pt idx="488">
                  <c:v>1.22</c:v>
                </c:pt>
                <c:pt idx="489">
                  <c:v>0.56999999999999995</c:v>
                </c:pt>
                <c:pt idx="490">
                  <c:v>0.34</c:v>
                </c:pt>
                <c:pt idx="491">
                  <c:v>0.44</c:v>
                </c:pt>
                <c:pt idx="492">
                  <c:v>0.34</c:v>
                </c:pt>
                <c:pt idx="493">
                  <c:v>1.52</c:v>
                </c:pt>
                <c:pt idx="494">
                  <c:v>0.26</c:v>
                </c:pt>
                <c:pt idx="495">
                  <c:v>0.19</c:v>
                </c:pt>
                <c:pt idx="496">
                  <c:v>0.37</c:v>
                </c:pt>
                <c:pt idx="497">
                  <c:v>0.76</c:v>
                </c:pt>
                <c:pt idx="498">
                  <c:v>0.08</c:v>
                </c:pt>
                <c:pt idx="499">
                  <c:v>1.47</c:v>
                </c:pt>
                <c:pt idx="500">
                  <c:v>0.23</c:v>
                </c:pt>
                <c:pt idx="501">
                  <c:v>0.6</c:v>
                </c:pt>
                <c:pt idx="502">
                  <c:v>0.41</c:v>
                </c:pt>
                <c:pt idx="503">
                  <c:v>0.72</c:v>
                </c:pt>
                <c:pt idx="504">
                  <c:v>0.25</c:v>
                </c:pt>
                <c:pt idx="505">
                  <c:v>0.18</c:v>
                </c:pt>
                <c:pt idx="506">
                  <c:v>0.16</c:v>
                </c:pt>
                <c:pt idx="507">
                  <c:v>0.08</c:v>
                </c:pt>
                <c:pt idx="508">
                  <c:v>0.19</c:v>
                </c:pt>
                <c:pt idx="509">
                  <c:v>0.63</c:v>
                </c:pt>
                <c:pt idx="510">
                  <c:v>0.24</c:v>
                </c:pt>
                <c:pt idx="511">
                  <c:v>0.43</c:v>
                </c:pt>
                <c:pt idx="512">
                  <c:v>1.76</c:v>
                </c:pt>
                <c:pt idx="513">
                  <c:v>0.26</c:v>
                </c:pt>
                <c:pt idx="514">
                  <c:v>1.7</c:v>
                </c:pt>
                <c:pt idx="515">
                  <c:v>0.99</c:v>
                </c:pt>
                <c:pt idx="516">
                  <c:v>0.44</c:v>
                </c:pt>
                <c:pt idx="517">
                  <c:v>0.13</c:v>
                </c:pt>
                <c:pt idx="518">
                  <c:v>0.17</c:v>
                </c:pt>
                <c:pt idx="519">
                  <c:v>0.56999999999999995</c:v>
                </c:pt>
                <c:pt idx="520">
                  <c:v>0.2</c:v>
                </c:pt>
                <c:pt idx="521">
                  <c:v>0.43</c:v>
                </c:pt>
                <c:pt idx="522">
                  <c:v>0.46</c:v>
                </c:pt>
                <c:pt idx="523">
                  <c:v>0.39</c:v>
                </c:pt>
                <c:pt idx="524">
                  <c:v>0.04</c:v>
                </c:pt>
                <c:pt idx="525">
                  <c:v>0.82</c:v>
                </c:pt>
                <c:pt idx="526">
                  <c:v>0.35</c:v>
                </c:pt>
                <c:pt idx="527">
                  <c:v>0.43</c:v>
                </c:pt>
                <c:pt idx="528">
                  <c:v>0.12</c:v>
                </c:pt>
                <c:pt idx="529">
                  <c:v>0.81</c:v>
                </c:pt>
                <c:pt idx="530">
                  <c:v>0.48</c:v>
                </c:pt>
                <c:pt idx="531">
                  <c:v>0.04</c:v>
                </c:pt>
                <c:pt idx="532">
                  <c:v>0.42</c:v>
                </c:pt>
                <c:pt idx="533">
                  <c:v>0.09</c:v>
                </c:pt>
                <c:pt idx="534">
                  <c:v>0.38</c:v>
                </c:pt>
                <c:pt idx="535">
                  <c:v>0.42</c:v>
                </c:pt>
                <c:pt idx="536">
                  <c:v>0.28999999999999998</c:v>
                </c:pt>
                <c:pt idx="537">
                  <c:v>0.81</c:v>
                </c:pt>
                <c:pt idx="538">
                  <c:v>0.22</c:v>
                </c:pt>
                <c:pt idx="539">
                  <c:v>0.25</c:v>
                </c:pt>
                <c:pt idx="540">
                  <c:v>0.35</c:v>
                </c:pt>
                <c:pt idx="541">
                  <c:v>1.23</c:v>
                </c:pt>
                <c:pt idx="542">
                  <c:v>1.05</c:v>
                </c:pt>
                <c:pt idx="543">
                  <c:v>0.81</c:v>
                </c:pt>
                <c:pt idx="544">
                  <c:v>0.56999999999999995</c:v>
                </c:pt>
                <c:pt idx="545">
                  <c:v>0.62</c:v>
                </c:pt>
                <c:pt idx="546">
                  <c:v>0.08</c:v>
                </c:pt>
                <c:pt idx="547">
                  <c:v>0.13</c:v>
                </c:pt>
                <c:pt idx="548">
                  <c:v>0.66</c:v>
                </c:pt>
                <c:pt idx="549">
                  <c:v>1.48</c:v>
                </c:pt>
                <c:pt idx="550">
                  <c:v>0.28000000000000003</c:v>
                </c:pt>
                <c:pt idx="551">
                  <c:v>0.51</c:v>
                </c:pt>
                <c:pt idx="552">
                  <c:v>0.17</c:v>
                </c:pt>
                <c:pt idx="553">
                  <c:v>0.59</c:v>
                </c:pt>
                <c:pt idx="554">
                  <c:v>0.48</c:v>
                </c:pt>
                <c:pt idx="555">
                  <c:v>0.23</c:v>
                </c:pt>
                <c:pt idx="556">
                  <c:v>0.2</c:v>
                </c:pt>
                <c:pt idx="557">
                  <c:v>0.33</c:v>
                </c:pt>
                <c:pt idx="558">
                  <c:v>0.25</c:v>
                </c:pt>
                <c:pt idx="559">
                  <c:v>0.24</c:v>
                </c:pt>
                <c:pt idx="560">
                  <c:v>0.2</c:v>
                </c:pt>
                <c:pt idx="561">
                  <c:v>0.22</c:v>
                </c:pt>
                <c:pt idx="562">
                  <c:v>0.06</c:v>
                </c:pt>
                <c:pt idx="563">
                  <c:v>0.23</c:v>
                </c:pt>
                <c:pt idx="564">
                  <c:v>0.49</c:v>
                </c:pt>
                <c:pt idx="565">
                  <c:v>0.18</c:v>
                </c:pt>
                <c:pt idx="566">
                  <c:v>0.12</c:v>
                </c:pt>
                <c:pt idx="567">
                  <c:v>0.6</c:v>
                </c:pt>
                <c:pt idx="568">
                  <c:v>0.84</c:v>
                </c:pt>
                <c:pt idx="569">
                  <c:v>0.72</c:v>
                </c:pt>
                <c:pt idx="570">
                  <c:v>0.72</c:v>
                </c:pt>
                <c:pt idx="571">
                  <c:v>0.64</c:v>
                </c:pt>
                <c:pt idx="572">
                  <c:v>0.51</c:v>
                </c:pt>
                <c:pt idx="573">
                  <c:v>0.36</c:v>
                </c:pt>
                <c:pt idx="574">
                  <c:v>0.41</c:v>
                </c:pt>
                <c:pt idx="575">
                  <c:v>0.28999999999999998</c:v>
                </c:pt>
                <c:pt idx="576">
                  <c:v>0.41</c:v>
                </c:pt>
                <c:pt idx="577">
                  <c:v>0.25</c:v>
                </c:pt>
                <c:pt idx="578">
                  <c:v>0.39</c:v>
                </c:pt>
                <c:pt idx="579">
                  <c:v>0.56000000000000005</c:v>
                </c:pt>
                <c:pt idx="580">
                  <c:v>0.45</c:v>
                </c:pt>
                <c:pt idx="581">
                  <c:v>0.16</c:v>
                </c:pt>
                <c:pt idx="582">
                  <c:v>0.15</c:v>
                </c:pt>
                <c:pt idx="583">
                  <c:v>0.09</c:v>
                </c:pt>
                <c:pt idx="584">
                  <c:v>7.0000000000000007E-2</c:v>
                </c:pt>
                <c:pt idx="585">
                  <c:v>0.06</c:v>
                </c:pt>
                <c:pt idx="586">
                  <c:v>7.0000000000000007E-2</c:v>
                </c:pt>
                <c:pt idx="587">
                  <c:v>0.1</c:v>
                </c:pt>
                <c:pt idx="588">
                  <c:v>0.12</c:v>
                </c:pt>
                <c:pt idx="589">
                  <c:v>0.57999999999999996</c:v>
                </c:pt>
                <c:pt idx="590">
                  <c:v>0.32</c:v>
                </c:pt>
                <c:pt idx="591">
                  <c:v>0.23</c:v>
                </c:pt>
                <c:pt idx="592">
                  <c:v>0.3</c:v>
                </c:pt>
                <c:pt idx="593">
                  <c:v>0.04</c:v>
                </c:pt>
                <c:pt idx="594">
                  <c:v>7.0000000000000007E-2</c:v>
                </c:pt>
                <c:pt idx="595">
                  <c:v>0.13</c:v>
                </c:pt>
                <c:pt idx="596">
                  <c:v>0.09</c:v>
                </c:pt>
                <c:pt idx="597">
                  <c:v>1.06</c:v>
                </c:pt>
                <c:pt idx="598">
                  <c:v>0.2</c:v>
                </c:pt>
                <c:pt idx="599">
                  <c:v>0.23</c:v>
                </c:pt>
                <c:pt idx="600">
                  <c:v>0.61</c:v>
                </c:pt>
                <c:pt idx="601">
                  <c:v>0.2</c:v>
                </c:pt>
                <c:pt idx="602">
                  <c:v>0.15</c:v>
                </c:pt>
                <c:pt idx="603">
                  <c:v>0.06</c:v>
                </c:pt>
                <c:pt idx="604">
                  <c:v>0.3</c:v>
                </c:pt>
                <c:pt idx="605">
                  <c:v>0.64</c:v>
                </c:pt>
                <c:pt idx="606">
                  <c:v>0.06</c:v>
                </c:pt>
                <c:pt idx="607">
                  <c:v>0.56999999999999995</c:v>
                </c:pt>
                <c:pt idx="608">
                  <c:v>0.05</c:v>
                </c:pt>
                <c:pt idx="609">
                  <c:v>0.35</c:v>
                </c:pt>
                <c:pt idx="610">
                  <c:v>0.92</c:v>
                </c:pt>
                <c:pt idx="611">
                  <c:v>0.37</c:v>
                </c:pt>
                <c:pt idx="612">
                  <c:v>0.46</c:v>
                </c:pt>
                <c:pt idx="613">
                  <c:v>0.34</c:v>
                </c:pt>
                <c:pt idx="614">
                  <c:v>0.28000000000000003</c:v>
                </c:pt>
                <c:pt idx="615">
                  <c:v>0.08</c:v>
                </c:pt>
                <c:pt idx="616">
                  <c:v>1.22</c:v>
                </c:pt>
                <c:pt idx="617">
                  <c:v>0.52</c:v>
                </c:pt>
                <c:pt idx="618">
                  <c:v>0.37</c:v>
                </c:pt>
                <c:pt idx="619">
                  <c:v>0.56999999999999995</c:v>
                </c:pt>
                <c:pt idx="620">
                  <c:v>0.06</c:v>
                </c:pt>
                <c:pt idx="621">
                  <c:v>7.0000000000000007E-2</c:v>
                </c:pt>
                <c:pt idx="622">
                  <c:v>0.31</c:v>
                </c:pt>
                <c:pt idx="623">
                  <c:v>0.18</c:v>
                </c:pt>
                <c:pt idx="624">
                  <c:v>0.39</c:v>
                </c:pt>
                <c:pt idx="625">
                  <c:v>0.57999999999999996</c:v>
                </c:pt>
                <c:pt idx="626">
                  <c:v>0.11</c:v>
                </c:pt>
                <c:pt idx="627">
                  <c:v>7.0000000000000007E-2</c:v>
                </c:pt>
                <c:pt idx="628">
                  <c:v>0.28000000000000003</c:v>
                </c:pt>
                <c:pt idx="629">
                  <c:v>0.19</c:v>
                </c:pt>
                <c:pt idx="630">
                  <c:v>1.1000000000000001</c:v>
                </c:pt>
                <c:pt idx="631">
                  <c:v>0.68</c:v>
                </c:pt>
                <c:pt idx="632">
                  <c:v>0.73</c:v>
                </c:pt>
                <c:pt idx="633">
                  <c:v>0.15</c:v>
                </c:pt>
                <c:pt idx="634">
                  <c:v>0.08</c:v>
                </c:pt>
                <c:pt idx="635">
                  <c:v>0.52</c:v>
                </c:pt>
                <c:pt idx="636">
                  <c:v>1.2</c:v>
                </c:pt>
                <c:pt idx="637">
                  <c:v>0.76</c:v>
                </c:pt>
                <c:pt idx="638">
                  <c:v>0.42</c:v>
                </c:pt>
                <c:pt idx="639">
                  <c:v>0.56999999999999995</c:v>
                </c:pt>
                <c:pt idx="640">
                  <c:v>0.13</c:v>
                </c:pt>
                <c:pt idx="641">
                  <c:v>0.37</c:v>
                </c:pt>
                <c:pt idx="642">
                  <c:v>0.05</c:v>
                </c:pt>
                <c:pt idx="643">
                  <c:v>0.11</c:v>
                </c:pt>
                <c:pt idx="644">
                  <c:v>0.08</c:v>
                </c:pt>
                <c:pt idx="645">
                  <c:v>0.1</c:v>
                </c:pt>
                <c:pt idx="646">
                  <c:v>0.37</c:v>
                </c:pt>
                <c:pt idx="647">
                  <c:v>0.8</c:v>
                </c:pt>
                <c:pt idx="648">
                  <c:v>0.43</c:v>
                </c:pt>
                <c:pt idx="649">
                  <c:v>0.25</c:v>
                </c:pt>
                <c:pt idx="650">
                  <c:v>0.32</c:v>
                </c:pt>
                <c:pt idx="651">
                  <c:v>0.65</c:v>
                </c:pt>
                <c:pt idx="652">
                  <c:v>0.46</c:v>
                </c:pt>
                <c:pt idx="653">
                  <c:v>1.49</c:v>
                </c:pt>
                <c:pt idx="654">
                  <c:v>0.16</c:v>
                </c:pt>
                <c:pt idx="655">
                  <c:v>0.55000000000000004</c:v>
                </c:pt>
                <c:pt idx="656">
                  <c:v>1.51</c:v>
                </c:pt>
                <c:pt idx="657">
                  <c:v>0.62</c:v>
                </c:pt>
                <c:pt idx="658">
                  <c:v>0.85</c:v>
                </c:pt>
                <c:pt idx="659">
                  <c:v>0.44</c:v>
                </c:pt>
                <c:pt idx="660">
                  <c:v>0.84</c:v>
                </c:pt>
                <c:pt idx="661">
                  <c:v>0.25</c:v>
                </c:pt>
                <c:pt idx="662">
                  <c:v>0.26</c:v>
                </c:pt>
                <c:pt idx="663">
                  <c:v>0.36</c:v>
                </c:pt>
                <c:pt idx="664">
                  <c:v>0.15</c:v>
                </c:pt>
                <c:pt idx="665">
                  <c:v>0.16</c:v>
                </c:pt>
                <c:pt idx="666">
                  <c:v>0.43</c:v>
                </c:pt>
                <c:pt idx="667">
                  <c:v>1.57</c:v>
                </c:pt>
                <c:pt idx="668">
                  <c:v>0.77</c:v>
                </c:pt>
                <c:pt idx="669">
                  <c:v>1.68</c:v>
                </c:pt>
                <c:pt idx="670">
                  <c:v>0.15</c:v>
                </c:pt>
                <c:pt idx="671">
                  <c:v>0.36</c:v>
                </c:pt>
                <c:pt idx="672">
                  <c:v>0.69</c:v>
                </c:pt>
                <c:pt idx="673">
                  <c:v>0.28999999999999998</c:v>
                </c:pt>
                <c:pt idx="674">
                  <c:v>0.16</c:v>
                </c:pt>
                <c:pt idx="675">
                  <c:v>0.17</c:v>
                </c:pt>
                <c:pt idx="676">
                  <c:v>0.28999999999999998</c:v>
                </c:pt>
                <c:pt idx="677">
                  <c:v>0.78</c:v>
                </c:pt>
                <c:pt idx="678">
                  <c:v>0.6</c:v>
                </c:pt>
                <c:pt idx="679">
                  <c:v>0.28999999999999998</c:v>
                </c:pt>
                <c:pt idx="680">
                  <c:v>0.36</c:v>
                </c:pt>
                <c:pt idx="681">
                  <c:v>0.26</c:v>
                </c:pt>
                <c:pt idx="682">
                  <c:v>0.15</c:v>
                </c:pt>
                <c:pt idx="683">
                  <c:v>0.27</c:v>
                </c:pt>
                <c:pt idx="684">
                  <c:v>0.12</c:v>
                </c:pt>
                <c:pt idx="685">
                  <c:v>0.1</c:v>
                </c:pt>
                <c:pt idx="686">
                  <c:v>0.26</c:v>
                </c:pt>
                <c:pt idx="687">
                  <c:v>0.67</c:v>
                </c:pt>
                <c:pt idx="688">
                  <c:v>0.21</c:v>
                </c:pt>
                <c:pt idx="689">
                  <c:v>0.45</c:v>
                </c:pt>
                <c:pt idx="690">
                  <c:v>0.11</c:v>
                </c:pt>
                <c:pt idx="691">
                  <c:v>0.15</c:v>
                </c:pt>
                <c:pt idx="692">
                  <c:v>1.81</c:v>
                </c:pt>
                <c:pt idx="693">
                  <c:v>0.1</c:v>
                </c:pt>
                <c:pt idx="694">
                  <c:v>0.12</c:v>
                </c:pt>
                <c:pt idx="695">
                  <c:v>0.03</c:v>
                </c:pt>
                <c:pt idx="696">
                  <c:v>0.42</c:v>
                </c:pt>
                <c:pt idx="697">
                  <c:v>0.19</c:v>
                </c:pt>
                <c:pt idx="698">
                  <c:v>0.18</c:v>
                </c:pt>
                <c:pt idx="699">
                  <c:v>0.12</c:v>
                </c:pt>
                <c:pt idx="700">
                  <c:v>0.22</c:v>
                </c:pt>
                <c:pt idx="701">
                  <c:v>2.09</c:v>
                </c:pt>
                <c:pt idx="702">
                  <c:v>0.26</c:v>
                </c:pt>
                <c:pt idx="703">
                  <c:v>0.88</c:v>
                </c:pt>
                <c:pt idx="704">
                  <c:v>0.49</c:v>
                </c:pt>
                <c:pt idx="705">
                  <c:v>0.48</c:v>
                </c:pt>
                <c:pt idx="706">
                  <c:v>0.79</c:v>
                </c:pt>
                <c:pt idx="707">
                  <c:v>0.48</c:v>
                </c:pt>
                <c:pt idx="708">
                  <c:v>1.46</c:v>
                </c:pt>
                <c:pt idx="709">
                  <c:v>0.59</c:v>
                </c:pt>
                <c:pt idx="710">
                  <c:v>0.5</c:v>
                </c:pt>
                <c:pt idx="711">
                  <c:v>1.26</c:v>
                </c:pt>
                <c:pt idx="712">
                  <c:v>0.72</c:v>
                </c:pt>
                <c:pt idx="713">
                  <c:v>0.33</c:v>
                </c:pt>
                <c:pt idx="714">
                  <c:v>0.36</c:v>
                </c:pt>
                <c:pt idx="715">
                  <c:v>0.43</c:v>
                </c:pt>
                <c:pt idx="716">
                  <c:v>0.16</c:v>
                </c:pt>
                <c:pt idx="717">
                  <c:v>0.25</c:v>
                </c:pt>
                <c:pt idx="718">
                  <c:v>0.26</c:v>
                </c:pt>
                <c:pt idx="719">
                  <c:v>0.15</c:v>
                </c:pt>
                <c:pt idx="720">
                  <c:v>0.84</c:v>
                </c:pt>
                <c:pt idx="721">
                  <c:v>0.45</c:v>
                </c:pt>
                <c:pt idx="722">
                  <c:v>0.16</c:v>
                </c:pt>
                <c:pt idx="723">
                  <c:v>0.5</c:v>
                </c:pt>
                <c:pt idx="724">
                  <c:v>0.42</c:v>
                </c:pt>
                <c:pt idx="725">
                  <c:v>0.04</c:v>
                </c:pt>
                <c:pt idx="726">
                  <c:v>0.26</c:v>
                </c:pt>
                <c:pt idx="727">
                  <c:v>0.12</c:v>
                </c:pt>
                <c:pt idx="728">
                  <c:v>0.03</c:v>
                </c:pt>
              </c:numCache>
            </c:numRef>
          </c:yVal>
          <c:smooth val="0"/>
          <c:extLst xmlns:c16r2="http://schemas.microsoft.com/office/drawing/2015/06/chart">
            <c:ext xmlns:c16="http://schemas.microsoft.com/office/drawing/2014/chart" uri="{C3380CC4-5D6E-409C-BE32-E72D297353CC}">
              <c16:uniqueId val="{00000000-050D-4FA3-8A99-9F32FBD9DE78}"/>
            </c:ext>
          </c:extLst>
        </c:ser>
        <c:ser>
          <c:idx val="1"/>
          <c:order val="1"/>
          <c:tx>
            <c:v>Air Intake Speed 2</c:v>
          </c:tx>
          <c:spPr>
            <a:ln w="19050" cap="rnd">
              <a:solidFill>
                <a:schemeClr val="accent2"/>
              </a:solidFill>
              <a:round/>
            </a:ln>
            <a:effectLst/>
          </c:spPr>
          <c:marker>
            <c:symbol val="none"/>
          </c:marker>
          <c:xVal>
            <c:numRef>
              <c:f>Anemometer!$A$47:$A$775</c:f>
              <c:numCache>
                <c:formatCode>General</c:formatCode>
                <c:ptCount val="729"/>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pt idx="145">
                  <c:v>725</c:v>
                </c:pt>
                <c:pt idx="146">
                  <c:v>730</c:v>
                </c:pt>
                <c:pt idx="147">
                  <c:v>735</c:v>
                </c:pt>
                <c:pt idx="148">
                  <c:v>740</c:v>
                </c:pt>
                <c:pt idx="149">
                  <c:v>745</c:v>
                </c:pt>
                <c:pt idx="150">
                  <c:v>750</c:v>
                </c:pt>
                <c:pt idx="151">
                  <c:v>755</c:v>
                </c:pt>
                <c:pt idx="152">
                  <c:v>760</c:v>
                </c:pt>
                <c:pt idx="153">
                  <c:v>765</c:v>
                </c:pt>
                <c:pt idx="154">
                  <c:v>770</c:v>
                </c:pt>
                <c:pt idx="155">
                  <c:v>775</c:v>
                </c:pt>
                <c:pt idx="156">
                  <c:v>780</c:v>
                </c:pt>
                <c:pt idx="157">
                  <c:v>785</c:v>
                </c:pt>
                <c:pt idx="158">
                  <c:v>790</c:v>
                </c:pt>
                <c:pt idx="159">
                  <c:v>795</c:v>
                </c:pt>
                <c:pt idx="160">
                  <c:v>800</c:v>
                </c:pt>
                <c:pt idx="161">
                  <c:v>805</c:v>
                </c:pt>
                <c:pt idx="162">
                  <c:v>810</c:v>
                </c:pt>
                <c:pt idx="163">
                  <c:v>815</c:v>
                </c:pt>
                <c:pt idx="164">
                  <c:v>820</c:v>
                </c:pt>
                <c:pt idx="165">
                  <c:v>825</c:v>
                </c:pt>
                <c:pt idx="166">
                  <c:v>830</c:v>
                </c:pt>
                <c:pt idx="167">
                  <c:v>835</c:v>
                </c:pt>
                <c:pt idx="168">
                  <c:v>840</c:v>
                </c:pt>
                <c:pt idx="169">
                  <c:v>845</c:v>
                </c:pt>
                <c:pt idx="170">
                  <c:v>850</c:v>
                </c:pt>
                <c:pt idx="171">
                  <c:v>855</c:v>
                </c:pt>
                <c:pt idx="172">
                  <c:v>860</c:v>
                </c:pt>
                <c:pt idx="173">
                  <c:v>865</c:v>
                </c:pt>
                <c:pt idx="174">
                  <c:v>870</c:v>
                </c:pt>
                <c:pt idx="175">
                  <c:v>875</c:v>
                </c:pt>
                <c:pt idx="176">
                  <c:v>880</c:v>
                </c:pt>
                <c:pt idx="177">
                  <c:v>885</c:v>
                </c:pt>
                <c:pt idx="178">
                  <c:v>890</c:v>
                </c:pt>
                <c:pt idx="179">
                  <c:v>895</c:v>
                </c:pt>
                <c:pt idx="180">
                  <c:v>900</c:v>
                </c:pt>
                <c:pt idx="181">
                  <c:v>905</c:v>
                </c:pt>
                <c:pt idx="182">
                  <c:v>910</c:v>
                </c:pt>
                <c:pt idx="183">
                  <c:v>915</c:v>
                </c:pt>
                <c:pt idx="184">
                  <c:v>920</c:v>
                </c:pt>
                <c:pt idx="185">
                  <c:v>925</c:v>
                </c:pt>
                <c:pt idx="186">
                  <c:v>930</c:v>
                </c:pt>
                <c:pt idx="187">
                  <c:v>935</c:v>
                </c:pt>
                <c:pt idx="188">
                  <c:v>940</c:v>
                </c:pt>
                <c:pt idx="189">
                  <c:v>945</c:v>
                </c:pt>
                <c:pt idx="190">
                  <c:v>950</c:v>
                </c:pt>
                <c:pt idx="191">
                  <c:v>955</c:v>
                </c:pt>
                <c:pt idx="192">
                  <c:v>960</c:v>
                </c:pt>
                <c:pt idx="193">
                  <c:v>965</c:v>
                </c:pt>
                <c:pt idx="194">
                  <c:v>970</c:v>
                </c:pt>
                <c:pt idx="195">
                  <c:v>975</c:v>
                </c:pt>
                <c:pt idx="196">
                  <c:v>980</c:v>
                </c:pt>
                <c:pt idx="197">
                  <c:v>985</c:v>
                </c:pt>
                <c:pt idx="198">
                  <c:v>990</c:v>
                </c:pt>
                <c:pt idx="199">
                  <c:v>995</c:v>
                </c:pt>
                <c:pt idx="200">
                  <c:v>1000</c:v>
                </c:pt>
                <c:pt idx="201">
                  <c:v>1005</c:v>
                </c:pt>
                <c:pt idx="202">
                  <c:v>1010</c:v>
                </c:pt>
                <c:pt idx="203">
                  <c:v>1015</c:v>
                </c:pt>
                <c:pt idx="204">
                  <c:v>1020</c:v>
                </c:pt>
                <c:pt idx="205">
                  <c:v>1025</c:v>
                </c:pt>
                <c:pt idx="206">
                  <c:v>1030</c:v>
                </c:pt>
                <c:pt idx="207">
                  <c:v>1035</c:v>
                </c:pt>
                <c:pt idx="208">
                  <c:v>1040</c:v>
                </c:pt>
                <c:pt idx="209">
                  <c:v>1045</c:v>
                </c:pt>
                <c:pt idx="210">
                  <c:v>1050</c:v>
                </c:pt>
                <c:pt idx="211">
                  <c:v>1055</c:v>
                </c:pt>
                <c:pt idx="212">
                  <c:v>1060</c:v>
                </c:pt>
                <c:pt idx="213">
                  <c:v>1065</c:v>
                </c:pt>
                <c:pt idx="214">
                  <c:v>1070</c:v>
                </c:pt>
                <c:pt idx="215">
                  <c:v>1075</c:v>
                </c:pt>
                <c:pt idx="216">
                  <c:v>1080</c:v>
                </c:pt>
                <c:pt idx="217">
                  <c:v>1085</c:v>
                </c:pt>
                <c:pt idx="218">
                  <c:v>1090</c:v>
                </c:pt>
                <c:pt idx="219">
                  <c:v>1095</c:v>
                </c:pt>
                <c:pt idx="220">
                  <c:v>1100</c:v>
                </c:pt>
                <c:pt idx="221">
                  <c:v>1105</c:v>
                </c:pt>
                <c:pt idx="222">
                  <c:v>1110</c:v>
                </c:pt>
                <c:pt idx="223">
                  <c:v>1115</c:v>
                </c:pt>
                <c:pt idx="224">
                  <c:v>1120</c:v>
                </c:pt>
                <c:pt idx="225">
                  <c:v>1125</c:v>
                </c:pt>
                <c:pt idx="226">
                  <c:v>1130</c:v>
                </c:pt>
                <c:pt idx="227">
                  <c:v>1135</c:v>
                </c:pt>
                <c:pt idx="228">
                  <c:v>1140</c:v>
                </c:pt>
                <c:pt idx="229">
                  <c:v>1145</c:v>
                </c:pt>
                <c:pt idx="230">
                  <c:v>1150</c:v>
                </c:pt>
                <c:pt idx="231">
                  <c:v>1155</c:v>
                </c:pt>
                <c:pt idx="232">
                  <c:v>1160</c:v>
                </c:pt>
                <c:pt idx="233">
                  <c:v>1165</c:v>
                </c:pt>
                <c:pt idx="234">
                  <c:v>1170</c:v>
                </c:pt>
                <c:pt idx="235">
                  <c:v>1175</c:v>
                </c:pt>
                <c:pt idx="236">
                  <c:v>1180</c:v>
                </c:pt>
                <c:pt idx="237">
                  <c:v>1185</c:v>
                </c:pt>
                <c:pt idx="238">
                  <c:v>1190</c:v>
                </c:pt>
                <c:pt idx="239">
                  <c:v>1195</c:v>
                </c:pt>
                <c:pt idx="240">
                  <c:v>1200</c:v>
                </c:pt>
                <c:pt idx="241">
                  <c:v>1205</c:v>
                </c:pt>
                <c:pt idx="242">
                  <c:v>1210</c:v>
                </c:pt>
                <c:pt idx="243">
                  <c:v>1215</c:v>
                </c:pt>
                <c:pt idx="244">
                  <c:v>1220</c:v>
                </c:pt>
                <c:pt idx="245">
                  <c:v>1225</c:v>
                </c:pt>
                <c:pt idx="246">
                  <c:v>1230</c:v>
                </c:pt>
                <c:pt idx="247">
                  <c:v>1235</c:v>
                </c:pt>
                <c:pt idx="248">
                  <c:v>1240</c:v>
                </c:pt>
                <c:pt idx="249">
                  <c:v>1245</c:v>
                </c:pt>
                <c:pt idx="250">
                  <c:v>1250</c:v>
                </c:pt>
                <c:pt idx="251">
                  <c:v>1255</c:v>
                </c:pt>
                <c:pt idx="252">
                  <c:v>1260</c:v>
                </c:pt>
                <c:pt idx="253">
                  <c:v>1265</c:v>
                </c:pt>
                <c:pt idx="254">
                  <c:v>1270</c:v>
                </c:pt>
                <c:pt idx="255">
                  <c:v>1275</c:v>
                </c:pt>
                <c:pt idx="256">
                  <c:v>1280</c:v>
                </c:pt>
                <c:pt idx="257">
                  <c:v>1285</c:v>
                </c:pt>
                <c:pt idx="258">
                  <c:v>1290</c:v>
                </c:pt>
                <c:pt idx="259">
                  <c:v>1295</c:v>
                </c:pt>
                <c:pt idx="260">
                  <c:v>1300</c:v>
                </c:pt>
                <c:pt idx="261">
                  <c:v>1305</c:v>
                </c:pt>
                <c:pt idx="262">
                  <c:v>1310</c:v>
                </c:pt>
                <c:pt idx="263">
                  <c:v>1315</c:v>
                </c:pt>
                <c:pt idx="264">
                  <c:v>1320</c:v>
                </c:pt>
                <c:pt idx="265">
                  <c:v>1325</c:v>
                </c:pt>
                <c:pt idx="266">
                  <c:v>1330</c:v>
                </c:pt>
                <c:pt idx="267">
                  <c:v>1335</c:v>
                </c:pt>
                <c:pt idx="268">
                  <c:v>1340</c:v>
                </c:pt>
                <c:pt idx="269">
                  <c:v>1345</c:v>
                </c:pt>
                <c:pt idx="270">
                  <c:v>1350</c:v>
                </c:pt>
                <c:pt idx="271">
                  <c:v>1355</c:v>
                </c:pt>
                <c:pt idx="272">
                  <c:v>1360</c:v>
                </c:pt>
                <c:pt idx="273">
                  <c:v>1365</c:v>
                </c:pt>
                <c:pt idx="274">
                  <c:v>1370</c:v>
                </c:pt>
                <c:pt idx="275">
                  <c:v>1375</c:v>
                </c:pt>
                <c:pt idx="276">
                  <c:v>1380</c:v>
                </c:pt>
                <c:pt idx="277">
                  <c:v>1385</c:v>
                </c:pt>
                <c:pt idx="278">
                  <c:v>1390</c:v>
                </c:pt>
                <c:pt idx="279">
                  <c:v>1395</c:v>
                </c:pt>
                <c:pt idx="280">
                  <c:v>1400</c:v>
                </c:pt>
                <c:pt idx="281">
                  <c:v>1405</c:v>
                </c:pt>
                <c:pt idx="282">
                  <c:v>1410</c:v>
                </c:pt>
                <c:pt idx="283">
                  <c:v>1415</c:v>
                </c:pt>
                <c:pt idx="284">
                  <c:v>1420</c:v>
                </c:pt>
                <c:pt idx="285">
                  <c:v>1425</c:v>
                </c:pt>
                <c:pt idx="286">
                  <c:v>1430</c:v>
                </c:pt>
                <c:pt idx="287">
                  <c:v>1435</c:v>
                </c:pt>
                <c:pt idx="288">
                  <c:v>1440</c:v>
                </c:pt>
                <c:pt idx="289">
                  <c:v>1445</c:v>
                </c:pt>
                <c:pt idx="290">
                  <c:v>1450</c:v>
                </c:pt>
                <c:pt idx="291">
                  <c:v>1455</c:v>
                </c:pt>
                <c:pt idx="292">
                  <c:v>1460</c:v>
                </c:pt>
                <c:pt idx="293">
                  <c:v>1465</c:v>
                </c:pt>
                <c:pt idx="294">
                  <c:v>1470</c:v>
                </c:pt>
                <c:pt idx="295">
                  <c:v>1475</c:v>
                </c:pt>
                <c:pt idx="296">
                  <c:v>1480</c:v>
                </c:pt>
                <c:pt idx="297">
                  <c:v>1485</c:v>
                </c:pt>
                <c:pt idx="298">
                  <c:v>1490</c:v>
                </c:pt>
                <c:pt idx="299">
                  <c:v>1495</c:v>
                </c:pt>
                <c:pt idx="300">
                  <c:v>1500</c:v>
                </c:pt>
                <c:pt idx="301">
                  <c:v>1505</c:v>
                </c:pt>
                <c:pt idx="302">
                  <c:v>1510</c:v>
                </c:pt>
                <c:pt idx="303">
                  <c:v>1515</c:v>
                </c:pt>
                <c:pt idx="304">
                  <c:v>1520</c:v>
                </c:pt>
                <c:pt idx="305">
                  <c:v>1525</c:v>
                </c:pt>
                <c:pt idx="306">
                  <c:v>1530</c:v>
                </c:pt>
                <c:pt idx="307">
                  <c:v>1535</c:v>
                </c:pt>
                <c:pt idx="308">
                  <c:v>1540</c:v>
                </c:pt>
                <c:pt idx="309">
                  <c:v>1545</c:v>
                </c:pt>
                <c:pt idx="310">
                  <c:v>1550</c:v>
                </c:pt>
                <c:pt idx="311">
                  <c:v>1555</c:v>
                </c:pt>
                <c:pt idx="312">
                  <c:v>1560</c:v>
                </c:pt>
                <c:pt idx="313">
                  <c:v>1565</c:v>
                </c:pt>
                <c:pt idx="314">
                  <c:v>1570</c:v>
                </c:pt>
                <c:pt idx="315">
                  <c:v>1575</c:v>
                </c:pt>
                <c:pt idx="316">
                  <c:v>1580</c:v>
                </c:pt>
                <c:pt idx="317">
                  <c:v>1585</c:v>
                </c:pt>
                <c:pt idx="318">
                  <c:v>1590</c:v>
                </c:pt>
                <c:pt idx="319">
                  <c:v>1595</c:v>
                </c:pt>
                <c:pt idx="320">
                  <c:v>1600</c:v>
                </c:pt>
                <c:pt idx="321">
                  <c:v>1605</c:v>
                </c:pt>
                <c:pt idx="322">
                  <c:v>1610</c:v>
                </c:pt>
                <c:pt idx="323">
                  <c:v>1615</c:v>
                </c:pt>
                <c:pt idx="324">
                  <c:v>1620</c:v>
                </c:pt>
                <c:pt idx="325">
                  <c:v>1625</c:v>
                </c:pt>
                <c:pt idx="326">
                  <c:v>1630</c:v>
                </c:pt>
                <c:pt idx="327">
                  <c:v>1635</c:v>
                </c:pt>
                <c:pt idx="328">
                  <c:v>1640</c:v>
                </c:pt>
                <c:pt idx="329">
                  <c:v>1645</c:v>
                </c:pt>
                <c:pt idx="330">
                  <c:v>1650</c:v>
                </c:pt>
                <c:pt idx="331">
                  <c:v>1655</c:v>
                </c:pt>
                <c:pt idx="332">
                  <c:v>1660</c:v>
                </c:pt>
                <c:pt idx="333">
                  <c:v>1665</c:v>
                </c:pt>
                <c:pt idx="334">
                  <c:v>1670</c:v>
                </c:pt>
                <c:pt idx="335">
                  <c:v>1675</c:v>
                </c:pt>
                <c:pt idx="336">
                  <c:v>1680</c:v>
                </c:pt>
                <c:pt idx="337">
                  <c:v>1685</c:v>
                </c:pt>
                <c:pt idx="338">
                  <c:v>1690</c:v>
                </c:pt>
                <c:pt idx="339">
                  <c:v>1695</c:v>
                </c:pt>
                <c:pt idx="340">
                  <c:v>1700</c:v>
                </c:pt>
                <c:pt idx="341">
                  <c:v>1705</c:v>
                </c:pt>
                <c:pt idx="342">
                  <c:v>1710</c:v>
                </c:pt>
                <c:pt idx="343">
                  <c:v>1715</c:v>
                </c:pt>
                <c:pt idx="344">
                  <c:v>1720</c:v>
                </c:pt>
                <c:pt idx="345">
                  <c:v>1725</c:v>
                </c:pt>
                <c:pt idx="346">
                  <c:v>1730</c:v>
                </c:pt>
                <c:pt idx="347">
                  <c:v>1735</c:v>
                </c:pt>
                <c:pt idx="348">
                  <c:v>1740</c:v>
                </c:pt>
                <c:pt idx="349">
                  <c:v>1745</c:v>
                </c:pt>
                <c:pt idx="350">
                  <c:v>1750</c:v>
                </c:pt>
                <c:pt idx="351">
                  <c:v>1755</c:v>
                </c:pt>
                <c:pt idx="352">
                  <c:v>1760</c:v>
                </c:pt>
                <c:pt idx="353">
                  <c:v>1765</c:v>
                </c:pt>
                <c:pt idx="354">
                  <c:v>1770</c:v>
                </c:pt>
                <c:pt idx="355">
                  <c:v>1775</c:v>
                </c:pt>
                <c:pt idx="356">
                  <c:v>1780</c:v>
                </c:pt>
                <c:pt idx="357">
                  <c:v>1785</c:v>
                </c:pt>
                <c:pt idx="358">
                  <c:v>1790</c:v>
                </c:pt>
                <c:pt idx="359">
                  <c:v>1795</c:v>
                </c:pt>
                <c:pt idx="360">
                  <c:v>1800</c:v>
                </c:pt>
                <c:pt idx="361">
                  <c:v>1805</c:v>
                </c:pt>
                <c:pt idx="362">
                  <c:v>1810</c:v>
                </c:pt>
                <c:pt idx="363">
                  <c:v>1815</c:v>
                </c:pt>
                <c:pt idx="364">
                  <c:v>1820</c:v>
                </c:pt>
                <c:pt idx="365">
                  <c:v>1825</c:v>
                </c:pt>
                <c:pt idx="366">
                  <c:v>1830</c:v>
                </c:pt>
                <c:pt idx="367">
                  <c:v>1835</c:v>
                </c:pt>
                <c:pt idx="368">
                  <c:v>1840</c:v>
                </c:pt>
                <c:pt idx="369">
                  <c:v>1845</c:v>
                </c:pt>
                <c:pt idx="370">
                  <c:v>1850</c:v>
                </c:pt>
                <c:pt idx="371">
                  <c:v>1855</c:v>
                </c:pt>
                <c:pt idx="372">
                  <c:v>1860</c:v>
                </c:pt>
                <c:pt idx="373">
                  <c:v>1865</c:v>
                </c:pt>
                <c:pt idx="374">
                  <c:v>1870</c:v>
                </c:pt>
                <c:pt idx="375">
                  <c:v>1875</c:v>
                </c:pt>
                <c:pt idx="376">
                  <c:v>1880</c:v>
                </c:pt>
                <c:pt idx="377">
                  <c:v>1885</c:v>
                </c:pt>
                <c:pt idx="378">
                  <c:v>1890</c:v>
                </c:pt>
                <c:pt idx="379">
                  <c:v>1895</c:v>
                </c:pt>
                <c:pt idx="380">
                  <c:v>1900</c:v>
                </c:pt>
                <c:pt idx="381">
                  <c:v>1905</c:v>
                </c:pt>
                <c:pt idx="382">
                  <c:v>1910</c:v>
                </c:pt>
                <c:pt idx="383">
                  <c:v>1915</c:v>
                </c:pt>
                <c:pt idx="384">
                  <c:v>1920</c:v>
                </c:pt>
                <c:pt idx="385">
                  <c:v>1925</c:v>
                </c:pt>
                <c:pt idx="386">
                  <c:v>1930</c:v>
                </c:pt>
                <c:pt idx="387">
                  <c:v>1935</c:v>
                </c:pt>
                <c:pt idx="388">
                  <c:v>1940</c:v>
                </c:pt>
                <c:pt idx="389">
                  <c:v>1945</c:v>
                </c:pt>
                <c:pt idx="390">
                  <c:v>1950</c:v>
                </c:pt>
                <c:pt idx="391">
                  <c:v>1955</c:v>
                </c:pt>
                <c:pt idx="392">
                  <c:v>1960</c:v>
                </c:pt>
                <c:pt idx="393">
                  <c:v>1965</c:v>
                </c:pt>
                <c:pt idx="394">
                  <c:v>1970</c:v>
                </c:pt>
                <c:pt idx="395">
                  <c:v>1975</c:v>
                </c:pt>
                <c:pt idx="396">
                  <c:v>1980</c:v>
                </c:pt>
                <c:pt idx="397">
                  <c:v>1985</c:v>
                </c:pt>
                <c:pt idx="398">
                  <c:v>1990</c:v>
                </c:pt>
                <c:pt idx="399">
                  <c:v>1995</c:v>
                </c:pt>
                <c:pt idx="400">
                  <c:v>2000</c:v>
                </c:pt>
                <c:pt idx="401">
                  <c:v>2005</c:v>
                </c:pt>
                <c:pt idx="402">
                  <c:v>2010</c:v>
                </c:pt>
                <c:pt idx="403">
                  <c:v>2015</c:v>
                </c:pt>
                <c:pt idx="404">
                  <c:v>2020</c:v>
                </c:pt>
                <c:pt idx="405">
                  <c:v>2025</c:v>
                </c:pt>
                <c:pt idx="406">
                  <c:v>2030</c:v>
                </c:pt>
                <c:pt idx="407">
                  <c:v>2035</c:v>
                </c:pt>
                <c:pt idx="408">
                  <c:v>2040</c:v>
                </c:pt>
                <c:pt idx="409">
                  <c:v>2045</c:v>
                </c:pt>
                <c:pt idx="410">
                  <c:v>2050</c:v>
                </c:pt>
                <c:pt idx="411">
                  <c:v>2055</c:v>
                </c:pt>
                <c:pt idx="412">
                  <c:v>2060</c:v>
                </c:pt>
                <c:pt idx="413">
                  <c:v>2065</c:v>
                </c:pt>
                <c:pt idx="414">
                  <c:v>2070</c:v>
                </c:pt>
                <c:pt idx="415">
                  <c:v>2075</c:v>
                </c:pt>
                <c:pt idx="416">
                  <c:v>2080</c:v>
                </c:pt>
                <c:pt idx="417">
                  <c:v>2085</c:v>
                </c:pt>
                <c:pt idx="418">
                  <c:v>2090</c:v>
                </c:pt>
                <c:pt idx="419">
                  <c:v>2095</c:v>
                </c:pt>
                <c:pt idx="420">
                  <c:v>2100</c:v>
                </c:pt>
                <c:pt idx="421">
                  <c:v>2105</c:v>
                </c:pt>
                <c:pt idx="422">
                  <c:v>2110</c:v>
                </c:pt>
                <c:pt idx="423">
                  <c:v>2115</c:v>
                </c:pt>
                <c:pt idx="424">
                  <c:v>2120</c:v>
                </c:pt>
                <c:pt idx="425">
                  <c:v>2125</c:v>
                </c:pt>
                <c:pt idx="426">
                  <c:v>2130</c:v>
                </c:pt>
                <c:pt idx="427">
                  <c:v>2135</c:v>
                </c:pt>
                <c:pt idx="428">
                  <c:v>2140</c:v>
                </c:pt>
                <c:pt idx="429">
                  <c:v>2145</c:v>
                </c:pt>
                <c:pt idx="430">
                  <c:v>2150</c:v>
                </c:pt>
                <c:pt idx="431">
                  <c:v>2155</c:v>
                </c:pt>
                <c:pt idx="432">
                  <c:v>2160</c:v>
                </c:pt>
                <c:pt idx="433">
                  <c:v>2165</c:v>
                </c:pt>
                <c:pt idx="434">
                  <c:v>2170</c:v>
                </c:pt>
                <c:pt idx="435">
                  <c:v>2175</c:v>
                </c:pt>
                <c:pt idx="436">
                  <c:v>2180</c:v>
                </c:pt>
                <c:pt idx="437">
                  <c:v>2185</c:v>
                </c:pt>
                <c:pt idx="438">
                  <c:v>2190</c:v>
                </c:pt>
                <c:pt idx="439">
                  <c:v>2195</c:v>
                </c:pt>
                <c:pt idx="440">
                  <c:v>2200</c:v>
                </c:pt>
                <c:pt idx="441">
                  <c:v>2205</c:v>
                </c:pt>
                <c:pt idx="442">
                  <c:v>2210</c:v>
                </c:pt>
                <c:pt idx="443">
                  <c:v>2215</c:v>
                </c:pt>
                <c:pt idx="444">
                  <c:v>2220</c:v>
                </c:pt>
                <c:pt idx="445">
                  <c:v>2225</c:v>
                </c:pt>
                <c:pt idx="446">
                  <c:v>2230</c:v>
                </c:pt>
                <c:pt idx="447">
                  <c:v>2235</c:v>
                </c:pt>
                <c:pt idx="448">
                  <c:v>2240</c:v>
                </c:pt>
                <c:pt idx="449">
                  <c:v>2245</c:v>
                </c:pt>
                <c:pt idx="450">
                  <c:v>2250</c:v>
                </c:pt>
                <c:pt idx="451">
                  <c:v>2255</c:v>
                </c:pt>
                <c:pt idx="452">
                  <c:v>2260</c:v>
                </c:pt>
                <c:pt idx="453">
                  <c:v>2265</c:v>
                </c:pt>
                <c:pt idx="454">
                  <c:v>2270</c:v>
                </c:pt>
                <c:pt idx="455">
                  <c:v>2275</c:v>
                </c:pt>
                <c:pt idx="456">
                  <c:v>2280</c:v>
                </c:pt>
                <c:pt idx="457">
                  <c:v>2285</c:v>
                </c:pt>
                <c:pt idx="458">
                  <c:v>2290</c:v>
                </c:pt>
                <c:pt idx="459">
                  <c:v>2295</c:v>
                </c:pt>
                <c:pt idx="460">
                  <c:v>2300</c:v>
                </c:pt>
                <c:pt idx="461">
                  <c:v>2305</c:v>
                </c:pt>
                <c:pt idx="462">
                  <c:v>2310</c:v>
                </c:pt>
                <c:pt idx="463">
                  <c:v>2315</c:v>
                </c:pt>
                <c:pt idx="464">
                  <c:v>2320</c:v>
                </c:pt>
                <c:pt idx="465">
                  <c:v>2325</c:v>
                </c:pt>
                <c:pt idx="466">
                  <c:v>2330</c:v>
                </c:pt>
                <c:pt idx="467">
                  <c:v>2335</c:v>
                </c:pt>
                <c:pt idx="468">
                  <c:v>2340</c:v>
                </c:pt>
                <c:pt idx="469">
                  <c:v>2345</c:v>
                </c:pt>
                <c:pt idx="470">
                  <c:v>2350</c:v>
                </c:pt>
                <c:pt idx="471">
                  <c:v>2355</c:v>
                </c:pt>
                <c:pt idx="472">
                  <c:v>2360</c:v>
                </c:pt>
                <c:pt idx="473">
                  <c:v>2365</c:v>
                </c:pt>
                <c:pt idx="474">
                  <c:v>2370</c:v>
                </c:pt>
                <c:pt idx="475">
                  <c:v>2375</c:v>
                </c:pt>
                <c:pt idx="476">
                  <c:v>2380</c:v>
                </c:pt>
                <c:pt idx="477">
                  <c:v>2385</c:v>
                </c:pt>
                <c:pt idx="478">
                  <c:v>2390</c:v>
                </c:pt>
                <c:pt idx="479">
                  <c:v>2395</c:v>
                </c:pt>
                <c:pt idx="480">
                  <c:v>2400</c:v>
                </c:pt>
                <c:pt idx="481">
                  <c:v>2405</c:v>
                </c:pt>
                <c:pt idx="482">
                  <c:v>2410</c:v>
                </c:pt>
                <c:pt idx="483">
                  <c:v>2415</c:v>
                </c:pt>
                <c:pt idx="484">
                  <c:v>2420</c:v>
                </c:pt>
                <c:pt idx="485">
                  <c:v>2425</c:v>
                </c:pt>
                <c:pt idx="486">
                  <c:v>2430</c:v>
                </c:pt>
                <c:pt idx="487">
                  <c:v>2435</c:v>
                </c:pt>
                <c:pt idx="488">
                  <c:v>2440</c:v>
                </c:pt>
                <c:pt idx="489">
                  <c:v>2445</c:v>
                </c:pt>
                <c:pt idx="490">
                  <c:v>2450</c:v>
                </c:pt>
                <c:pt idx="491">
                  <c:v>2455</c:v>
                </c:pt>
                <c:pt idx="492">
                  <c:v>2460</c:v>
                </c:pt>
                <c:pt idx="493">
                  <c:v>2465</c:v>
                </c:pt>
                <c:pt idx="494">
                  <c:v>2470</c:v>
                </c:pt>
                <c:pt idx="495">
                  <c:v>2475</c:v>
                </c:pt>
                <c:pt idx="496">
                  <c:v>2480</c:v>
                </c:pt>
                <c:pt idx="497">
                  <c:v>2485</c:v>
                </c:pt>
                <c:pt idx="498">
                  <c:v>2490</c:v>
                </c:pt>
                <c:pt idx="499">
                  <c:v>2495</c:v>
                </c:pt>
                <c:pt idx="500">
                  <c:v>2500</c:v>
                </c:pt>
                <c:pt idx="501">
                  <c:v>2505</c:v>
                </c:pt>
                <c:pt idx="502">
                  <c:v>2510</c:v>
                </c:pt>
                <c:pt idx="503">
                  <c:v>2515</c:v>
                </c:pt>
                <c:pt idx="504">
                  <c:v>2520</c:v>
                </c:pt>
                <c:pt idx="505">
                  <c:v>2525</c:v>
                </c:pt>
                <c:pt idx="506">
                  <c:v>2530</c:v>
                </c:pt>
                <c:pt idx="507">
                  <c:v>2535</c:v>
                </c:pt>
                <c:pt idx="508">
                  <c:v>2540</c:v>
                </c:pt>
                <c:pt idx="509">
                  <c:v>2545</c:v>
                </c:pt>
                <c:pt idx="510">
                  <c:v>2550</c:v>
                </c:pt>
                <c:pt idx="511">
                  <c:v>2555</c:v>
                </c:pt>
                <c:pt idx="512">
                  <c:v>2560</c:v>
                </c:pt>
                <c:pt idx="513">
                  <c:v>2565</c:v>
                </c:pt>
                <c:pt idx="514">
                  <c:v>2570</c:v>
                </c:pt>
                <c:pt idx="515">
                  <c:v>2575</c:v>
                </c:pt>
                <c:pt idx="516">
                  <c:v>2580</c:v>
                </c:pt>
                <c:pt idx="517">
                  <c:v>2585</c:v>
                </c:pt>
                <c:pt idx="518">
                  <c:v>2590</c:v>
                </c:pt>
                <c:pt idx="519">
                  <c:v>2595</c:v>
                </c:pt>
                <c:pt idx="520">
                  <c:v>2600</c:v>
                </c:pt>
                <c:pt idx="521">
                  <c:v>2605</c:v>
                </c:pt>
                <c:pt idx="522">
                  <c:v>2610</c:v>
                </c:pt>
                <c:pt idx="523">
                  <c:v>2615</c:v>
                </c:pt>
                <c:pt idx="524">
                  <c:v>2620</c:v>
                </c:pt>
                <c:pt idx="525">
                  <c:v>2625</c:v>
                </c:pt>
                <c:pt idx="526">
                  <c:v>2630</c:v>
                </c:pt>
                <c:pt idx="527">
                  <c:v>2635</c:v>
                </c:pt>
                <c:pt idx="528">
                  <c:v>2640</c:v>
                </c:pt>
                <c:pt idx="529">
                  <c:v>2645</c:v>
                </c:pt>
                <c:pt idx="530">
                  <c:v>2650</c:v>
                </c:pt>
                <c:pt idx="531">
                  <c:v>2655</c:v>
                </c:pt>
                <c:pt idx="532">
                  <c:v>2660</c:v>
                </c:pt>
                <c:pt idx="533">
                  <c:v>2665</c:v>
                </c:pt>
                <c:pt idx="534">
                  <c:v>2670</c:v>
                </c:pt>
                <c:pt idx="535">
                  <c:v>2675</c:v>
                </c:pt>
                <c:pt idx="536">
                  <c:v>2680</c:v>
                </c:pt>
                <c:pt idx="537">
                  <c:v>2685</c:v>
                </c:pt>
                <c:pt idx="538">
                  <c:v>2690</c:v>
                </c:pt>
                <c:pt idx="539">
                  <c:v>2695</c:v>
                </c:pt>
                <c:pt idx="540">
                  <c:v>2700</c:v>
                </c:pt>
                <c:pt idx="541">
                  <c:v>2705</c:v>
                </c:pt>
                <c:pt idx="542">
                  <c:v>2710</c:v>
                </c:pt>
                <c:pt idx="543">
                  <c:v>2715</c:v>
                </c:pt>
                <c:pt idx="544">
                  <c:v>2720</c:v>
                </c:pt>
                <c:pt idx="545">
                  <c:v>2725</c:v>
                </c:pt>
                <c:pt idx="546">
                  <c:v>2730</c:v>
                </c:pt>
                <c:pt idx="547">
                  <c:v>2735</c:v>
                </c:pt>
                <c:pt idx="548">
                  <c:v>2740</c:v>
                </c:pt>
                <c:pt idx="549">
                  <c:v>2745</c:v>
                </c:pt>
                <c:pt idx="550">
                  <c:v>2750</c:v>
                </c:pt>
                <c:pt idx="551">
                  <c:v>2755</c:v>
                </c:pt>
                <c:pt idx="552">
                  <c:v>2760</c:v>
                </c:pt>
                <c:pt idx="553">
                  <c:v>2765</c:v>
                </c:pt>
                <c:pt idx="554">
                  <c:v>2770</c:v>
                </c:pt>
                <c:pt idx="555">
                  <c:v>2775</c:v>
                </c:pt>
                <c:pt idx="556">
                  <c:v>2780</c:v>
                </c:pt>
                <c:pt idx="557">
                  <c:v>2785</c:v>
                </c:pt>
                <c:pt idx="558">
                  <c:v>2790</c:v>
                </c:pt>
                <c:pt idx="559">
                  <c:v>2795</c:v>
                </c:pt>
                <c:pt idx="560">
                  <c:v>2800</c:v>
                </c:pt>
                <c:pt idx="561">
                  <c:v>2805</c:v>
                </c:pt>
                <c:pt idx="562">
                  <c:v>2810</c:v>
                </c:pt>
                <c:pt idx="563">
                  <c:v>2815</c:v>
                </c:pt>
                <c:pt idx="564">
                  <c:v>2820</c:v>
                </c:pt>
                <c:pt idx="565">
                  <c:v>2825</c:v>
                </c:pt>
                <c:pt idx="566">
                  <c:v>2830</c:v>
                </c:pt>
                <c:pt idx="567">
                  <c:v>2835</c:v>
                </c:pt>
                <c:pt idx="568">
                  <c:v>2840</c:v>
                </c:pt>
                <c:pt idx="569">
                  <c:v>2845</c:v>
                </c:pt>
                <c:pt idx="570">
                  <c:v>2850</c:v>
                </c:pt>
                <c:pt idx="571">
                  <c:v>2855</c:v>
                </c:pt>
                <c:pt idx="572">
                  <c:v>2860</c:v>
                </c:pt>
                <c:pt idx="573">
                  <c:v>2865</c:v>
                </c:pt>
                <c:pt idx="574">
                  <c:v>2870</c:v>
                </c:pt>
                <c:pt idx="575">
                  <c:v>2875</c:v>
                </c:pt>
                <c:pt idx="576">
                  <c:v>2880</c:v>
                </c:pt>
                <c:pt idx="577">
                  <c:v>2885</c:v>
                </c:pt>
                <c:pt idx="578">
                  <c:v>2890</c:v>
                </c:pt>
                <c:pt idx="579">
                  <c:v>2895</c:v>
                </c:pt>
                <c:pt idx="580">
                  <c:v>2900</c:v>
                </c:pt>
                <c:pt idx="581">
                  <c:v>2905</c:v>
                </c:pt>
                <c:pt idx="582">
                  <c:v>2910</c:v>
                </c:pt>
                <c:pt idx="583">
                  <c:v>2915</c:v>
                </c:pt>
                <c:pt idx="584">
                  <c:v>2920</c:v>
                </c:pt>
                <c:pt idx="585">
                  <c:v>2925</c:v>
                </c:pt>
                <c:pt idx="586">
                  <c:v>2930</c:v>
                </c:pt>
                <c:pt idx="587">
                  <c:v>2935</c:v>
                </c:pt>
                <c:pt idx="588">
                  <c:v>2940</c:v>
                </c:pt>
                <c:pt idx="589">
                  <c:v>2945</c:v>
                </c:pt>
                <c:pt idx="590">
                  <c:v>2950</c:v>
                </c:pt>
                <c:pt idx="591">
                  <c:v>2955</c:v>
                </c:pt>
                <c:pt idx="592">
                  <c:v>2960</c:v>
                </c:pt>
                <c:pt idx="593">
                  <c:v>2965</c:v>
                </c:pt>
                <c:pt idx="594">
                  <c:v>2970</c:v>
                </c:pt>
                <c:pt idx="595">
                  <c:v>2975</c:v>
                </c:pt>
                <c:pt idx="596">
                  <c:v>2980</c:v>
                </c:pt>
                <c:pt idx="597">
                  <c:v>2985</c:v>
                </c:pt>
                <c:pt idx="598">
                  <c:v>2990</c:v>
                </c:pt>
                <c:pt idx="599">
                  <c:v>2995</c:v>
                </c:pt>
                <c:pt idx="600">
                  <c:v>3000</c:v>
                </c:pt>
                <c:pt idx="601">
                  <c:v>3005</c:v>
                </c:pt>
                <c:pt idx="602">
                  <c:v>3010</c:v>
                </c:pt>
                <c:pt idx="603">
                  <c:v>3015</c:v>
                </c:pt>
                <c:pt idx="604">
                  <c:v>3020</c:v>
                </c:pt>
                <c:pt idx="605">
                  <c:v>3025</c:v>
                </c:pt>
                <c:pt idx="606">
                  <c:v>3030</c:v>
                </c:pt>
                <c:pt idx="607">
                  <c:v>3035</c:v>
                </c:pt>
                <c:pt idx="608">
                  <c:v>3040</c:v>
                </c:pt>
                <c:pt idx="609">
                  <c:v>3045</c:v>
                </c:pt>
                <c:pt idx="610">
                  <c:v>3050</c:v>
                </c:pt>
                <c:pt idx="611">
                  <c:v>3055</c:v>
                </c:pt>
                <c:pt idx="612">
                  <c:v>3060</c:v>
                </c:pt>
                <c:pt idx="613">
                  <c:v>3065</c:v>
                </c:pt>
                <c:pt idx="614">
                  <c:v>3070</c:v>
                </c:pt>
                <c:pt idx="615">
                  <c:v>3075</c:v>
                </c:pt>
                <c:pt idx="616">
                  <c:v>3080</c:v>
                </c:pt>
                <c:pt idx="617">
                  <c:v>3085</c:v>
                </c:pt>
                <c:pt idx="618">
                  <c:v>3090</c:v>
                </c:pt>
                <c:pt idx="619">
                  <c:v>3095</c:v>
                </c:pt>
                <c:pt idx="620">
                  <c:v>3100</c:v>
                </c:pt>
                <c:pt idx="621">
                  <c:v>3105</c:v>
                </c:pt>
                <c:pt idx="622">
                  <c:v>3110</c:v>
                </c:pt>
                <c:pt idx="623">
                  <c:v>3115</c:v>
                </c:pt>
                <c:pt idx="624">
                  <c:v>3120</c:v>
                </c:pt>
                <c:pt idx="625">
                  <c:v>3125</c:v>
                </c:pt>
                <c:pt idx="626">
                  <c:v>3130</c:v>
                </c:pt>
                <c:pt idx="627">
                  <c:v>3135</c:v>
                </c:pt>
                <c:pt idx="628">
                  <c:v>3140</c:v>
                </c:pt>
                <c:pt idx="629">
                  <c:v>3145</c:v>
                </c:pt>
                <c:pt idx="630">
                  <c:v>3150</c:v>
                </c:pt>
                <c:pt idx="631">
                  <c:v>3155</c:v>
                </c:pt>
                <c:pt idx="632">
                  <c:v>3160</c:v>
                </c:pt>
                <c:pt idx="633">
                  <c:v>3165</c:v>
                </c:pt>
                <c:pt idx="634">
                  <c:v>3170</c:v>
                </c:pt>
                <c:pt idx="635">
                  <c:v>3175</c:v>
                </c:pt>
                <c:pt idx="636">
                  <c:v>3180</c:v>
                </c:pt>
                <c:pt idx="637">
                  <c:v>3185</c:v>
                </c:pt>
                <c:pt idx="638">
                  <c:v>3190</c:v>
                </c:pt>
                <c:pt idx="639">
                  <c:v>3195</c:v>
                </c:pt>
                <c:pt idx="640">
                  <c:v>3200</c:v>
                </c:pt>
                <c:pt idx="641">
                  <c:v>3205</c:v>
                </c:pt>
                <c:pt idx="642">
                  <c:v>3210</c:v>
                </c:pt>
                <c:pt idx="643">
                  <c:v>3215</c:v>
                </c:pt>
                <c:pt idx="644">
                  <c:v>3220</c:v>
                </c:pt>
                <c:pt idx="645">
                  <c:v>3225</c:v>
                </c:pt>
                <c:pt idx="646">
                  <c:v>3230</c:v>
                </c:pt>
                <c:pt idx="647">
                  <c:v>3235</c:v>
                </c:pt>
                <c:pt idx="648">
                  <c:v>3240</c:v>
                </c:pt>
                <c:pt idx="649">
                  <c:v>3245</c:v>
                </c:pt>
                <c:pt idx="650">
                  <c:v>3250</c:v>
                </c:pt>
                <c:pt idx="651">
                  <c:v>3255</c:v>
                </c:pt>
                <c:pt idx="652">
                  <c:v>3260</c:v>
                </c:pt>
                <c:pt idx="653">
                  <c:v>3265</c:v>
                </c:pt>
                <c:pt idx="654">
                  <c:v>3270</c:v>
                </c:pt>
                <c:pt idx="655">
                  <c:v>3275</c:v>
                </c:pt>
                <c:pt idx="656">
                  <c:v>3280</c:v>
                </c:pt>
                <c:pt idx="657">
                  <c:v>3285</c:v>
                </c:pt>
                <c:pt idx="658">
                  <c:v>3290</c:v>
                </c:pt>
                <c:pt idx="659">
                  <c:v>3295</c:v>
                </c:pt>
                <c:pt idx="660">
                  <c:v>3300</c:v>
                </c:pt>
                <c:pt idx="661">
                  <c:v>3305</c:v>
                </c:pt>
                <c:pt idx="662">
                  <c:v>3310</c:v>
                </c:pt>
                <c:pt idx="663">
                  <c:v>3315</c:v>
                </c:pt>
                <c:pt idx="664">
                  <c:v>3320</c:v>
                </c:pt>
                <c:pt idx="665">
                  <c:v>3325</c:v>
                </c:pt>
                <c:pt idx="666">
                  <c:v>3330</c:v>
                </c:pt>
                <c:pt idx="667">
                  <c:v>3335</c:v>
                </c:pt>
                <c:pt idx="668">
                  <c:v>3340</c:v>
                </c:pt>
                <c:pt idx="669">
                  <c:v>3345</c:v>
                </c:pt>
                <c:pt idx="670">
                  <c:v>3350</c:v>
                </c:pt>
                <c:pt idx="671">
                  <c:v>3355</c:v>
                </c:pt>
                <c:pt idx="672">
                  <c:v>3360</c:v>
                </c:pt>
                <c:pt idx="673">
                  <c:v>3365</c:v>
                </c:pt>
                <c:pt idx="674">
                  <c:v>3370</c:v>
                </c:pt>
                <c:pt idx="675">
                  <c:v>3375</c:v>
                </c:pt>
                <c:pt idx="676">
                  <c:v>3380</c:v>
                </c:pt>
                <c:pt idx="677">
                  <c:v>3385</c:v>
                </c:pt>
                <c:pt idx="678">
                  <c:v>3390</c:v>
                </c:pt>
                <c:pt idx="679">
                  <c:v>3395</c:v>
                </c:pt>
                <c:pt idx="680">
                  <c:v>3400</c:v>
                </c:pt>
                <c:pt idx="681">
                  <c:v>3405</c:v>
                </c:pt>
                <c:pt idx="682">
                  <c:v>3410</c:v>
                </c:pt>
                <c:pt idx="683">
                  <c:v>3415</c:v>
                </c:pt>
                <c:pt idx="684">
                  <c:v>3420</c:v>
                </c:pt>
                <c:pt idx="685">
                  <c:v>3425</c:v>
                </c:pt>
                <c:pt idx="686">
                  <c:v>3430</c:v>
                </c:pt>
                <c:pt idx="687">
                  <c:v>3435</c:v>
                </c:pt>
                <c:pt idx="688">
                  <c:v>3440</c:v>
                </c:pt>
                <c:pt idx="689">
                  <c:v>3445</c:v>
                </c:pt>
                <c:pt idx="690">
                  <c:v>3450</c:v>
                </c:pt>
                <c:pt idx="691">
                  <c:v>3455</c:v>
                </c:pt>
                <c:pt idx="692">
                  <c:v>3460</c:v>
                </c:pt>
                <c:pt idx="693">
                  <c:v>3465</c:v>
                </c:pt>
                <c:pt idx="694">
                  <c:v>3470</c:v>
                </c:pt>
                <c:pt idx="695">
                  <c:v>3475</c:v>
                </c:pt>
                <c:pt idx="696">
                  <c:v>3480</c:v>
                </c:pt>
                <c:pt idx="697">
                  <c:v>3485</c:v>
                </c:pt>
                <c:pt idx="698">
                  <c:v>3490</c:v>
                </c:pt>
                <c:pt idx="699">
                  <c:v>3495</c:v>
                </c:pt>
                <c:pt idx="700">
                  <c:v>3500</c:v>
                </c:pt>
                <c:pt idx="701">
                  <c:v>3505</c:v>
                </c:pt>
                <c:pt idx="702">
                  <c:v>3510</c:v>
                </c:pt>
                <c:pt idx="703">
                  <c:v>3515</c:v>
                </c:pt>
                <c:pt idx="704">
                  <c:v>3520</c:v>
                </c:pt>
                <c:pt idx="705">
                  <c:v>3525</c:v>
                </c:pt>
                <c:pt idx="706">
                  <c:v>3530</c:v>
                </c:pt>
                <c:pt idx="707">
                  <c:v>3535</c:v>
                </c:pt>
                <c:pt idx="708">
                  <c:v>3540</c:v>
                </c:pt>
                <c:pt idx="709">
                  <c:v>3545</c:v>
                </c:pt>
                <c:pt idx="710">
                  <c:v>3550</c:v>
                </c:pt>
                <c:pt idx="711">
                  <c:v>3555</c:v>
                </c:pt>
                <c:pt idx="712">
                  <c:v>3560</c:v>
                </c:pt>
                <c:pt idx="713">
                  <c:v>3565</c:v>
                </c:pt>
                <c:pt idx="714">
                  <c:v>3570</c:v>
                </c:pt>
                <c:pt idx="715">
                  <c:v>3575</c:v>
                </c:pt>
                <c:pt idx="716">
                  <c:v>3580</c:v>
                </c:pt>
                <c:pt idx="717">
                  <c:v>3585</c:v>
                </c:pt>
                <c:pt idx="718">
                  <c:v>3590</c:v>
                </c:pt>
                <c:pt idx="719">
                  <c:v>3595</c:v>
                </c:pt>
                <c:pt idx="720">
                  <c:v>3600</c:v>
                </c:pt>
                <c:pt idx="721">
                  <c:v>3605</c:v>
                </c:pt>
                <c:pt idx="722">
                  <c:v>3610</c:v>
                </c:pt>
                <c:pt idx="723">
                  <c:v>3615</c:v>
                </c:pt>
                <c:pt idx="724">
                  <c:v>3620</c:v>
                </c:pt>
                <c:pt idx="725">
                  <c:v>3625</c:v>
                </c:pt>
                <c:pt idx="726">
                  <c:v>3630</c:v>
                </c:pt>
                <c:pt idx="727">
                  <c:v>3635</c:v>
                </c:pt>
                <c:pt idx="728">
                  <c:v>3640</c:v>
                </c:pt>
              </c:numCache>
            </c:numRef>
          </c:xVal>
          <c:yVal>
            <c:numRef>
              <c:f>Anemometer!$H$47:$H$775</c:f>
              <c:numCache>
                <c:formatCode>General</c:formatCode>
                <c:ptCount val="729"/>
                <c:pt idx="0">
                  <c:v>0.64</c:v>
                </c:pt>
                <c:pt idx="1">
                  <c:v>0.28000000000000003</c:v>
                </c:pt>
                <c:pt idx="2">
                  <c:v>0.6</c:v>
                </c:pt>
                <c:pt idx="3">
                  <c:v>0.51</c:v>
                </c:pt>
                <c:pt idx="4">
                  <c:v>0.37</c:v>
                </c:pt>
                <c:pt idx="5">
                  <c:v>0.06</c:v>
                </c:pt>
                <c:pt idx="6">
                  <c:v>0.33</c:v>
                </c:pt>
                <c:pt idx="7">
                  <c:v>0.15</c:v>
                </c:pt>
                <c:pt idx="8">
                  <c:v>0.08</c:v>
                </c:pt>
                <c:pt idx="9">
                  <c:v>0.11</c:v>
                </c:pt>
                <c:pt idx="10">
                  <c:v>0.21</c:v>
                </c:pt>
                <c:pt idx="11">
                  <c:v>0.46</c:v>
                </c:pt>
                <c:pt idx="12">
                  <c:v>0.28999999999999998</c:v>
                </c:pt>
                <c:pt idx="13">
                  <c:v>0.99</c:v>
                </c:pt>
                <c:pt idx="14">
                  <c:v>0.34</c:v>
                </c:pt>
                <c:pt idx="15">
                  <c:v>0.9</c:v>
                </c:pt>
                <c:pt idx="16">
                  <c:v>0.56999999999999995</c:v>
                </c:pt>
                <c:pt idx="17">
                  <c:v>0.06</c:v>
                </c:pt>
                <c:pt idx="18">
                  <c:v>0.53</c:v>
                </c:pt>
                <c:pt idx="19">
                  <c:v>0.42</c:v>
                </c:pt>
                <c:pt idx="20">
                  <c:v>1.71</c:v>
                </c:pt>
                <c:pt idx="21">
                  <c:v>0.88</c:v>
                </c:pt>
                <c:pt idx="22">
                  <c:v>0.78</c:v>
                </c:pt>
                <c:pt idx="23">
                  <c:v>0.73</c:v>
                </c:pt>
                <c:pt idx="24">
                  <c:v>1.1000000000000001</c:v>
                </c:pt>
                <c:pt idx="25">
                  <c:v>0.39</c:v>
                </c:pt>
                <c:pt idx="26">
                  <c:v>0.61</c:v>
                </c:pt>
                <c:pt idx="27">
                  <c:v>0.64</c:v>
                </c:pt>
                <c:pt idx="28">
                  <c:v>0.57999999999999996</c:v>
                </c:pt>
                <c:pt idx="29">
                  <c:v>0.21</c:v>
                </c:pt>
                <c:pt idx="30">
                  <c:v>0.35</c:v>
                </c:pt>
                <c:pt idx="31">
                  <c:v>1.76</c:v>
                </c:pt>
                <c:pt idx="32">
                  <c:v>1.26</c:v>
                </c:pt>
                <c:pt idx="33">
                  <c:v>0.2</c:v>
                </c:pt>
                <c:pt idx="34">
                  <c:v>1.44</c:v>
                </c:pt>
                <c:pt idx="35">
                  <c:v>0.94</c:v>
                </c:pt>
                <c:pt idx="36">
                  <c:v>1.06</c:v>
                </c:pt>
                <c:pt idx="37">
                  <c:v>0.4</c:v>
                </c:pt>
                <c:pt idx="38">
                  <c:v>1.5</c:v>
                </c:pt>
                <c:pt idx="39">
                  <c:v>0.56000000000000005</c:v>
                </c:pt>
                <c:pt idx="40">
                  <c:v>0.43</c:v>
                </c:pt>
                <c:pt idx="41">
                  <c:v>0.3</c:v>
                </c:pt>
                <c:pt idx="42">
                  <c:v>0.2</c:v>
                </c:pt>
                <c:pt idx="43">
                  <c:v>0.37</c:v>
                </c:pt>
                <c:pt idx="44">
                  <c:v>0.65</c:v>
                </c:pt>
                <c:pt idx="45">
                  <c:v>0.44</c:v>
                </c:pt>
                <c:pt idx="46">
                  <c:v>0.18</c:v>
                </c:pt>
                <c:pt idx="47">
                  <c:v>0.57999999999999996</c:v>
                </c:pt>
                <c:pt idx="48">
                  <c:v>0.2</c:v>
                </c:pt>
                <c:pt idx="49">
                  <c:v>0.17</c:v>
                </c:pt>
                <c:pt idx="50">
                  <c:v>0.44</c:v>
                </c:pt>
                <c:pt idx="51">
                  <c:v>0.83</c:v>
                </c:pt>
                <c:pt idx="52">
                  <c:v>0.57999999999999996</c:v>
                </c:pt>
                <c:pt idx="53">
                  <c:v>0.33</c:v>
                </c:pt>
                <c:pt idx="54">
                  <c:v>0.83</c:v>
                </c:pt>
                <c:pt idx="55">
                  <c:v>0.54</c:v>
                </c:pt>
                <c:pt idx="56">
                  <c:v>1.06</c:v>
                </c:pt>
                <c:pt idx="57">
                  <c:v>0.83</c:v>
                </c:pt>
                <c:pt idx="58">
                  <c:v>0.93</c:v>
                </c:pt>
                <c:pt idx="59">
                  <c:v>0.65</c:v>
                </c:pt>
                <c:pt idx="60">
                  <c:v>0.84</c:v>
                </c:pt>
                <c:pt idx="61">
                  <c:v>0.34</c:v>
                </c:pt>
                <c:pt idx="62">
                  <c:v>7.0000000000000007E-2</c:v>
                </c:pt>
                <c:pt idx="63">
                  <c:v>0.34</c:v>
                </c:pt>
                <c:pt idx="64">
                  <c:v>1.39</c:v>
                </c:pt>
                <c:pt idx="65">
                  <c:v>0.55000000000000004</c:v>
                </c:pt>
                <c:pt idx="66">
                  <c:v>0.75</c:v>
                </c:pt>
                <c:pt idx="67">
                  <c:v>1.05</c:v>
                </c:pt>
                <c:pt idx="68">
                  <c:v>0.4</c:v>
                </c:pt>
                <c:pt idx="69">
                  <c:v>1.02</c:v>
                </c:pt>
                <c:pt idx="70">
                  <c:v>0.11</c:v>
                </c:pt>
                <c:pt idx="71">
                  <c:v>0.5</c:v>
                </c:pt>
                <c:pt idx="72">
                  <c:v>1.32</c:v>
                </c:pt>
                <c:pt idx="73">
                  <c:v>0.69</c:v>
                </c:pt>
                <c:pt idx="74">
                  <c:v>0.74</c:v>
                </c:pt>
                <c:pt idx="75">
                  <c:v>7.0000000000000007E-2</c:v>
                </c:pt>
                <c:pt idx="76">
                  <c:v>0.76</c:v>
                </c:pt>
                <c:pt idx="77">
                  <c:v>2.0299999999999998</c:v>
                </c:pt>
                <c:pt idx="78">
                  <c:v>2.25</c:v>
                </c:pt>
                <c:pt idx="79">
                  <c:v>1.7</c:v>
                </c:pt>
                <c:pt idx="80">
                  <c:v>0.97</c:v>
                </c:pt>
                <c:pt idx="81">
                  <c:v>0.51</c:v>
                </c:pt>
                <c:pt idx="82">
                  <c:v>0.15</c:v>
                </c:pt>
                <c:pt idx="83">
                  <c:v>1.01</c:v>
                </c:pt>
                <c:pt idx="84">
                  <c:v>0.61</c:v>
                </c:pt>
                <c:pt idx="85">
                  <c:v>0.88</c:v>
                </c:pt>
                <c:pt idx="86">
                  <c:v>0.66</c:v>
                </c:pt>
                <c:pt idx="87">
                  <c:v>0.24</c:v>
                </c:pt>
                <c:pt idx="88">
                  <c:v>2.15</c:v>
                </c:pt>
                <c:pt idx="89">
                  <c:v>0.35</c:v>
                </c:pt>
                <c:pt idx="90">
                  <c:v>0.4</c:v>
                </c:pt>
                <c:pt idx="91">
                  <c:v>0.84</c:v>
                </c:pt>
                <c:pt idx="92">
                  <c:v>2.02</c:v>
                </c:pt>
                <c:pt idx="93">
                  <c:v>1.66</c:v>
                </c:pt>
                <c:pt idx="94">
                  <c:v>0.12</c:v>
                </c:pt>
                <c:pt idx="95">
                  <c:v>0.68</c:v>
                </c:pt>
                <c:pt idx="96">
                  <c:v>1.8</c:v>
                </c:pt>
                <c:pt idx="97">
                  <c:v>1.06</c:v>
                </c:pt>
                <c:pt idx="98">
                  <c:v>1.54</c:v>
                </c:pt>
                <c:pt idx="99">
                  <c:v>0.64</c:v>
                </c:pt>
                <c:pt idx="100">
                  <c:v>0.28999999999999998</c:v>
                </c:pt>
                <c:pt idx="101">
                  <c:v>0.39</c:v>
                </c:pt>
                <c:pt idx="102">
                  <c:v>1.43</c:v>
                </c:pt>
                <c:pt idx="103">
                  <c:v>0.16</c:v>
                </c:pt>
                <c:pt idx="104">
                  <c:v>0.27</c:v>
                </c:pt>
                <c:pt idx="105">
                  <c:v>0.57999999999999996</c:v>
                </c:pt>
                <c:pt idx="106">
                  <c:v>0.66</c:v>
                </c:pt>
                <c:pt idx="107">
                  <c:v>0.09</c:v>
                </c:pt>
                <c:pt idx="108">
                  <c:v>0.23</c:v>
                </c:pt>
                <c:pt idx="109">
                  <c:v>0.1</c:v>
                </c:pt>
                <c:pt idx="110">
                  <c:v>0.62</c:v>
                </c:pt>
                <c:pt idx="111">
                  <c:v>0.14000000000000001</c:v>
                </c:pt>
                <c:pt idx="112">
                  <c:v>0.3</c:v>
                </c:pt>
                <c:pt idx="113">
                  <c:v>0.27</c:v>
                </c:pt>
                <c:pt idx="114">
                  <c:v>0.52</c:v>
                </c:pt>
                <c:pt idx="115">
                  <c:v>0.73</c:v>
                </c:pt>
                <c:pt idx="116">
                  <c:v>0.21</c:v>
                </c:pt>
                <c:pt idx="117">
                  <c:v>0.27</c:v>
                </c:pt>
                <c:pt idx="118">
                  <c:v>0.25</c:v>
                </c:pt>
                <c:pt idx="119">
                  <c:v>0.16</c:v>
                </c:pt>
                <c:pt idx="120">
                  <c:v>0.56999999999999995</c:v>
                </c:pt>
                <c:pt idx="121">
                  <c:v>1.74</c:v>
                </c:pt>
                <c:pt idx="122">
                  <c:v>0.19</c:v>
                </c:pt>
                <c:pt idx="123">
                  <c:v>0.17</c:v>
                </c:pt>
                <c:pt idx="124">
                  <c:v>0.32</c:v>
                </c:pt>
                <c:pt idx="125">
                  <c:v>1.84</c:v>
                </c:pt>
                <c:pt idx="126">
                  <c:v>0.57999999999999996</c:v>
                </c:pt>
                <c:pt idx="127">
                  <c:v>0.43</c:v>
                </c:pt>
                <c:pt idx="128">
                  <c:v>0.44</c:v>
                </c:pt>
                <c:pt idx="129">
                  <c:v>0.75</c:v>
                </c:pt>
                <c:pt idx="130">
                  <c:v>1.32</c:v>
                </c:pt>
                <c:pt idx="131">
                  <c:v>0.79</c:v>
                </c:pt>
                <c:pt idx="132">
                  <c:v>0.16</c:v>
                </c:pt>
                <c:pt idx="133">
                  <c:v>0.18</c:v>
                </c:pt>
                <c:pt idx="134">
                  <c:v>0.08</c:v>
                </c:pt>
                <c:pt idx="135">
                  <c:v>0.92</c:v>
                </c:pt>
                <c:pt idx="136">
                  <c:v>0.64</c:v>
                </c:pt>
                <c:pt idx="137">
                  <c:v>0.28000000000000003</c:v>
                </c:pt>
                <c:pt idx="138">
                  <c:v>0.75</c:v>
                </c:pt>
                <c:pt idx="139">
                  <c:v>0.73</c:v>
                </c:pt>
                <c:pt idx="140">
                  <c:v>0.52</c:v>
                </c:pt>
                <c:pt idx="141">
                  <c:v>0.35</c:v>
                </c:pt>
                <c:pt idx="142">
                  <c:v>2.2200000000000002</c:v>
                </c:pt>
                <c:pt idx="143">
                  <c:v>0.64</c:v>
                </c:pt>
                <c:pt idx="144">
                  <c:v>2.71</c:v>
                </c:pt>
                <c:pt idx="145">
                  <c:v>1.92</c:v>
                </c:pt>
                <c:pt idx="146">
                  <c:v>1.55</c:v>
                </c:pt>
                <c:pt idx="147">
                  <c:v>0.33</c:v>
                </c:pt>
                <c:pt idx="148">
                  <c:v>0.9</c:v>
                </c:pt>
                <c:pt idx="149">
                  <c:v>1.1499999999999999</c:v>
                </c:pt>
                <c:pt idx="150">
                  <c:v>0.91</c:v>
                </c:pt>
                <c:pt idx="151">
                  <c:v>0.75</c:v>
                </c:pt>
                <c:pt idx="152">
                  <c:v>0.08</c:v>
                </c:pt>
                <c:pt idx="153">
                  <c:v>0.32</c:v>
                </c:pt>
                <c:pt idx="154">
                  <c:v>0.72</c:v>
                </c:pt>
                <c:pt idx="155">
                  <c:v>2.23</c:v>
                </c:pt>
                <c:pt idx="156">
                  <c:v>0.99</c:v>
                </c:pt>
                <c:pt idx="157">
                  <c:v>0.25</c:v>
                </c:pt>
                <c:pt idx="158">
                  <c:v>1.27</c:v>
                </c:pt>
                <c:pt idx="159">
                  <c:v>0.99</c:v>
                </c:pt>
                <c:pt idx="160">
                  <c:v>0.38</c:v>
                </c:pt>
                <c:pt idx="161">
                  <c:v>0.25</c:v>
                </c:pt>
                <c:pt idx="162">
                  <c:v>1.19</c:v>
                </c:pt>
                <c:pt idx="163">
                  <c:v>0.49</c:v>
                </c:pt>
                <c:pt idx="164">
                  <c:v>0.71</c:v>
                </c:pt>
                <c:pt idx="165">
                  <c:v>0.88</c:v>
                </c:pt>
                <c:pt idx="166">
                  <c:v>1.48</c:v>
                </c:pt>
                <c:pt idx="167">
                  <c:v>0.23</c:v>
                </c:pt>
                <c:pt idx="168">
                  <c:v>0.36</c:v>
                </c:pt>
                <c:pt idx="169">
                  <c:v>0.12</c:v>
                </c:pt>
                <c:pt idx="170">
                  <c:v>0.38</c:v>
                </c:pt>
                <c:pt idx="171">
                  <c:v>0.2</c:v>
                </c:pt>
                <c:pt idx="172">
                  <c:v>0.15</c:v>
                </c:pt>
                <c:pt idx="173">
                  <c:v>0.83</c:v>
                </c:pt>
                <c:pt idx="174">
                  <c:v>0.35</c:v>
                </c:pt>
                <c:pt idx="175">
                  <c:v>0.35</c:v>
                </c:pt>
                <c:pt idx="176">
                  <c:v>0.22</c:v>
                </c:pt>
                <c:pt idx="177">
                  <c:v>0.44</c:v>
                </c:pt>
                <c:pt idx="178">
                  <c:v>0.4</c:v>
                </c:pt>
                <c:pt idx="179">
                  <c:v>0.63</c:v>
                </c:pt>
                <c:pt idx="180">
                  <c:v>0.89</c:v>
                </c:pt>
                <c:pt idx="181">
                  <c:v>0.89</c:v>
                </c:pt>
                <c:pt idx="182">
                  <c:v>0.39</c:v>
                </c:pt>
                <c:pt idx="183">
                  <c:v>0.7</c:v>
                </c:pt>
                <c:pt idx="184">
                  <c:v>0.87</c:v>
                </c:pt>
                <c:pt idx="185">
                  <c:v>1.25</c:v>
                </c:pt>
                <c:pt idx="186">
                  <c:v>0.72</c:v>
                </c:pt>
                <c:pt idx="187">
                  <c:v>0.35</c:v>
                </c:pt>
                <c:pt idx="188">
                  <c:v>0.27</c:v>
                </c:pt>
                <c:pt idx="189">
                  <c:v>1.67</c:v>
                </c:pt>
                <c:pt idx="190">
                  <c:v>0.33</c:v>
                </c:pt>
                <c:pt idx="191">
                  <c:v>1.58</c:v>
                </c:pt>
                <c:pt idx="192">
                  <c:v>0.82</c:v>
                </c:pt>
                <c:pt idx="193">
                  <c:v>0.98</c:v>
                </c:pt>
                <c:pt idx="194">
                  <c:v>1.02</c:v>
                </c:pt>
                <c:pt idx="195">
                  <c:v>0.11</c:v>
                </c:pt>
                <c:pt idx="196">
                  <c:v>0.61</c:v>
                </c:pt>
                <c:pt idx="197">
                  <c:v>0.3</c:v>
                </c:pt>
                <c:pt idx="198">
                  <c:v>0.57999999999999996</c:v>
                </c:pt>
                <c:pt idx="199">
                  <c:v>1.71</c:v>
                </c:pt>
                <c:pt idx="200">
                  <c:v>1.1200000000000001</c:v>
                </c:pt>
                <c:pt idx="201">
                  <c:v>1.52</c:v>
                </c:pt>
                <c:pt idx="202">
                  <c:v>1.1000000000000001</c:v>
                </c:pt>
                <c:pt idx="203">
                  <c:v>1.2</c:v>
                </c:pt>
                <c:pt idx="204">
                  <c:v>0.16</c:v>
                </c:pt>
                <c:pt idx="205">
                  <c:v>0.19</c:v>
                </c:pt>
                <c:pt idx="206">
                  <c:v>1.03</c:v>
                </c:pt>
                <c:pt idx="207">
                  <c:v>0.68</c:v>
                </c:pt>
                <c:pt idx="208">
                  <c:v>0.61</c:v>
                </c:pt>
                <c:pt idx="209">
                  <c:v>0.43</c:v>
                </c:pt>
                <c:pt idx="210">
                  <c:v>1.25</c:v>
                </c:pt>
                <c:pt idx="211">
                  <c:v>0.4</c:v>
                </c:pt>
                <c:pt idx="212">
                  <c:v>0.34</c:v>
                </c:pt>
                <c:pt idx="213">
                  <c:v>0.89</c:v>
                </c:pt>
                <c:pt idx="214">
                  <c:v>0.45</c:v>
                </c:pt>
                <c:pt idx="215">
                  <c:v>0.16</c:v>
                </c:pt>
                <c:pt idx="216">
                  <c:v>0.26</c:v>
                </c:pt>
                <c:pt idx="217">
                  <c:v>0.28000000000000003</c:v>
                </c:pt>
                <c:pt idx="218">
                  <c:v>0.71</c:v>
                </c:pt>
                <c:pt idx="219">
                  <c:v>0.12</c:v>
                </c:pt>
                <c:pt idx="220">
                  <c:v>0.06</c:v>
                </c:pt>
                <c:pt idx="221">
                  <c:v>1.7</c:v>
                </c:pt>
                <c:pt idx="222">
                  <c:v>0.28000000000000003</c:v>
                </c:pt>
                <c:pt idx="223">
                  <c:v>0.04</c:v>
                </c:pt>
                <c:pt idx="224">
                  <c:v>0.13</c:v>
                </c:pt>
                <c:pt idx="225">
                  <c:v>0.03</c:v>
                </c:pt>
                <c:pt idx="226">
                  <c:v>0.19</c:v>
                </c:pt>
                <c:pt idx="227">
                  <c:v>0.37</c:v>
                </c:pt>
                <c:pt idx="228">
                  <c:v>0.09</c:v>
                </c:pt>
                <c:pt idx="229">
                  <c:v>0.18</c:v>
                </c:pt>
                <c:pt idx="230">
                  <c:v>0.53</c:v>
                </c:pt>
                <c:pt idx="231">
                  <c:v>0.25</c:v>
                </c:pt>
                <c:pt idx="232">
                  <c:v>0.2</c:v>
                </c:pt>
                <c:pt idx="233">
                  <c:v>0.01</c:v>
                </c:pt>
                <c:pt idx="234">
                  <c:v>0.08</c:v>
                </c:pt>
                <c:pt idx="235">
                  <c:v>0.28000000000000003</c:v>
                </c:pt>
                <c:pt idx="236">
                  <c:v>0.25</c:v>
                </c:pt>
                <c:pt idx="237">
                  <c:v>0.47</c:v>
                </c:pt>
                <c:pt idx="238">
                  <c:v>0.54</c:v>
                </c:pt>
                <c:pt idx="239">
                  <c:v>0.04</c:v>
                </c:pt>
                <c:pt idx="240">
                  <c:v>0.36</c:v>
                </c:pt>
                <c:pt idx="241">
                  <c:v>0.05</c:v>
                </c:pt>
                <c:pt idx="242">
                  <c:v>0.27</c:v>
                </c:pt>
                <c:pt idx="243">
                  <c:v>0.45</c:v>
                </c:pt>
                <c:pt idx="244">
                  <c:v>0.65</c:v>
                </c:pt>
                <c:pt idx="245">
                  <c:v>0.63</c:v>
                </c:pt>
                <c:pt idx="246">
                  <c:v>0.15</c:v>
                </c:pt>
                <c:pt idx="247">
                  <c:v>0.32</c:v>
                </c:pt>
                <c:pt idx="248">
                  <c:v>0.39</c:v>
                </c:pt>
                <c:pt idx="249">
                  <c:v>0.24</c:v>
                </c:pt>
                <c:pt idx="250">
                  <c:v>0.68</c:v>
                </c:pt>
                <c:pt idx="251">
                  <c:v>0.2</c:v>
                </c:pt>
                <c:pt idx="252">
                  <c:v>0.28000000000000003</c:v>
                </c:pt>
                <c:pt idx="253">
                  <c:v>0.05</c:v>
                </c:pt>
                <c:pt idx="254">
                  <c:v>0.21</c:v>
                </c:pt>
                <c:pt idx="255">
                  <c:v>0.46</c:v>
                </c:pt>
                <c:pt idx="256">
                  <c:v>0.31</c:v>
                </c:pt>
                <c:pt idx="257">
                  <c:v>0.21</c:v>
                </c:pt>
                <c:pt idx="258">
                  <c:v>1.1100000000000001</c:v>
                </c:pt>
                <c:pt idx="259">
                  <c:v>0.75</c:v>
                </c:pt>
                <c:pt idx="260">
                  <c:v>0.28999999999999998</c:v>
                </c:pt>
                <c:pt idx="261">
                  <c:v>0.31</c:v>
                </c:pt>
                <c:pt idx="262">
                  <c:v>0.39</c:v>
                </c:pt>
                <c:pt idx="263">
                  <c:v>0.56000000000000005</c:v>
                </c:pt>
                <c:pt idx="264">
                  <c:v>0.22</c:v>
                </c:pt>
                <c:pt idx="265">
                  <c:v>0.12</c:v>
                </c:pt>
                <c:pt idx="266">
                  <c:v>0.68</c:v>
                </c:pt>
                <c:pt idx="267">
                  <c:v>0.35</c:v>
                </c:pt>
                <c:pt idx="268">
                  <c:v>1.1399999999999999</c:v>
                </c:pt>
                <c:pt idx="269">
                  <c:v>0.26</c:v>
                </c:pt>
                <c:pt idx="270">
                  <c:v>0.24</c:v>
                </c:pt>
                <c:pt idx="271">
                  <c:v>0.11</c:v>
                </c:pt>
                <c:pt idx="272">
                  <c:v>0.18</c:v>
                </c:pt>
                <c:pt idx="273">
                  <c:v>0.49</c:v>
                </c:pt>
                <c:pt idx="274">
                  <c:v>1.1399999999999999</c:v>
                </c:pt>
                <c:pt idx="275">
                  <c:v>1.28</c:v>
                </c:pt>
                <c:pt idx="276">
                  <c:v>0.2</c:v>
                </c:pt>
                <c:pt idx="277">
                  <c:v>0.59</c:v>
                </c:pt>
                <c:pt idx="278">
                  <c:v>0.52</c:v>
                </c:pt>
                <c:pt idx="279">
                  <c:v>0.09</c:v>
                </c:pt>
                <c:pt idx="280">
                  <c:v>1.94</c:v>
                </c:pt>
                <c:pt idx="281">
                  <c:v>1.18</c:v>
                </c:pt>
                <c:pt idx="282">
                  <c:v>0.12</c:v>
                </c:pt>
                <c:pt idx="283">
                  <c:v>0.23</c:v>
                </c:pt>
                <c:pt idx="284">
                  <c:v>0.12</c:v>
                </c:pt>
                <c:pt idx="285">
                  <c:v>0.6</c:v>
                </c:pt>
                <c:pt idx="286">
                  <c:v>0.34</c:v>
                </c:pt>
                <c:pt idx="287">
                  <c:v>1.32</c:v>
                </c:pt>
                <c:pt idx="288">
                  <c:v>1.1000000000000001</c:v>
                </c:pt>
                <c:pt idx="289">
                  <c:v>0.95</c:v>
                </c:pt>
                <c:pt idx="290">
                  <c:v>0.76</c:v>
                </c:pt>
                <c:pt idx="291">
                  <c:v>0.09</c:v>
                </c:pt>
                <c:pt idx="292">
                  <c:v>0.1</c:v>
                </c:pt>
                <c:pt idx="293">
                  <c:v>0.76</c:v>
                </c:pt>
                <c:pt idx="294">
                  <c:v>2.09</c:v>
                </c:pt>
                <c:pt idx="295">
                  <c:v>1.1399999999999999</c:v>
                </c:pt>
                <c:pt idx="296">
                  <c:v>0.35</c:v>
                </c:pt>
                <c:pt idx="297">
                  <c:v>0.63</c:v>
                </c:pt>
                <c:pt idx="298">
                  <c:v>0.8</c:v>
                </c:pt>
                <c:pt idx="299">
                  <c:v>0.16</c:v>
                </c:pt>
                <c:pt idx="300">
                  <c:v>0.35</c:v>
                </c:pt>
                <c:pt idx="301">
                  <c:v>0.74</c:v>
                </c:pt>
                <c:pt idx="302">
                  <c:v>0.18</c:v>
                </c:pt>
                <c:pt idx="303">
                  <c:v>0.26</c:v>
                </c:pt>
                <c:pt idx="304">
                  <c:v>1.32</c:v>
                </c:pt>
                <c:pt idx="305">
                  <c:v>1.35</c:v>
                </c:pt>
                <c:pt idx="306">
                  <c:v>0.74</c:v>
                </c:pt>
                <c:pt idx="307">
                  <c:v>0.72</c:v>
                </c:pt>
                <c:pt idx="308">
                  <c:v>1.06</c:v>
                </c:pt>
                <c:pt idx="309">
                  <c:v>0.44</c:v>
                </c:pt>
                <c:pt idx="310">
                  <c:v>0.33</c:v>
                </c:pt>
                <c:pt idx="311">
                  <c:v>7.0000000000000007E-2</c:v>
                </c:pt>
                <c:pt idx="312">
                  <c:v>0.87</c:v>
                </c:pt>
                <c:pt idx="313">
                  <c:v>0.46</c:v>
                </c:pt>
                <c:pt idx="314">
                  <c:v>0.56999999999999995</c:v>
                </c:pt>
                <c:pt idx="315">
                  <c:v>0.75</c:v>
                </c:pt>
                <c:pt idx="316">
                  <c:v>0.17</c:v>
                </c:pt>
                <c:pt idx="317">
                  <c:v>0.45</c:v>
                </c:pt>
                <c:pt idx="318">
                  <c:v>0.69</c:v>
                </c:pt>
                <c:pt idx="319">
                  <c:v>1.24</c:v>
                </c:pt>
                <c:pt idx="320">
                  <c:v>0.8</c:v>
                </c:pt>
                <c:pt idx="321">
                  <c:v>1.53</c:v>
                </c:pt>
                <c:pt idx="322">
                  <c:v>0.49</c:v>
                </c:pt>
                <c:pt idx="323">
                  <c:v>0.84</c:v>
                </c:pt>
                <c:pt idx="324">
                  <c:v>0.24</c:v>
                </c:pt>
                <c:pt idx="325">
                  <c:v>0.85</c:v>
                </c:pt>
                <c:pt idx="326">
                  <c:v>0.26</c:v>
                </c:pt>
                <c:pt idx="327">
                  <c:v>0.95</c:v>
                </c:pt>
                <c:pt idx="328">
                  <c:v>0.97</c:v>
                </c:pt>
                <c:pt idx="329">
                  <c:v>0.18</c:v>
                </c:pt>
                <c:pt idx="330">
                  <c:v>1.02</c:v>
                </c:pt>
                <c:pt idx="331">
                  <c:v>1.1499999999999999</c:v>
                </c:pt>
                <c:pt idx="332">
                  <c:v>0.16</c:v>
                </c:pt>
                <c:pt idx="333">
                  <c:v>0.53</c:v>
                </c:pt>
                <c:pt idx="334">
                  <c:v>0.37</c:v>
                </c:pt>
                <c:pt idx="335">
                  <c:v>1.51</c:v>
                </c:pt>
                <c:pt idx="336">
                  <c:v>1.05</c:v>
                </c:pt>
                <c:pt idx="337">
                  <c:v>0.94</c:v>
                </c:pt>
                <c:pt idx="338">
                  <c:v>0.4</c:v>
                </c:pt>
                <c:pt idx="339">
                  <c:v>1.81</c:v>
                </c:pt>
                <c:pt idx="340">
                  <c:v>0.33</c:v>
                </c:pt>
                <c:pt idx="341">
                  <c:v>0.35</c:v>
                </c:pt>
                <c:pt idx="342">
                  <c:v>0.06</c:v>
                </c:pt>
                <c:pt idx="343">
                  <c:v>0.38</c:v>
                </c:pt>
                <c:pt idx="344">
                  <c:v>0.86</c:v>
                </c:pt>
                <c:pt idx="345">
                  <c:v>0.25</c:v>
                </c:pt>
                <c:pt idx="346">
                  <c:v>0.83</c:v>
                </c:pt>
                <c:pt idx="347">
                  <c:v>0.35</c:v>
                </c:pt>
                <c:pt idx="348">
                  <c:v>0.72</c:v>
                </c:pt>
                <c:pt idx="349">
                  <c:v>0.43</c:v>
                </c:pt>
                <c:pt idx="350">
                  <c:v>0.18</c:v>
                </c:pt>
                <c:pt idx="351">
                  <c:v>0.75</c:v>
                </c:pt>
                <c:pt idx="352">
                  <c:v>0.91</c:v>
                </c:pt>
                <c:pt idx="353">
                  <c:v>1.6</c:v>
                </c:pt>
                <c:pt idx="354">
                  <c:v>0.11</c:v>
                </c:pt>
                <c:pt idx="355">
                  <c:v>1.1499999999999999</c:v>
                </c:pt>
                <c:pt idx="356">
                  <c:v>0.93</c:v>
                </c:pt>
                <c:pt idx="357">
                  <c:v>0.35</c:v>
                </c:pt>
                <c:pt idx="358">
                  <c:v>0.48</c:v>
                </c:pt>
                <c:pt idx="359">
                  <c:v>0.08</c:v>
                </c:pt>
                <c:pt idx="360">
                  <c:v>0.1</c:v>
                </c:pt>
                <c:pt idx="361">
                  <c:v>0.32</c:v>
                </c:pt>
                <c:pt idx="362">
                  <c:v>0.81</c:v>
                </c:pt>
                <c:pt idx="363">
                  <c:v>0.21</c:v>
                </c:pt>
                <c:pt idx="364">
                  <c:v>7.0000000000000007E-2</c:v>
                </c:pt>
                <c:pt idx="365">
                  <c:v>0.55000000000000004</c:v>
                </c:pt>
                <c:pt idx="366">
                  <c:v>1.23</c:v>
                </c:pt>
                <c:pt idx="367">
                  <c:v>0.28999999999999998</c:v>
                </c:pt>
                <c:pt idx="368">
                  <c:v>0.28000000000000003</c:v>
                </c:pt>
                <c:pt idx="369">
                  <c:v>0.08</c:v>
                </c:pt>
                <c:pt idx="370">
                  <c:v>0.37</c:v>
                </c:pt>
                <c:pt idx="371">
                  <c:v>0.62</c:v>
                </c:pt>
                <c:pt idx="372">
                  <c:v>0.24</c:v>
                </c:pt>
                <c:pt idx="373">
                  <c:v>0.55000000000000004</c:v>
                </c:pt>
                <c:pt idx="374">
                  <c:v>0.17</c:v>
                </c:pt>
                <c:pt idx="375">
                  <c:v>0.33</c:v>
                </c:pt>
                <c:pt idx="376">
                  <c:v>0.11</c:v>
                </c:pt>
                <c:pt idx="377">
                  <c:v>0.35</c:v>
                </c:pt>
                <c:pt idx="378">
                  <c:v>1</c:v>
                </c:pt>
                <c:pt idx="379">
                  <c:v>0.15</c:v>
                </c:pt>
                <c:pt idx="380">
                  <c:v>0.43</c:v>
                </c:pt>
                <c:pt idx="381">
                  <c:v>0.32</c:v>
                </c:pt>
                <c:pt idx="382">
                  <c:v>1.03</c:v>
                </c:pt>
                <c:pt idx="383">
                  <c:v>0.68</c:v>
                </c:pt>
                <c:pt idx="384">
                  <c:v>1.22</c:v>
                </c:pt>
                <c:pt idx="385">
                  <c:v>1.26</c:v>
                </c:pt>
                <c:pt idx="386">
                  <c:v>0.26</c:v>
                </c:pt>
                <c:pt idx="387">
                  <c:v>0.68</c:v>
                </c:pt>
                <c:pt idx="388">
                  <c:v>0.77</c:v>
                </c:pt>
                <c:pt idx="389">
                  <c:v>0.61</c:v>
                </c:pt>
                <c:pt idx="390">
                  <c:v>0.59</c:v>
                </c:pt>
                <c:pt idx="391">
                  <c:v>0.5</c:v>
                </c:pt>
                <c:pt idx="392">
                  <c:v>0.22</c:v>
                </c:pt>
                <c:pt idx="393">
                  <c:v>0.39</c:v>
                </c:pt>
                <c:pt idx="394">
                  <c:v>0.11</c:v>
                </c:pt>
                <c:pt idx="395">
                  <c:v>0.19</c:v>
                </c:pt>
                <c:pt idx="396">
                  <c:v>0.3</c:v>
                </c:pt>
                <c:pt idx="397">
                  <c:v>0.25</c:v>
                </c:pt>
                <c:pt idx="398">
                  <c:v>0.45</c:v>
                </c:pt>
                <c:pt idx="399">
                  <c:v>0.53</c:v>
                </c:pt>
                <c:pt idx="400">
                  <c:v>0.56000000000000005</c:v>
                </c:pt>
                <c:pt idx="401">
                  <c:v>0.43</c:v>
                </c:pt>
                <c:pt idx="402">
                  <c:v>0.4</c:v>
                </c:pt>
                <c:pt idx="403">
                  <c:v>0.08</c:v>
                </c:pt>
                <c:pt idx="404">
                  <c:v>0.84</c:v>
                </c:pt>
                <c:pt idx="405">
                  <c:v>0.72</c:v>
                </c:pt>
                <c:pt idx="406">
                  <c:v>1.1399999999999999</c:v>
                </c:pt>
                <c:pt idx="407">
                  <c:v>0.13</c:v>
                </c:pt>
                <c:pt idx="408">
                  <c:v>0.33</c:v>
                </c:pt>
                <c:pt idx="409">
                  <c:v>0.36</c:v>
                </c:pt>
                <c:pt idx="410">
                  <c:v>0.34</c:v>
                </c:pt>
                <c:pt idx="411">
                  <c:v>0.71</c:v>
                </c:pt>
                <c:pt idx="412">
                  <c:v>0.32</c:v>
                </c:pt>
                <c:pt idx="413">
                  <c:v>0.76</c:v>
                </c:pt>
                <c:pt idx="414">
                  <c:v>0.43</c:v>
                </c:pt>
                <c:pt idx="415">
                  <c:v>0.64</c:v>
                </c:pt>
                <c:pt idx="416">
                  <c:v>0.37</c:v>
                </c:pt>
                <c:pt idx="417">
                  <c:v>0.1</c:v>
                </c:pt>
                <c:pt idx="418">
                  <c:v>0.78</c:v>
                </c:pt>
                <c:pt idx="419">
                  <c:v>0.21</c:v>
                </c:pt>
                <c:pt idx="420">
                  <c:v>0.12</c:v>
                </c:pt>
                <c:pt idx="421">
                  <c:v>0.5</c:v>
                </c:pt>
                <c:pt idx="422">
                  <c:v>0.31</c:v>
                </c:pt>
                <c:pt idx="423">
                  <c:v>0.28999999999999998</c:v>
                </c:pt>
                <c:pt idx="424">
                  <c:v>0.98</c:v>
                </c:pt>
                <c:pt idx="425">
                  <c:v>0.28000000000000003</c:v>
                </c:pt>
                <c:pt idx="426">
                  <c:v>0.15</c:v>
                </c:pt>
                <c:pt idx="427">
                  <c:v>0.39</c:v>
                </c:pt>
                <c:pt idx="428">
                  <c:v>0.3</c:v>
                </c:pt>
                <c:pt idx="429">
                  <c:v>1.03</c:v>
                </c:pt>
                <c:pt idx="430">
                  <c:v>0.47</c:v>
                </c:pt>
                <c:pt idx="431">
                  <c:v>0.77</c:v>
                </c:pt>
                <c:pt idx="432">
                  <c:v>0.45</c:v>
                </c:pt>
                <c:pt idx="433">
                  <c:v>0.66</c:v>
                </c:pt>
                <c:pt idx="434">
                  <c:v>0.28999999999999998</c:v>
                </c:pt>
                <c:pt idx="435">
                  <c:v>7.0000000000000007E-2</c:v>
                </c:pt>
                <c:pt idx="436">
                  <c:v>0.6</c:v>
                </c:pt>
                <c:pt idx="437">
                  <c:v>1</c:v>
                </c:pt>
                <c:pt idx="438">
                  <c:v>1.77</c:v>
                </c:pt>
                <c:pt idx="439">
                  <c:v>1.1100000000000001</c:v>
                </c:pt>
                <c:pt idx="440">
                  <c:v>0.74</c:v>
                </c:pt>
                <c:pt idx="441">
                  <c:v>0.33</c:v>
                </c:pt>
                <c:pt idx="442">
                  <c:v>0.83</c:v>
                </c:pt>
                <c:pt idx="443">
                  <c:v>0.54</c:v>
                </c:pt>
                <c:pt idx="444">
                  <c:v>2.2400000000000002</c:v>
                </c:pt>
                <c:pt idx="445">
                  <c:v>1.98</c:v>
                </c:pt>
                <c:pt idx="446">
                  <c:v>2.46</c:v>
                </c:pt>
                <c:pt idx="447">
                  <c:v>1.63</c:v>
                </c:pt>
                <c:pt idx="448">
                  <c:v>0.25</c:v>
                </c:pt>
                <c:pt idx="449">
                  <c:v>0.26</c:v>
                </c:pt>
                <c:pt idx="450">
                  <c:v>0.43</c:v>
                </c:pt>
                <c:pt idx="451">
                  <c:v>0.31</c:v>
                </c:pt>
                <c:pt idx="452">
                  <c:v>0.8</c:v>
                </c:pt>
                <c:pt idx="453">
                  <c:v>0.98</c:v>
                </c:pt>
                <c:pt idx="454">
                  <c:v>0.65</c:v>
                </c:pt>
                <c:pt idx="455">
                  <c:v>0.52</c:v>
                </c:pt>
                <c:pt idx="456">
                  <c:v>0.97</c:v>
                </c:pt>
                <c:pt idx="457">
                  <c:v>1.02</c:v>
                </c:pt>
                <c:pt idx="458">
                  <c:v>0.23</c:v>
                </c:pt>
                <c:pt idx="459">
                  <c:v>0.95</c:v>
                </c:pt>
                <c:pt idx="460">
                  <c:v>0.72</c:v>
                </c:pt>
                <c:pt idx="461">
                  <c:v>0.62</c:v>
                </c:pt>
                <c:pt idx="462">
                  <c:v>0.79</c:v>
                </c:pt>
                <c:pt idx="463">
                  <c:v>0.87</c:v>
                </c:pt>
                <c:pt idx="464">
                  <c:v>0.28999999999999998</c:v>
                </c:pt>
                <c:pt idx="465">
                  <c:v>0.14000000000000001</c:v>
                </c:pt>
                <c:pt idx="466">
                  <c:v>0.08</c:v>
                </c:pt>
                <c:pt idx="467">
                  <c:v>0.2</c:v>
                </c:pt>
                <c:pt idx="468">
                  <c:v>0.27</c:v>
                </c:pt>
                <c:pt idx="469">
                  <c:v>0.1</c:v>
                </c:pt>
                <c:pt idx="470">
                  <c:v>0.33</c:v>
                </c:pt>
                <c:pt idx="471">
                  <c:v>0.54</c:v>
                </c:pt>
                <c:pt idx="472">
                  <c:v>1.06</c:v>
                </c:pt>
                <c:pt idx="473">
                  <c:v>2.2000000000000002</c:v>
                </c:pt>
                <c:pt idx="474">
                  <c:v>1.24</c:v>
                </c:pt>
                <c:pt idx="475">
                  <c:v>0.99</c:v>
                </c:pt>
                <c:pt idx="476">
                  <c:v>1.68</c:v>
                </c:pt>
                <c:pt idx="477">
                  <c:v>0.89</c:v>
                </c:pt>
                <c:pt idx="478">
                  <c:v>0.23</c:v>
                </c:pt>
                <c:pt idx="479">
                  <c:v>0.48</c:v>
                </c:pt>
                <c:pt idx="480">
                  <c:v>0.1</c:v>
                </c:pt>
                <c:pt idx="481">
                  <c:v>0.12</c:v>
                </c:pt>
                <c:pt idx="482">
                  <c:v>0.14000000000000001</c:v>
                </c:pt>
                <c:pt idx="483">
                  <c:v>0.33</c:v>
                </c:pt>
                <c:pt idx="484">
                  <c:v>0.45</c:v>
                </c:pt>
                <c:pt idx="485">
                  <c:v>0.28999999999999998</c:v>
                </c:pt>
                <c:pt idx="486">
                  <c:v>0.3</c:v>
                </c:pt>
                <c:pt idx="487">
                  <c:v>0.75</c:v>
                </c:pt>
                <c:pt idx="488">
                  <c:v>0.9</c:v>
                </c:pt>
                <c:pt idx="489">
                  <c:v>0.72</c:v>
                </c:pt>
                <c:pt idx="490">
                  <c:v>1.28</c:v>
                </c:pt>
                <c:pt idx="491">
                  <c:v>0.17</c:v>
                </c:pt>
                <c:pt idx="492">
                  <c:v>1</c:v>
                </c:pt>
                <c:pt idx="493">
                  <c:v>0.16</c:v>
                </c:pt>
                <c:pt idx="494">
                  <c:v>0.41</c:v>
                </c:pt>
                <c:pt idx="495">
                  <c:v>0.12</c:v>
                </c:pt>
                <c:pt idx="496">
                  <c:v>0.1</c:v>
                </c:pt>
                <c:pt idx="497">
                  <c:v>0.24</c:v>
                </c:pt>
                <c:pt idx="498">
                  <c:v>0.19</c:v>
                </c:pt>
                <c:pt idx="499">
                  <c:v>0.66</c:v>
                </c:pt>
                <c:pt idx="500">
                  <c:v>0.25</c:v>
                </c:pt>
                <c:pt idx="501">
                  <c:v>0.38</c:v>
                </c:pt>
                <c:pt idx="502">
                  <c:v>0.31</c:v>
                </c:pt>
                <c:pt idx="503">
                  <c:v>0.31</c:v>
                </c:pt>
                <c:pt idx="504">
                  <c:v>0.47</c:v>
                </c:pt>
                <c:pt idx="505">
                  <c:v>0.62</c:v>
                </c:pt>
                <c:pt idx="506">
                  <c:v>1.36</c:v>
                </c:pt>
                <c:pt idx="507">
                  <c:v>0.4</c:v>
                </c:pt>
                <c:pt idx="508">
                  <c:v>0.74</c:v>
                </c:pt>
                <c:pt idx="509">
                  <c:v>0.74</c:v>
                </c:pt>
                <c:pt idx="510">
                  <c:v>0.22</c:v>
                </c:pt>
                <c:pt idx="511">
                  <c:v>1.26</c:v>
                </c:pt>
                <c:pt idx="512">
                  <c:v>0.91</c:v>
                </c:pt>
                <c:pt idx="513">
                  <c:v>0.39</c:v>
                </c:pt>
                <c:pt idx="514">
                  <c:v>0.79</c:v>
                </c:pt>
                <c:pt idx="515">
                  <c:v>1.1100000000000001</c:v>
                </c:pt>
                <c:pt idx="516">
                  <c:v>0.69</c:v>
                </c:pt>
                <c:pt idx="517">
                  <c:v>0.12</c:v>
                </c:pt>
                <c:pt idx="518">
                  <c:v>0.46</c:v>
                </c:pt>
                <c:pt idx="519">
                  <c:v>0.53</c:v>
                </c:pt>
                <c:pt idx="520">
                  <c:v>0.19</c:v>
                </c:pt>
                <c:pt idx="521">
                  <c:v>0.65</c:v>
                </c:pt>
                <c:pt idx="522">
                  <c:v>0.41</c:v>
                </c:pt>
                <c:pt idx="523">
                  <c:v>0.08</c:v>
                </c:pt>
                <c:pt idx="524">
                  <c:v>0.23</c:v>
                </c:pt>
                <c:pt idx="525">
                  <c:v>0.05</c:v>
                </c:pt>
                <c:pt idx="526">
                  <c:v>0.21</c:v>
                </c:pt>
                <c:pt idx="527">
                  <c:v>0.39</c:v>
                </c:pt>
                <c:pt idx="528">
                  <c:v>0.84</c:v>
                </c:pt>
                <c:pt idx="529">
                  <c:v>0.45</c:v>
                </c:pt>
                <c:pt idx="530">
                  <c:v>0.19</c:v>
                </c:pt>
                <c:pt idx="531">
                  <c:v>0.17</c:v>
                </c:pt>
                <c:pt idx="532">
                  <c:v>0.6</c:v>
                </c:pt>
                <c:pt idx="533">
                  <c:v>0.13</c:v>
                </c:pt>
                <c:pt idx="534">
                  <c:v>0.08</c:v>
                </c:pt>
                <c:pt idx="535">
                  <c:v>0.49</c:v>
                </c:pt>
                <c:pt idx="536">
                  <c:v>0.1</c:v>
                </c:pt>
                <c:pt idx="537">
                  <c:v>0.22</c:v>
                </c:pt>
                <c:pt idx="538">
                  <c:v>0.23</c:v>
                </c:pt>
                <c:pt idx="539">
                  <c:v>0.3</c:v>
                </c:pt>
                <c:pt idx="540">
                  <c:v>0.12</c:v>
                </c:pt>
                <c:pt idx="541">
                  <c:v>1.2</c:v>
                </c:pt>
                <c:pt idx="542">
                  <c:v>0.64</c:v>
                </c:pt>
                <c:pt idx="543">
                  <c:v>0.81</c:v>
                </c:pt>
                <c:pt idx="544">
                  <c:v>0.49</c:v>
                </c:pt>
                <c:pt idx="545">
                  <c:v>0.64</c:v>
                </c:pt>
                <c:pt idx="546">
                  <c:v>0.12</c:v>
                </c:pt>
                <c:pt idx="547">
                  <c:v>0.85</c:v>
                </c:pt>
                <c:pt idx="548">
                  <c:v>0.28000000000000003</c:v>
                </c:pt>
                <c:pt idx="549">
                  <c:v>1.34</c:v>
                </c:pt>
                <c:pt idx="550">
                  <c:v>0.92</c:v>
                </c:pt>
                <c:pt idx="551">
                  <c:v>0.94</c:v>
                </c:pt>
                <c:pt idx="552">
                  <c:v>0.26</c:v>
                </c:pt>
                <c:pt idx="553">
                  <c:v>0.53</c:v>
                </c:pt>
                <c:pt idx="554">
                  <c:v>0.66</c:v>
                </c:pt>
                <c:pt idx="555">
                  <c:v>1.27</c:v>
                </c:pt>
                <c:pt idx="556">
                  <c:v>0.16</c:v>
                </c:pt>
                <c:pt idx="557">
                  <c:v>0.22</c:v>
                </c:pt>
                <c:pt idx="558">
                  <c:v>1.65</c:v>
                </c:pt>
                <c:pt idx="559">
                  <c:v>1.04</c:v>
                </c:pt>
                <c:pt idx="560">
                  <c:v>0.28000000000000003</c:v>
                </c:pt>
                <c:pt idx="561">
                  <c:v>0.32</c:v>
                </c:pt>
                <c:pt idx="562">
                  <c:v>0.25</c:v>
                </c:pt>
                <c:pt idx="563">
                  <c:v>0.4</c:v>
                </c:pt>
                <c:pt idx="564">
                  <c:v>0.15</c:v>
                </c:pt>
                <c:pt idx="565">
                  <c:v>0.19</c:v>
                </c:pt>
                <c:pt idx="566">
                  <c:v>0.24</c:v>
                </c:pt>
                <c:pt idx="567">
                  <c:v>0.33</c:v>
                </c:pt>
                <c:pt idx="568">
                  <c:v>0.38</c:v>
                </c:pt>
                <c:pt idx="569">
                  <c:v>0.61</c:v>
                </c:pt>
                <c:pt idx="570">
                  <c:v>0.61</c:v>
                </c:pt>
                <c:pt idx="571">
                  <c:v>0.5</c:v>
                </c:pt>
                <c:pt idx="572">
                  <c:v>0.46</c:v>
                </c:pt>
                <c:pt idx="573">
                  <c:v>0.16</c:v>
                </c:pt>
                <c:pt idx="574">
                  <c:v>0.23</c:v>
                </c:pt>
                <c:pt idx="575">
                  <c:v>0.21</c:v>
                </c:pt>
                <c:pt idx="576">
                  <c:v>0.31</c:v>
                </c:pt>
                <c:pt idx="577">
                  <c:v>0.17</c:v>
                </c:pt>
                <c:pt idx="578">
                  <c:v>0.23</c:v>
                </c:pt>
                <c:pt idx="579">
                  <c:v>0.39</c:v>
                </c:pt>
                <c:pt idx="580">
                  <c:v>0.28999999999999998</c:v>
                </c:pt>
                <c:pt idx="581">
                  <c:v>0.11</c:v>
                </c:pt>
                <c:pt idx="582">
                  <c:v>0.15</c:v>
                </c:pt>
                <c:pt idx="583">
                  <c:v>0.36</c:v>
                </c:pt>
                <c:pt idx="584">
                  <c:v>0.61</c:v>
                </c:pt>
                <c:pt idx="585">
                  <c:v>0.4</c:v>
                </c:pt>
                <c:pt idx="586">
                  <c:v>0.21</c:v>
                </c:pt>
                <c:pt idx="587">
                  <c:v>0.62</c:v>
                </c:pt>
                <c:pt idx="588">
                  <c:v>7.0000000000000007E-2</c:v>
                </c:pt>
                <c:pt idx="589">
                  <c:v>0.26</c:v>
                </c:pt>
                <c:pt idx="590">
                  <c:v>0.31</c:v>
                </c:pt>
                <c:pt idx="591">
                  <c:v>0.15</c:v>
                </c:pt>
                <c:pt idx="592">
                  <c:v>0.46</c:v>
                </c:pt>
                <c:pt idx="593">
                  <c:v>0.25</c:v>
                </c:pt>
                <c:pt idx="594">
                  <c:v>0.69</c:v>
                </c:pt>
                <c:pt idx="595">
                  <c:v>0.9</c:v>
                </c:pt>
                <c:pt idx="596">
                  <c:v>0.94</c:v>
                </c:pt>
                <c:pt idx="597">
                  <c:v>0.72</c:v>
                </c:pt>
                <c:pt idx="598">
                  <c:v>0.34</c:v>
                </c:pt>
                <c:pt idx="599">
                  <c:v>1.1000000000000001</c:v>
                </c:pt>
                <c:pt idx="600">
                  <c:v>0.59</c:v>
                </c:pt>
                <c:pt idx="601">
                  <c:v>0.12</c:v>
                </c:pt>
                <c:pt idx="602">
                  <c:v>0.82</c:v>
                </c:pt>
                <c:pt idx="603">
                  <c:v>0.31</c:v>
                </c:pt>
                <c:pt idx="604">
                  <c:v>0.67</c:v>
                </c:pt>
                <c:pt idx="605">
                  <c:v>0.28999999999999998</c:v>
                </c:pt>
                <c:pt idx="606">
                  <c:v>0.32</c:v>
                </c:pt>
                <c:pt idx="607">
                  <c:v>0.51</c:v>
                </c:pt>
                <c:pt idx="608">
                  <c:v>0.27</c:v>
                </c:pt>
                <c:pt idx="609">
                  <c:v>0.51</c:v>
                </c:pt>
                <c:pt idx="610">
                  <c:v>0.72</c:v>
                </c:pt>
                <c:pt idx="611">
                  <c:v>0.26</c:v>
                </c:pt>
                <c:pt idx="612">
                  <c:v>0.66</c:v>
                </c:pt>
                <c:pt idx="613">
                  <c:v>0.5</c:v>
                </c:pt>
                <c:pt idx="614">
                  <c:v>0.64</c:v>
                </c:pt>
                <c:pt idx="615">
                  <c:v>0.34</c:v>
                </c:pt>
                <c:pt idx="616">
                  <c:v>0.64</c:v>
                </c:pt>
                <c:pt idx="617">
                  <c:v>0.45</c:v>
                </c:pt>
                <c:pt idx="618">
                  <c:v>0.34</c:v>
                </c:pt>
                <c:pt idx="619">
                  <c:v>0.25</c:v>
                </c:pt>
                <c:pt idx="620">
                  <c:v>0.25</c:v>
                </c:pt>
                <c:pt idx="621">
                  <c:v>0.16</c:v>
                </c:pt>
                <c:pt idx="622">
                  <c:v>0.21</c:v>
                </c:pt>
                <c:pt idx="623">
                  <c:v>0.32</c:v>
                </c:pt>
                <c:pt idx="624">
                  <c:v>0.28999999999999998</c:v>
                </c:pt>
                <c:pt idx="625">
                  <c:v>0.56000000000000005</c:v>
                </c:pt>
                <c:pt idx="626">
                  <c:v>0.46</c:v>
                </c:pt>
                <c:pt idx="627">
                  <c:v>0.23</c:v>
                </c:pt>
                <c:pt idx="628">
                  <c:v>0.43</c:v>
                </c:pt>
                <c:pt idx="629">
                  <c:v>0.14000000000000001</c:v>
                </c:pt>
                <c:pt idx="630">
                  <c:v>1.57</c:v>
                </c:pt>
                <c:pt idx="631">
                  <c:v>2.0699999999999998</c:v>
                </c:pt>
                <c:pt idx="632">
                  <c:v>1.67</c:v>
                </c:pt>
                <c:pt idx="633">
                  <c:v>0.48</c:v>
                </c:pt>
                <c:pt idx="634">
                  <c:v>0.12</c:v>
                </c:pt>
                <c:pt idx="635">
                  <c:v>0.42</c:v>
                </c:pt>
                <c:pt idx="636">
                  <c:v>0.53</c:v>
                </c:pt>
                <c:pt idx="637">
                  <c:v>1.08</c:v>
                </c:pt>
                <c:pt idx="638">
                  <c:v>0.59</c:v>
                </c:pt>
                <c:pt idx="639">
                  <c:v>0.5</c:v>
                </c:pt>
                <c:pt idx="640">
                  <c:v>0.45</c:v>
                </c:pt>
                <c:pt idx="641">
                  <c:v>0.32</c:v>
                </c:pt>
                <c:pt idx="642">
                  <c:v>0.48</c:v>
                </c:pt>
                <c:pt idx="643">
                  <c:v>0.78</c:v>
                </c:pt>
                <c:pt idx="644">
                  <c:v>0.8</c:v>
                </c:pt>
                <c:pt idx="645">
                  <c:v>0.18</c:v>
                </c:pt>
                <c:pt idx="646">
                  <c:v>0.06</c:v>
                </c:pt>
                <c:pt idx="647">
                  <c:v>0.52</c:v>
                </c:pt>
                <c:pt idx="648">
                  <c:v>1.17</c:v>
                </c:pt>
                <c:pt idx="649">
                  <c:v>0.76</c:v>
                </c:pt>
                <c:pt idx="650">
                  <c:v>0.55000000000000004</c:v>
                </c:pt>
                <c:pt idx="651">
                  <c:v>0.48</c:v>
                </c:pt>
                <c:pt idx="652">
                  <c:v>1.3</c:v>
                </c:pt>
                <c:pt idx="653">
                  <c:v>0.38</c:v>
                </c:pt>
                <c:pt idx="654">
                  <c:v>0.31</c:v>
                </c:pt>
                <c:pt idx="655">
                  <c:v>0.12</c:v>
                </c:pt>
                <c:pt idx="656">
                  <c:v>1.32</c:v>
                </c:pt>
                <c:pt idx="657">
                  <c:v>0.8</c:v>
                </c:pt>
                <c:pt idx="658">
                  <c:v>1.55</c:v>
                </c:pt>
                <c:pt idx="659">
                  <c:v>0.3</c:v>
                </c:pt>
                <c:pt idx="660">
                  <c:v>0.47</c:v>
                </c:pt>
                <c:pt idx="661">
                  <c:v>0.2</c:v>
                </c:pt>
                <c:pt idx="662">
                  <c:v>0.39</c:v>
                </c:pt>
                <c:pt idx="663">
                  <c:v>1.06</c:v>
                </c:pt>
                <c:pt idx="664">
                  <c:v>1.08</c:v>
                </c:pt>
                <c:pt idx="665">
                  <c:v>1.74</c:v>
                </c:pt>
                <c:pt idx="666">
                  <c:v>0.42</c:v>
                </c:pt>
                <c:pt idx="667">
                  <c:v>0.62</c:v>
                </c:pt>
                <c:pt idx="668">
                  <c:v>0.57999999999999996</c:v>
                </c:pt>
                <c:pt idx="669">
                  <c:v>1.9</c:v>
                </c:pt>
                <c:pt idx="670">
                  <c:v>1.38</c:v>
                </c:pt>
                <c:pt idx="671">
                  <c:v>1.23</c:v>
                </c:pt>
                <c:pt idx="672">
                  <c:v>0.63</c:v>
                </c:pt>
                <c:pt idx="673">
                  <c:v>0.84</c:v>
                </c:pt>
                <c:pt idx="674">
                  <c:v>2.02</c:v>
                </c:pt>
                <c:pt idx="675">
                  <c:v>1.86</c:v>
                </c:pt>
                <c:pt idx="676">
                  <c:v>0.38</c:v>
                </c:pt>
                <c:pt idx="677">
                  <c:v>0.33</c:v>
                </c:pt>
                <c:pt idx="678">
                  <c:v>0.36</c:v>
                </c:pt>
                <c:pt idx="679">
                  <c:v>0.09</c:v>
                </c:pt>
                <c:pt idx="680">
                  <c:v>0.44</c:v>
                </c:pt>
                <c:pt idx="681">
                  <c:v>0.1</c:v>
                </c:pt>
                <c:pt idx="682">
                  <c:v>1.52</c:v>
                </c:pt>
                <c:pt idx="683">
                  <c:v>0.47</c:v>
                </c:pt>
                <c:pt idx="684">
                  <c:v>0.54</c:v>
                </c:pt>
                <c:pt idx="685">
                  <c:v>0.52</c:v>
                </c:pt>
                <c:pt idx="686">
                  <c:v>1.0900000000000001</c:v>
                </c:pt>
                <c:pt idx="687">
                  <c:v>0.14000000000000001</c:v>
                </c:pt>
                <c:pt idx="688">
                  <c:v>0.35</c:v>
                </c:pt>
                <c:pt idx="689">
                  <c:v>0.06</c:v>
                </c:pt>
                <c:pt idx="690">
                  <c:v>0.64</c:v>
                </c:pt>
                <c:pt idx="691">
                  <c:v>0.35</c:v>
                </c:pt>
                <c:pt idx="692">
                  <c:v>0.32</c:v>
                </c:pt>
                <c:pt idx="693">
                  <c:v>0.17</c:v>
                </c:pt>
                <c:pt idx="694">
                  <c:v>0.14000000000000001</c:v>
                </c:pt>
                <c:pt idx="695">
                  <c:v>0.68</c:v>
                </c:pt>
                <c:pt idx="696">
                  <c:v>0.71</c:v>
                </c:pt>
                <c:pt idx="697">
                  <c:v>0.57999999999999996</c:v>
                </c:pt>
                <c:pt idx="698">
                  <c:v>1.65</c:v>
                </c:pt>
                <c:pt idx="699">
                  <c:v>0.79</c:v>
                </c:pt>
                <c:pt idx="700">
                  <c:v>0.28000000000000003</c:v>
                </c:pt>
                <c:pt idx="701">
                  <c:v>1.26</c:v>
                </c:pt>
                <c:pt idx="702">
                  <c:v>0.98</c:v>
                </c:pt>
                <c:pt idx="703">
                  <c:v>1.22</c:v>
                </c:pt>
                <c:pt idx="704">
                  <c:v>1.04</c:v>
                </c:pt>
                <c:pt idx="705">
                  <c:v>0.37</c:v>
                </c:pt>
                <c:pt idx="706">
                  <c:v>0.33</c:v>
                </c:pt>
                <c:pt idx="707">
                  <c:v>0.79</c:v>
                </c:pt>
                <c:pt idx="708">
                  <c:v>0.42</c:v>
                </c:pt>
                <c:pt idx="709">
                  <c:v>0.56999999999999995</c:v>
                </c:pt>
                <c:pt idx="710">
                  <c:v>0.43</c:v>
                </c:pt>
                <c:pt idx="711">
                  <c:v>0.46</c:v>
                </c:pt>
                <c:pt idx="712">
                  <c:v>0.49</c:v>
                </c:pt>
                <c:pt idx="713">
                  <c:v>0.44</c:v>
                </c:pt>
                <c:pt idx="714">
                  <c:v>0.33</c:v>
                </c:pt>
                <c:pt idx="715">
                  <c:v>0.15</c:v>
                </c:pt>
                <c:pt idx="716">
                  <c:v>0.26</c:v>
                </c:pt>
                <c:pt idx="717">
                  <c:v>0.08</c:v>
                </c:pt>
                <c:pt idx="718">
                  <c:v>0.33</c:v>
                </c:pt>
                <c:pt idx="719">
                  <c:v>0.15</c:v>
                </c:pt>
                <c:pt idx="720">
                  <c:v>0.37</c:v>
                </c:pt>
                <c:pt idx="721">
                  <c:v>0.09</c:v>
                </c:pt>
                <c:pt idx="722">
                  <c:v>0.1</c:v>
                </c:pt>
                <c:pt idx="723">
                  <c:v>0.16</c:v>
                </c:pt>
                <c:pt idx="724">
                  <c:v>0.14000000000000001</c:v>
                </c:pt>
                <c:pt idx="725">
                  <c:v>0.08</c:v>
                </c:pt>
                <c:pt idx="726">
                  <c:v>0.24</c:v>
                </c:pt>
                <c:pt idx="727">
                  <c:v>0.31</c:v>
                </c:pt>
                <c:pt idx="728">
                  <c:v>0.17</c:v>
                </c:pt>
              </c:numCache>
            </c:numRef>
          </c:yVal>
          <c:smooth val="0"/>
          <c:extLst xmlns:c16r2="http://schemas.microsoft.com/office/drawing/2015/06/chart">
            <c:ext xmlns:c16="http://schemas.microsoft.com/office/drawing/2014/chart" uri="{C3380CC4-5D6E-409C-BE32-E72D297353CC}">
              <c16:uniqueId val="{00000001-050D-4FA3-8A99-9F32FBD9DE78}"/>
            </c:ext>
          </c:extLst>
        </c:ser>
        <c:dLbls>
          <c:showLegendKey val="0"/>
          <c:showVal val="0"/>
          <c:showCatName val="0"/>
          <c:showSerName val="0"/>
          <c:showPercent val="0"/>
          <c:showBubbleSize val="0"/>
        </c:dLbls>
        <c:axId val="477482776"/>
        <c:axId val="477494536"/>
      </c:scatterChart>
      <c:valAx>
        <c:axId val="477482776"/>
        <c:scaling>
          <c:orientation val="minMax"/>
          <c:max val="36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a:t>Time (s)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494536"/>
        <c:crosses val="autoZero"/>
        <c:crossBetween val="midCat"/>
        <c:majorUnit val="400"/>
      </c:valAx>
      <c:valAx>
        <c:axId val="477494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a:t>m/s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482776"/>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This poster template is set up for A0</a:t>
            </a:r>
            <a:r>
              <a:rPr lang="en-US" sz="6000" baseline="0" dirty="0">
                <a:solidFill>
                  <a:srgbClr val="7F7F7F"/>
                </a:solidFill>
                <a:latin typeface="Calibri" pitchFamily="34" charset="0"/>
                <a:cs typeface="Calibri" panose="020F0502020204030204" pitchFamily="34" charset="0"/>
              </a:rPr>
              <a:t> international paper size of 1189 mm x 841 mm</a:t>
            </a:r>
            <a:r>
              <a:rPr lang="en-US" sz="6000" dirty="0">
                <a:solidFill>
                  <a:srgbClr val="7F7F7F"/>
                </a:solidFill>
                <a:latin typeface="Calibri" pitchFamily="34" charset="0"/>
                <a:cs typeface="Calibri" panose="020F0502020204030204" pitchFamily="34" charset="0"/>
              </a:rPr>
              <a:t> (46.8” high by 33.1” wide). It can be printed at</a:t>
            </a:r>
            <a:r>
              <a:rPr lang="en-US" sz="6000" baseline="0" dirty="0">
                <a:solidFill>
                  <a:srgbClr val="7F7F7F"/>
                </a:solidFill>
                <a:latin typeface="Calibri" pitchFamily="34" charset="0"/>
                <a:cs typeface="Calibri" panose="020F0502020204030204" pitchFamily="34" charset="0"/>
              </a:rPr>
              <a:t> 70.6% for an A1 poster of 841 mm x 594 mm.</a:t>
            </a:r>
            <a:endParaRPr lang="en-US" sz="60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r>
              <a:rPr lang="en-US" sz="4400" dirty="0">
                <a:solidFill>
                  <a:srgbClr val="7F7F7F"/>
                </a:solidFill>
                <a:latin typeface="Calibri" pitchFamily="34" charset="0"/>
                <a:cs typeface="Calibri" panose="020F0502020204030204" pitchFamily="34" charset="0"/>
              </a:rPr>
              <a:t/>
            </a: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International: +(1) 913-441-1410</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400" dirty="0">
                  <a:solidFill>
                    <a:schemeClr val="bg1">
                      <a:lumMod val="50000"/>
                    </a:schemeClr>
                  </a:solidFill>
                  <a:latin typeface="Calibri" pitchFamily="34" charset="0"/>
                  <a:cs typeface="Calibri" panose="020F0502020204030204" pitchFamily="34" charset="0"/>
                </a:rPr>
                <a:t/>
              </a: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a:t>Click to edit Master title style</a:t>
            </a:r>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10/19/2019</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4.png"/><Relationship Id="rId7" Type="http://schemas.openxmlformats.org/officeDocument/2006/relationships/chart" Target="../charts/chart2.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6.png"/><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Box 194"/>
          <p:cNvSpPr txBox="1">
            <a:spLocks noChangeArrowheads="1"/>
          </p:cNvSpPr>
          <p:nvPr/>
        </p:nvSpPr>
        <p:spPr bwMode="auto">
          <a:xfrm>
            <a:off x="20186120" y="6129334"/>
            <a:ext cx="8407576" cy="12816228"/>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AU" sz="3000" dirty="0" smtClean="0">
              <a:latin typeface="Calibri" pitchFamily="34" charset="0"/>
            </a:endParaRPr>
          </a:p>
          <a:p>
            <a:pPr eaLnBrk="1" hangingPunct="1"/>
            <a:endParaRPr lang="en-AU" sz="3000" dirty="0" smtClean="0">
              <a:latin typeface="Calibri" pitchFamily="34" charset="0"/>
            </a:endParaRPr>
          </a:p>
          <a:p>
            <a:pPr eaLnBrk="1" hangingPunct="1"/>
            <a:endParaRPr lang="en-AU"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smtClean="0">
              <a:latin typeface="Calibri" pitchFamily="34" charset="0"/>
            </a:endParaRPr>
          </a:p>
          <a:p>
            <a:pPr eaLnBrk="1" hangingPunct="1"/>
            <a:endParaRPr lang="en-US" sz="3000" dirty="0">
              <a:latin typeface="Calibri" pitchFamily="34" charset="0"/>
            </a:endParaRPr>
          </a:p>
          <a:p>
            <a:pPr eaLnBrk="1" hangingPunct="1"/>
            <a:endParaRPr lang="en-US" sz="3000" dirty="0" smtClean="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p:txBody>
      </p:sp>
      <p:sp>
        <p:nvSpPr>
          <p:cNvPr id="4" name="Text Box 122"/>
          <p:cNvSpPr txBox="1">
            <a:spLocks noChangeArrowheads="1"/>
          </p:cNvSpPr>
          <p:nvPr/>
        </p:nvSpPr>
        <p:spPr bwMode="auto">
          <a:xfrm>
            <a:off x="5456476" y="114844"/>
            <a:ext cx="19711338" cy="3094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AU" sz="7200" b="1" dirty="0" smtClean="0">
                <a:solidFill>
                  <a:schemeClr val="bg1"/>
                </a:solidFill>
                <a:latin typeface="Times New Roman" panose="02020603050405020304" pitchFamily="18" charset="0"/>
                <a:cs typeface="Times New Roman" panose="02020603050405020304" pitchFamily="18" charset="0"/>
              </a:rPr>
              <a:t>Determining </a:t>
            </a:r>
            <a:r>
              <a:rPr lang="en-AU" sz="7200" b="1" dirty="0">
                <a:solidFill>
                  <a:schemeClr val="bg1"/>
                </a:solidFill>
                <a:latin typeface="Times New Roman" panose="02020603050405020304" pitchFamily="18" charset="0"/>
                <a:cs typeface="Times New Roman" panose="02020603050405020304" pitchFamily="18" charset="0"/>
              </a:rPr>
              <a:t>the viability of solar chimney homes under Victoria’s climate </a:t>
            </a:r>
            <a:r>
              <a:rPr lang="en-AU" sz="7200" b="1" dirty="0" smtClean="0">
                <a:solidFill>
                  <a:schemeClr val="bg1"/>
                </a:solidFill>
                <a:latin typeface="Times New Roman" panose="02020603050405020304" pitchFamily="18" charset="0"/>
                <a:cs typeface="Times New Roman" panose="02020603050405020304" pitchFamily="18" charset="0"/>
              </a:rPr>
              <a:t>Experimental </a:t>
            </a:r>
            <a:r>
              <a:rPr lang="en-AU" sz="7200" b="1" dirty="0">
                <a:solidFill>
                  <a:schemeClr val="bg1"/>
                </a:solidFill>
                <a:latin typeface="Times New Roman" panose="02020603050405020304" pitchFamily="18" charset="0"/>
                <a:cs typeface="Times New Roman" panose="02020603050405020304" pitchFamily="18" charset="0"/>
              </a:rPr>
              <a:t>tests</a:t>
            </a:r>
            <a:endParaRPr lang="en-US" sz="7200" b="1" dirty="0">
              <a:solidFill>
                <a:schemeClr val="bg1"/>
              </a:solidFill>
              <a:latin typeface="Times New Roman" panose="02020603050405020304" pitchFamily="18" charset="0"/>
              <a:cs typeface="Times New Roman" panose="02020603050405020304" pitchFamily="18" charset="0"/>
            </a:endParaRPr>
          </a:p>
        </p:txBody>
      </p:sp>
      <p:sp>
        <p:nvSpPr>
          <p:cNvPr id="5" name="Text Box 123"/>
          <p:cNvSpPr txBox="1">
            <a:spLocks noChangeArrowheads="1"/>
          </p:cNvSpPr>
          <p:nvPr/>
        </p:nvSpPr>
        <p:spPr bwMode="auto">
          <a:xfrm>
            <a:off x="4604586" y="3214826"/>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b="1" dirty="0" smtClean="0">
                <a:solidFill>
                  <a:schemeClr val="accent3">
                    <a:lumMod val="20000"/>
                    <a:lumOff val="80000"/>
                  </a:schemeClr>
                </a:solidFill>
                <a:latin typeface="Times New Roman" panose="02020603050405020304" pitchFamily="18" charset="0"/>
                <a:cs typeface="Times New Roman" panose="02020603050405020304" pitchFamily="18" charset="0"/>
              </a:rPr>
              <a:t>Supervisor:</a:t>
            </a:r>
            <a:r>
              <a:rPr lang="en-US" sz="4600" dirty="0" smtClean="0">
                <a:solidFill>
                  <a:schemeClr val="accent3">
                    <a:lumMod val="20000"/>
                    <a:lumOff val="80000"/>
                  </a:schemeClr>
                </a:solidFill>
                <a:latin typeface="Times New Roman" panose="02020603050405020304" pitchFamily="18" charset="0"/>
                <a:cs typeface="Times New Roman" panose="02020603050405020304" pitchFamily="18" charset="0"/>
              </a:rPr>
              <a:t> Dr. Long Shi</a:t>
            </a:r>
            <a:endParaRPr lang="en-US" sz="4600" dirty="0">
              <a:solidFill>
                <a:schemeClr val="accent3">
                  <a:lumMod val="20000"/>
                  <a:lumOff val="80000"/>
                </a:schemeClr>
              </a:solidFill>
              <a:latin typeface="Times New Roman" panose="02020603050405020304" pitchFamily="18" charset="0"/>
              <a:cs typeface="Times New Roman" panose="02020603050405020304" pitchFamily="18" charset="0"/>
            </a:endParaRPr>
          </a:p>
          <a:p>
            <a:pPr algn="ctr" eaLnBrk="1" hangingPunct="1"/>
            <a:r>
              <a:rPr lang="en-US" sz="4600" b="1" dirty="0">
                <a:solidFill>
                  <a:schemeClr val="accent3">
                    <a:lumMod val="20000"/>
                    <a:lumOff val="80000"/>
                  </a:schemeClr>
                </a:solidFill>
                <a:latin typeface="Times New Roman" panose="02020603050405020304" pitchFamily="18" charset="0"/>
                <a:cs typeface="Times New Roman" panose="02020603050405020304" pitchFamily="18" charset="0"/>
              </a:rPr>
              <a:t>Student Name:</a:t>
            </a:r>
            <a:r>
              <a:rPr lang="en-US" sz="4600" dirty="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4600" dirty="0" smtClean="0">
                <a:solidFill>
                  <a:schemeClr val="accent3">
                    <a:lumMod val="20000"/>
                    <a:lumOff val="80000"/>
                  </a:schemeClr>
                </a:solidFill>
                <a:latin typeface="Times New Roman" panose="02020603050405020304" pitchFamily="18" charset="0"/>
                <a:cs typeface="Times New Roman" panose="02020603050405020304" pitchFamily="18" charset="0"/>
              </a:rPr>
              <a:t>Haoze Xia;</a:t>
            </a:r>
            <a:r>
              <a:rPr lang="en-US" sz="4600"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4600" dirty="0" err="1" smtClean="0">
                <a:solidFill>
                  <a:schemeClr val="accent3">
                    <a:lumMod val="20000"/>
                    <a:lumOff val="80000"/>
                  </a:schemeClr>
                </a:solidFill>
                <a:latin typeface="Times New Roman" panose="02020603050405020304" pitchFamily="18" charset="0"/>
                <a:cs typeface="Times New Roman" panose="02020603050405020304" pitchFamily="18" charset="0"/>
              </a:rPr>
              <a:t>Junxu</a:t>
            </a:r>
            <a:r>
              <a:rPr lang="en-US" sz="4600" dirty="0" smtClean="0">
                <a:solidFill>
                  <a:schemeClr val="accent3">
                    <a:lumMod val="20000"/>
                    <a:lumOff val="80000"/>
                  </a:schemeClr>
                </a:solidFill>
                <a:latin typeface="Times New Roman" panose="02020603050405020304" pitchFamily="18" charset="0"/>
                <a:cs typeface="Times New Roman" panose="02020603050405020304" pitchFamily="18" charset="0"/>
              </a:rPr>
              <a:t> Jin; Jarrod Lawson      </a:t>
            </a:r>
          </a:p>
          <a:p>
            <a:pPr algn="ctr" eaLnBrk="1" hangingPunct="1"/>
            <a:r>
              <a:rPr lang="en-US" sz="4600" b="1" dirty="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4600" b="1" dirty="0" smtClean="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4600" b="1" dirty="0" smtClean="0">
                <a:solidFill>
                  <a:schemeClr val="accent3">
                    <a:lumMod val="20000"/>
                    <a:lumOff val="80000"/>
                  </a:schemeClr>
                </a:solidFill>
                <a:latin typeface="Times New Roman" panose="02020603050405020304" pitchFamily="18" charset="0"/>
                <a:cs typeface="Times New Roman" panose="02020603050405020304" pitchFamily="18" charset="0"/>
              </a:rPr>
              <a:t>Student </a:t>
            </a:r>
            <a:r>
              <a:rPr lang="en-US" sz="4600" b="1" dirty="0">
                <a:solidFill>
                  <a:schemeClr val="accent3">
                    <a:lumMod val="20000"/>
                    <a:lumOff val="80000"/>
                  </a:schemeClr>
                </a:solidFill>
                <a:latin typeface="Times New Roman" panose="02020603050405020304" pitchFamily="18" charset="0"/>
                <a:cs typeface="Times New Roman" panose="02020603050405020304" pitchFamily="18" charset="0"/>
              </a:rPr>
              <a:t>Number:</a:t>
            </a:r>
            <a:r>
              <a:rPr lang="en-US" sz="4600" dirty="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4600" dirty="0" smtClean="0">
                <a:solidFill>
                  <a:schemeClr val="accent3">
                    <a:lumMod val="20000"/>
                    <a:lumOff val="80000"/>
                  </a:schemeClr>
                </a:solidFill>
                <a:latin typeface="Times New Roman" panose="02020603050405020304" pitchFamily="18" charset="0"/>
                <a:cs typeface="Times New Roman" panose="02020603050405020304" pitchFamily="18" charset="0"/>
              </a:rPr>
              <a:t>s3595897;</a:t>
            </a:r>
            <a:r>
              <a:rPr lang="en-GB" sz="4800" dirty="0"/>
              <a:t> </a:t>
            </a:r>
            <a:r>
              <a:rPr lang="en-GB" sz="4600" dirty="0">
                <a:solidFill>
                  <a:schemeClr val="accent3">
                    <a:lumMod val="20000"/>
                    <a:lumOff val="80000"/>
                  </a:schemeClr>
                </a:solidFill>
                <a:latin typeface="Times New Roman" panose="02020603050405020304" pitchFamily="18" charset="0"/>
                <a:cs typeface="Times New Roman" panose="02020603050405020304" pitchFamily="18" charset="0"/>
              </a:rPr>
              <a:t>s3599541;</a:t>
            </a:r>
            <a:r>
              <a:rPr lang="en-GB" sz="4600" dirty="0">
                <a:solidFill>
                  <a:schemeClr val="accent3">
                    <a:lumMod val="20000"/>
                    <a:lumOff val="80000"/>
                  </a:schemeClr>
                </a:solidFill>
                <a:latin typeface="Times New Roman" panose="02020603050405020304" pitchFamily="18" charset="0"/>
                <a:cs typeface="Times New Roman" panose="02020603050405020304" pitchFamily="18" charset="0"/>
              </a:rPr>
              <a:t> </a:t>
            </a:r>
            <a:r>
              <a:rPr lang="en-GB" sz="4600" dirty="0">
                <a:solidFill>
                  <a:schemeClr val="accent3">
                    <a:lumMod val="20000"/>
                    <a:lumOff val="80000"/>
                  </a:schemeClr>
                </a:solidFill>
                <a:latin typeface="Times New Roman" panose="02020603050405020304" pitchFamily="18" charset="0"/>
                <a:cs typeface="Times New Roman" panose="02020603050405020304" pitchFamily="18" charset="0"/>
              </a:rPr>
              <a:t>s3582207</a:t>
            </a:r>
            <a:endParaRPr lang="en-US" sz="4600"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960437" y="37963848"/>
            <a:ext cx="30136301" cy="2852949"/>
          </a:xfrm>
          <a:prstGeom prst="rect">
            <a:avLst/>
          </a:prstGeom>
          <a:noFill/>
        </p:spPr>
        <p:txBody>
          <a:bodyPr wrap="square" lIns="86970" tIns="86970" rIns="86970" bIns="86970" numCol="1" spcCol="434850" rtlCol="0">
            <a:noAutofit/>
          </a:bodyPr>
          <a:lstStyle/>
          <a:p>
            <a:pPr marR="60325" lvl="0" algn="just">
              <a:lnSpc>
                <a:spcPct val="107000"/>
              </a:lnSpc>
              <a:spcAft>
                <a:spcPts val="0"/>
              </a:spcAft>
              <a:tabLst>
                <a:tab pos="742315" algn="l"/>
              </a:tabLst>
            </a:pPr>
            <a:r>
              <a:rPr lang="en-AU" sz="1800" spc="-5" dirty="0">
                <a:latin typeface="Times New Roman" panose="02020603050405020304" pitchFamily="18" charset="0"/>
                <a:ea typeface="DengXian"/>
              </a:rPr>
              <a:t>[1]	M. </a:t>
            </a:r>
            <a:r>
              <a:rPr lang="en-AU" sz="1800" spc="-5" dirty="0" err="1">
                <a:latin typeface="Times New Roman" panose="02020603050405020304" pitchFamily="18" charset="0"/>
                <a:ea typeface="DengXian"/>
              </a:rPr>
              <a:t>Thirugnanasambandam</a:t>
            </a:r>
            <a:r>
              <a:rPr lang="en-AU" sz="1800" spc="-5" dirty="0">
                <a:latin typeface="Times New Roman" panose="02020603050405020304" pitchFamily="18" charset="0"/>
                <a:ea typeface="DengXian"/>
              </a:rPr>
              <a:t>, S. </a:t>
            </a:r>
            <a:r>
              <a:rPr lang="en-AU" sz="1800" spc="-5" dirty="0" err="1">
                <a:latin typeface="Times New Roman" panose="02020603050405020304" pitchFamily="18" charset="0"/>
                <a:ea typeface="DengXian"/>
              </a:rPr>
              <a:t>Iniyan</a:t>
            </a:r>
            <a:r>
              <a:rPr lang="en-AU" sz="1800" spc="-5" dirty="0">
                <a:latin typeface="Times New Roman" panose="02020603050405020304" pitchFamily="18" charset="0"/>
                <a:ea typeface="DengXian"/>
              </a:rPr>
              <a:t>, and R. </a:t>
            </a:r>
            <a:r>
              <a:rPr lang="en-AU" sz="1800" spc="-5" dirty="0" err="1">
                <a:latin typeface="Times New Roman" panose="02020603050405020304" pitchFamily="18" charset="0"/>
                <a:ea typeface="DengXian"/>
              </a:rPr>
              <a:t>Goic</a:t>
            </a:r>
            <a:r>
              <a:rPr lang="en-AU" sz="1800" spc="-5" dirty="0">
                <a:latin typeface="Times New Roman" panose="02020603050405020304" pitchFamily="18" charset="0"/>
                <a:ea typeface="DengXian"/>
              </a:rPr>
              <a:t>, "A review of solar thermal technologies," Renewable &amp; Sustainable Energy Reviews, vol. 14, no. 1, pp. 312-322, Jan 2010, </a:t>
            </a:r>
            <a:r>
              <a:rPr lang="en-AU" sz="1800" spc="-5" dirty="0" err="1">
                <a:latin typeface="Times New Roman" panose="02020603050405020304" pitchFamily="18" charset="0"/>
                <a:ea typeface="DengXian"/>
              </a:rPr>
              <a:t>doi</a:t>
            </a:r>
            <a:r>
              <a:rPr lang="en-AU" sz="1800" spc="-5" dirty="0">
                <a:latin typeface="Times New Roman" panose="02020603050405020304" pitchFamily="18" charset="0"/>
                <a:ea typeface="DengXian"/>
              </a:rPr>
              <a:t>: 10.1016/j.rser.2009.07.014.</a:t>
            </a:r>
          </a:p>
          <a:p>
            <a:pPr marR="60325" lvl="0" algn="just">
              <a:lnSpc>
                <a:spcPct val="107000"/>
              </a:lnSpc>
              <a:spcAft>
                <a:spcPts val="0"/>
              </a:spcAft>
              <a:tabLst>
                <a:tab pos="742315" algn="l"/>
              </a:tabLst>
            </a:pPr>
            <a:r>
              <a:rPr lang="en-AU" sz="1800" spc="-5" dirty="0">
                <a:latin typeface="Times New Roman" panose="02020603050405020304" pitchFamily="18" charset="0"/>
                <a:ea typeface="DengXian"/>
              </a:rPr>
              <a:t>[2]	L. Shi and M. Y. L. Chew, "A review on sustainable design of renewable energy systems," Renewable &amp; Sustainable Energy Reviews, vol. 16, no. 1, pp. 192-207, Jan 2012, </a:t>
            </a:r>
            <a:r>
              <a:rPr lang="en-AU" sz="1800" spc="-5" dirty="0" err="1">
                <a:latin typeface="Times New Roman" panose="02020603050405020304" pitchFamily="18" charset="0"/>
                <a:ea typeface="DengXian"/>
              </a:rPr>
              <a:t>doi</a:t>
            </a:r>
            <a:r>
              <a:rPr lang="en-AU" sz="1800" spc="-5" dirty="0">
                <a:latin typeface="Times New Roman" panose="02020603050405020304" pitchFamily="18" charset="0"/>
                <a:ea typeface="DengXian"/>
              </a:rPr>
              <a:t>: 10.1016/j.rser.2011.07.147.</a:t>
            </a:r>
          </a:p>
          <a:p>
            <a:pPr marR="60325" lvl="0" algn="just">
              <a:lnSpc>
                <a:spcPct val="107000"/>
              </a:lnSpc>
              <a:spcAft>
                <a:spcPts val="0"/>
              </a:spcAft>
              <a:tabLst>
                <a:tab pos="742315" algn="l"/>
              </a:tabLst>
            </a:pPr>
            <a:r>
              <a:rPr lang="en-AU" sz="1800" spc="-5" dirty="0">
                <a:latin typeface="Times New Roman" panose="02020603050405020304" pitchFamily="18" charset="0"/>
                <a:ea typeface="DengXian"/>
              </a:rPr>
              <a:t>[3]	R. </a:t>
            </a:r>
            <a:r>
              <a:rPr lang="en-AU" sz="1800" spc="-5" dirty="0" err="1">
                <a:latin typeface="Times New Roman" panose="02020603050405020304" pitchFamily="18" charset="0"/>
                <a:ea typeface="DengXian"/>
              </a:rPr>
              <a:t>Khanal</a:t>
            </a:r>
            <a:r>
              <a:rPr lang="en-AU" sz="1800" spc="-5" dirty="0">
                <a:latin typeface="Times New Roman" panose="02020603050405020304" pitchFamily="18" charset="0"/>
                <a:ea typeface="DengXian"/>
              </a:rPr>
              <a:t> and C. W. Lei, "Solar chimney-A passive strategy for natural ventilation," Energy and Buildings, vol. 43, no. 8, pp. 1811-1819, Aug 2011, </a:t>
            </a:r>
            <a:r>
              <a:rPr lang="en-AU" sz="1800" spc="-5" dirty="0" err="1">
                <a:latin typeface="Times New Roman" panose="02020603050405020304" pitchFamily="18" charset="0"/>
                <a:ea typeface="DengXian"/>
              </a:rPr>
              <a:t>doi</a:t>
            </a:r>
            <a:r>
              <a:rPr lang="en-AU" sz="1800" spc="-5" dirty="0">
                <a:latin typeface="Times New Roman" panose="02020603050405020304" pitchFamily="18" charset="0"/>
                <a:ea typeface="DengXian"/>
              </a:rPr>
              <a:t>: 10.1016/j.enbuild.2011.03.035.</a:t>
            </a:r>
          </a:p>
          <a:p>
            <a:pPr marR="60325" lvl="0" algn="just">
              <a:lnSpc>
                <a:spcPct val="107000"/>
              </a:lnSpc>
              <a:spcAft>
                <a:spcPts val="0"/>
              </a:spcAft>
              <a:tabLst>
                <a:tab pos="742315" algn="l"/>
              </a:tabLst>
            </a:pPr>
            <a:r>
              <a:rPr lang="en-AU" sz="1800" spc="-5" dirty="0">
                <a:latin typeface="Times New Roman" panose="02020603050405020304" pitchFamily="18" charset="0"/>
                <a:ea typeface="DengXian"/>
              </a:rPr>
              <a:t>[4]	N. K. Bansal, R. </a:t>
            </a:r>
            <a:r>
              <a:rPr lang="en-AU" sz="1800" spc="-5" dirty="0" err="1">
                <a:latin typeface="Times New Roman" panose="02020603050405020304" pitchFamily="18" charset="0"/>
                <a:ea typeface="DengXian"/>
              </a:rPr>
              <a:t>Mathur</a:t>
            </a:r>
            <a:r>
              <a:rPr lang="en-AU" sz="1800" spc="-5" dirty="0">
                <a:latin typeface="Times New Roman" panose="02020603050405020304" pitchFamily="18" charset="0"/>
                <a:ea typeface="DengXian"/>
              </a:rPr>
              <a:t>, and M. S. Bhandari, "SOLAR CHIMNEY FOR ENHANCED STACK VENTILATION," Building and Environment, vol. 28, no. 3, pp. 373-377, Jul 1993, </a:t>
            </a:r>
            <a:r>
              <a:rPr lang="en-AU" sz="1800" spc="-5" dirty="0" err="1">
                <a:latin typeface="Times New Roman" panose="02020603050405020304" pitchFamily="18" charset="0"/>
                <a:ea typeface="DengXian"/>
              </a:rPr>
              <a:t>doi</a:t>
            </a:r>
            <a:r>
              <a:rPr lang="en-AU" sz="1800" spc="-5" dirty="0">
                <a:latin typeface="Times New Roman" panose="02020603050405020304" pitchFamily="18" charset="0"/>
                <a:ea typeface="DengXian"/>
              </a:rPr>
              <a:t>: 10.1016/0360-1323(93)90042-2.</a:t>
            </a:r>
          </a:p>
          <a:p>
            <a:pPr marR="60325" lvl="0" algn="just">
              <a:lnSpc>
                <a:spcPct val="107000"/>
              </a:lnSpc>
              <a:spcAft>
                <a:spcPts val="0"/>
              </a:spcAft>
              <a:tabLst>
                <a:tab pos="742315" algn="l"/>
              </a:tabLst>
            </a:pPr>
            <a:r>
              <a:rPr lang="en-AU" sz="1800" spc="-5" dirty="0">
                <a:latin typeface="Times New Roman" panose="02020603050405020304" pitchFamily="18" charset="0"/>
                <a:ea typeface="DengXian"/>
              </a:rPr>
              <a:t>[5]	C. </a:t>
            </a:r>
            <a:r>
              <a:rPr lang="en-AU" sz="1800" spc="-5" dirty="0" err="1">
                <a:latin typeface="Times New Roman" panose="02020603050405020304" pitchFamily="18" charset="0"/>
                <a:ea typeface="DengXian"/>
              </a:rPr>
              <a:t>Afonso</a:t>
            </a:r>
            <a:r>
              <a:rPr lang="en-AU" sz="1800" spc="-5" dirty="0">
                <a:latin typeface="Times New Roman" panose="02020603050405020304" pitchFamily="18" charset="0"/>
                <a:ea typeface="DengXian"/>
              </a:rPr>
              <a:t> and A. Oliveira, "Solar chimneys: simulation and experiment," Energy and Buildings, vol. 32, no. 1, pp. 71-79, Jun 2000.</a:t>
            </a:r>
          </a:p>
          <a:p>
            <a:pPr marR="60325" lvl="0" algn="just">
              <a:lnSpc>
                <a:spcPct val="107000"/>
              </a:lnSpc>
              <a:spcAft>
                <a:spcPts val="0"/>
              </a:spcAft>
              <a:tabLst>
                <a:tab pos="742315" algn="l"/>
              </a:tabLst>
            </a:pPr>
            <a:r>
              <a:rPr lang="en-AU" sz="1800" spc="-5" dirty="0">
                <a:latin typeface="Times New Roman" panose="02020603050405020304" pitchFamily="18" charset="0"/>
                <a:ea typeface="DengXian"/>
              </a:rPr>
              <a:t>[6]	H. Y. Chan, S. B. </a:t>
            </a:r>
            <a:r>
              <a:rPr lang="en-AU" sz="1800" spc="-5" dirty="0" err="1">
                <a:latin typeface="Times New Roman" panose="02020603050405020304" pitchFamily="18" charset="0"/>
                <a:ea typeface="DengXian"/>
              </a:rPr>
              <a:t>Riffat</a:t>
            </a:r>
            <a:r>
              <a:rPr lang="en-AU" sz="1800" spc="-5" dirty="0">
                <a:latin typeface="Times New Roman" panose="02020603050405020304" pitchFamily="18" charset="0"/>
                <a:ea typeface="DengXian"/>
              </a:rPr>
              <a:t>, and J. Zhu, "Review of passive solar heating and cooling technologies," Renewable &amp; Sustainable Energy Reviews, vol. 14, no. 2, pp. 781-789, Feb 2010, </a:t>
            </a:r>
            <a:r>
              <a:rPr lang="en-AU" sz="1800" spc="-5" dirty="0" err="1">
                <a:latin typeface="Times New Roman" panose="02020603050405020304" pitchFamily="18" charset="0"/>
                <a:ea typeface="DengXian"/>
              </a:rPr>
              <a:t>doi</a:t>
            </a:r>
            <a:r>
              <a:rPr lang="en-AU" sz="1800" spc="-5" dirty="0">
                <a:latin typeface="Times New Roman" panose="02020603050405020304" pitchFamily="18" charset="0"/>
                <a:ea typeface="DengXian"/>
              </a:rPr>
              <a:t>: 10.1016/j.rser.2009.10.030.</a:t>
            </a:r>
          </a:p>
          <a:p>
            <a:pPr marR="60325" lvl="0" algn="just">
              <a:lnSpc>
                <a:spcPct val="107000"/>
              </a:lnSpc>
              <a:spcAft>
                <a:spcPts val="0"/>
              </a:spcAft>
              <a:tabLst>
                <a:tab pos="742315" algn="l"/>
              </a:tabLst>
            </a:pPr>
            <a:r>
              <a:rPr lang="en-AU" sz="1800" spc="-5" dirty="0">
                <a:latin typeface="Times New Roman" panose="02020603050405020304" pitchFamily="18" charset="0"/>
                <a:ea typeface="DengXian"/>
              </a:rPr>
              <a:t>[7]	G. H. </a:t>
            </a:r>
            <a:r>
              <a:rPr lang="en-AU" sz="1800" spc="-5" dirty="0" err="1">
                <a:latin typeface="Times New Roman" panose="02020603050405020304" pitchFamily="18" charset="0"/>
                <a:ea typeface="DengXian"/>
              </a:rPr>
              <a:t>Gan</a:t>
            </a:r>
            <a:r>
              <a:rPr lang="en-AU" sz="1800" spc="-5" dirty="0">
                <a:latin typeface="Times New Roman" panose="02020603050405020304" pitchFamily="18" charset="0"/>
                <a:ea typeface="DengXian"/>
              </a:rPr>
              <a:t>, "A parametric study of </a:t>
            </a:r>
            <a:r>
              <a:rPr lang="en-AU" sz="1800" spc="-5" dirty="0" err="1">
                <a:latin typeface="Times New Roman" panose="02020603050405020304" pitchFamily="18" charset="0"/>
                <a:ea typeface="DengXian"/>
              </a:rPr>
              <a:t>Trombe</a:t>
            </a:r>
            <a:r>
              <a:rPr lang="en-AU" sz="1800" spc="-5" dirty="0">
                <a:latin typeface="Times New Roman" panose="02020603050405020304" pitchFamily="18" charset="0"/>
                <a:ea typeface="DengXian"/>
              </a:rPr>
              <a:t> walls for passive cooling of buildings," Energy and Buildings, vol. 27, no. 1, pp. 37-43, Feb 1998, </a:t>
            </a:r>
            <a:r>
              <a:rPr lang="en-AU" sz="1800" spc="-5" dirty="0" err="1">
                <a:latin typeface="Times New Roman" panose="02020603050405020304" pitchFamily="18" charset="0"/>
                <a:ea typeface="DengXian"/>
              </a:rPr>
              <a:t>doi</a:t>
            </a:r>
            <a:r>
              <a:rPr lang="en-AU" sz="1800" spc="-5" dirty="0">
                <a:latin typeface="Times New Roman" panose="02020603050405020304" pitchFamily="18" charset="0"/>
                <a:ea typeface="DengXian"/>
              </a:rPr>
              <a:t>: 10.1016/s0378-7788(97)00024-8.</a:t>
            </a:r>
          </a:p>
          <a:p>
            <a:pPr marR="60325" lvl="0" algn="just">
              <a:lnSpc>
                <a:spcPct val="107000"/>
              </a:lnSpc>
              <a:spcAft>
                <a:spcPts val="0"/>
              </a:spcAft>
              <a:tabLst>
                <a:tab pos="742315" algn="l"/>
              </a:tabLst>
            </a:pPr>
            <a:r>
              <a:rPr lang="en-AU" sz="1800" spc="-5" dirty="0">
                <a:latin typeface="Times New Roman" panose="02020603050405020304" pitchFamily="18" charset="0"/>
                <a:ea typeface="DengXian"/>
              </a:rPr>
              <a:t>[8]	D. J. Harris and N. </a:t>
            </a:r>
            <a:r>
              <a:rPr lang="en-AU" sz="1800" spc="-5" dirty="0" err="1">
                <a:latin typeface="Times New Roman" panose="02020603050405020304" pitchFamily="18" charset="0"/>
                <a:ea typeface="DengXian"/>
              </a:rPr>
              <a:t>Helwig</a:t>
            </a:r>
            <a:r>
              <a:rPr lang="en-AU" sz="1800" spc="-5" dirty="0">
                <a:latin typeface="Times New Roman" panose="02020603050405020304" pitchFamily="18" charset="0"/>
                <a:ea typeface="DengXian"/>
              </a:rPr>
              <a:t>, "Solar chimney and building ventilation," Applied Energy, vol. 84, no. 2, pp. 135-146, Feb 2007, </a:t>
            </a:r>
            <a:r>
              <a:rPr lang="en-AU" sz="1800" spc="-5" dirty="0" err="1">
                <a:latin typeface="Times New Roman" panose="02020603050405020304" pitchFamily="18" charset="0"/>
                <a:ea typeface="DengXian"/>
              </a:rPr>
              <a:t>doi</a:t>
            </a:r>
            <a:r>
              <a:rPr lang="en-AU" sz="1800" spc="-5" dirty="0">
                <a:latin typeface="Times New Roman" panose="02020603050405020304" pitchFamily="18" charset="0"/>
                <a:ea typeface="DengXian"/>
              </a:rPr>
              <a:t>: 10.1016/j.apenergy.2006.07.001.</a:t>
            </a:r>
          </a:p>
          <a:p>
            <a:pPr marR="60325" lvl="0" algn="just">
              <a:lnSpc>
                <a:spcPct val="107000"/>
              </a:lnSpc>
              <a:spcAft>
                <a:spcPts val="0"/>
              </a:spcAft>
              <a:tabLst>
                <a:tab pos="742315" algn="l"/>
              </a:tabLst>
            </a:pPr>
            <a:r>
              <a:rPr lang="en-AU" sz="1800" spc="-5" dirty="0">
                <a:latin typeface="Times New Roman" panose="02020603050405020304" pitchFamily="18" charset="0"/>
                <a:ea typeface="DengXian"/>
              </a:rPr>
              <a:t>[9]	J. Arce, M. J. Jimenez, J. D. Guzman, M. R. </a:t>
            </a:r>
            <a:r>
              <a:rPr lang="en-AU" sz="1800" spc="-5" dirty="0" err="1">
                <a:latin typeface="Times New Roman" panose="02020603050405020304" pitchFamily="18" charset="0"/>
                <a:ea typeface="DengXian"/>
              </a:rPr>
              <a:t>Heras</a:t>
            </a:r>
            <a:r>
              <a:rPr lang="en-AU" sz="1800" spc="-5" dirty="0">
                <a:latin typeface="Times New Roman" panose="02020603050405020304" pitchFamily="18" charset="0"/>
                <a:ea typeface="DengXian"/>
              </a:rPr>
              <a:t>, G. Alvarez, and J. </a:t>
            </a:r>
            <a:r>
              <a:rPr lang="en-AU" sz="1800" spc="-5" dirty="0" err="1">
                <a:latin typeface="Times New Roman" panose="02020603050405020304" pitchFamily="18" charset="0"/>
                <a:ea typeface="DengXian"/>
              </a:rPr>
              <a:t>Xaman</a:t>
            </a:r>
            <a:r>
              <a:rPr lang="en-AU" sz="1800" spc="-5" dirty="0">
                <a:latin typeface="Times New Roman" panose="02020603050405020304" pitchFamily="18" charset="0"/>
                <a:ea typeface="DengXian"/>
              </a:rPr>
              <a:t>, "Experimental study for natural ventilation on a solar chimney," Renewable Energy, vol. 34, no. 12, pp. 2928-2934, Dec 2009, </a:t>
            </a:r>
            <a:r>
              <a:rPr lang="en-AU" sz="1800" spc="-5" dirty="0" err="1">
                <a:latin typeface="Times New Roman" panose="02020603050405020304" pitchFamily="18" charset="0"/>
                <a:ea typeface="DengXian"/>
              </a:rPr>
              <a:t>doi</a:t>
            </a:r>
            <a:r>
              <a:rPr lang="en-AU" sz="1800" spc="-5" dirty="0">
                <a:latin typeface="Times New Roman" panose="02020603050405020304" pitchFamily="18" charset="0"/>
                <a:ea typeface="DengXian"/>
              </a:rPr>
              <a:t>: 10.1016/j.renene.2009.04.026.</a:t>
            </a:r>
          </a:p>
          <a:p>
            <a:pPr marR="60325" lvl="0" algn="just">
              <a:lnSpc>
                <a:spcPct val="107000"/>
              </a:lnSpc>
              <a:spcAft>
                <a:spcPts val="0"/>
              </a:spcAft>
              <a:tabLst>
                <a:tab pos="742315" algn="l"/>
              </a:tabLst>
            </a:pPr>
            <a:r>
              <a:rPr lang="en-AU" sz="1800" spc="-5" dirty="0">
                <a:latin typeface="Times New Roman" panose="02020603050405020304" pitchFamily="18" charset="0"/>
                <a:ea typeface="DengXian"/>
              </a:rPr>
              <a:t>[10]	M. </a:t>
            </a:r>
            <a:r>
              <a:rPr lang="en-AU" sz="1800" spc="-5" dirty="0" err="1">
                <a:latin typeface="Times New Roman" panose="02020603050405020304" pitchFamily="18" charset="0"/>
                <a:ea typeface="DengXian"/>
              </a:rPr>
              <a:t>Santamouris</a:t>
            </a:r>
            <a:r>
              <a:rPr lang="en-AU" sz="1800" spc="-5" dirty="0">
                <a:latin typeface="Times New Roman" panose="02020603050405020304" pitchFamily="18" charset="0"/>
                <a:ea typeface="DengXian"/>
              </a:rPr>
              <a:t>, K. </a:t>
            </a:r>
            <a:r>
              <a:rPr lang="en-AU" sz="1800" spc="-5" dirty="0" err="1">
                <a:latin typeface="Times New Roman" panose="02020603050405020304" pitchFamily="18" charset="0"/>
                <a:ea typeface="DengXian"/>
              </a:rPr>
              <a:t>Pavlou</a:t>
            </a:r>
            <a:r>
              <a:rPr lang="en-AU" sz="1800" spc="-5" dirty="0">
                <a:latin typeface="Times New Roman" panose="02020603050405020304" pitchFamily="18" charset="0"/>
                <a:ea typeface="DengXian"/>
              </a:rPr>
              <a:t>, A. </a:t>
            </a:r>
            <a:r>
              <a:rPr lang="en-AU" sz="1800" spc="-5" dirty="0" err="1">
                <a:latin typeface="Times New Roman" panose="02020603050405020304" pitchFamily="18" charset="0"/>
                <a:ea typeface="DengXian"/>
              </a:rPr>
              <a:t>Synnefa</a:t>
            </a:r>
            <a:r>
              <a:rPr lang="en-AU" sz="1800" spc="-5" dirty="0">
                <a:latin typeface="Times New Roman" panose="02020603050405020304" pitchFamily="18" charset="0"/>
                <a:ea typeface="DengXian"/>
              </a:rPr>
              <a:t>, K. </a:t>
            </a:r>
            <a:r>
              <a:rPr lang="en-AU" sz="1800" spc="-5" dirty="0" err="1">
                <a:latin typeface="Times New Roman" panose="02020603050405020304" pitchFamily="18" charset="0"/>
                <a:ea typeface="DengXian"/>
              </a:rPr>
              <a:t>Niachou</a:t>
            </a:r>
            <a:r>
              <a:rPr lang="en-AU" sz="1800" spc="-5" dirty="0">
                <a:latin typeface="Times New Roman" panose="02020603050405020304" pitchFamily="18" charset="0"/>
                <a:ea typeface="DengXian"/>
              </a:rPr>
              <a:t>, and D. </a:t>
            </a:r>
            <a:r>
              <a:rPr lang="en-AU" sz="1800" spc="-5" dirty="0" err="1">
                <a:latin typeface="Times New Roman" panose="02020603050405020304" pitchFamily="18" charset="0"/>
                <a:ea typeface="DengXian"/>
              </a:rPr>
              <a:t>Kolokotsa</a:t>
            </a:r>
            <a:r>
              <a:rPr lang="en-AU" sz="1800" spc="-5" dirty="0">
                <a:latin typeface="Times New Roman" panose="02020603050405020304" pitchFamily="18" charset="0"/>
                <a:ea typeface="DengXian"/>
              </a:rPr>
              <a:t>, "Recent progress on passive cooling techniques - Advanced technological developments to improve survivability levels in low-income households," Energy and Buildings, vol. 39, no. 7, pp. 859-866, Jul 2007, </a:t>
            </a:r>
            <a:r>
              <a:rPr lang="en-AU" sz="1800" spc="-5" dirty="0" err="1">
                <a:latin typeface="Times New Roman" panose="02020603050405020304" pitchFamily="18" charset="0"/>
                <a:ea typeface="DengXian"/>
              </a:rPr>
              <a:t>doi</a:t>
            </a:r>
            <a:r>
              <a:rPr lang="en-AU" sz="1800" spc="-5" dirty="0">
                <a:latin typeface="Times New Roman" panose="02020603050405020304" pitchFamily="18" charset="0"/>
                <a:ea typeface="DengXian"/>
              </a:rPr>
              <a:t>: </a:t>
            </a:r>
            <a:r>
              <a:rPr lang="en-AU" sz="1800" spc="-5" dirty="0" smtClean="0">
                <a:latin typeface="Times New Roman" panose="02020603050405020304" pitchFamily="18" charset="0"/>
                <a:ea typeface="DengXian"/>
              </a:rPr>
              <a:t>10.1016</a:t>
            </a:r>
            <a:endParaRPr lang="en-AU" sz="1800" spc="-5" dirty="0">
              <a:latin typeface="Times New Roman" panose="02020603050405020304" pitchFamily="18" charset="0"/>
              <a:ea typeface="DengXian"/>
            </a:endParaRPr>
          </a:p>
          <a:p>
            <a:pPr marR="60325" lvl="0" algn="just">
              <a:lnSpc>
                <a:spcPct val="107000"/>
              </a:lnSpc>
              <a:spcAft>
                <a:spcPts val="0"/>
              </a:spcAft>
              <a:tabLst>
                <a:tab pos="742315" algn="l"/>
              </a:tabLst>
            </a:pPr>
            <a:r>
              <a:rPr lang="en-AU" sz="1800" spc="-5" dirty="0">
                <a:latin typeface="Times New Roman" panose="02020603050405020304" pitchFamily="18" charset="0"/>
                <a:ea typeface="DengXian"/>
              </a:rPr>
              <a:t>[11]	D. Park and F. </a:t>
            </a:r>
            <a:r>
              <a:rPr lang="en-AU" sz="1800" spc="-5" dirty="0" err="1">
                <a:latin typeface="Times New Roman" panose="02020603050405020304" pitchFamily="18" charset="0"/>
                <a:ea typeface="DengXian"/>
              </a:rPr>
              <a:t>Battaglia</a:t>
            </a:r>
            <a:r>
              <a:rPr lang="en-AU" sz="1800" spc="-5" dirty="0">
                <a:latin typeface="Times New Roman" panose="02020603050405020304" pitchFamily="18" charset="0"/>
                <a:ea typeface="DengXian"/>
              </a:rPr>
              <a:t>, "Application of a Wall-Solar Chimney for Passive Ventilation of Dwellings," Journal of Solar Energy Engineering-Transactions of the </a:t>
            </a:r>
            <a:r>
              <a:rPr lang="en-AU" sz="1800" spc="-5" dirty="0" err="1">
                <a:latin typeface="Times New Roman" panose="02020603050405020304" pitchFamily="18" charset="0"/>
                <a:ea typeface="DengXian"/>
              </a:rPr>
              <a:t>Asme</a:t>
            </a:r>
            <a:r>
              <a:rPr lang="en-AU" sz="1800" spc="-5" dirty="0">
                <a:latin typeface="Times New Roman" panose="02020603050405020304" pitchFamily="18" charset="0"/>
                <a:ea typeface="DengXian"/>
              </a:rPr>
              <a:t>, vol. 137, no. 6, Dec 2015, Art no. 061006, </a:t>
            </a:r>
            <a:r>
              <a:rPr lang="en-AU" sz="1800" spc="-5" dirty="0" err="1">
                <a:latin typeface="Times New Roman" panose="02020603050405020304" pitchFamily="18" charset="0"/>
                <a:ea typeface="DengXian"/>
              </a:rPr>
              <a:t>doi</a:t>
            </a:r>
            <a:r>
              <a:rPr lang="en-AU" sz="1800" spc="-5" dirty="0">
                <a:latin typeface="Times New Roman" panose="02020603050405020304" pitchFamily="18" charset="0"/>
                <a:ea typeface="DengXian"/>
              </a:rPr>
              <a:t>: 10.1115/1.4031537.</a:t>
            </a:r>
          </a:p>
          <a:p>
            <a:pPr marR="60325" lvl="0" algn="just">
              <a:lnSpc>
                <a:spcPct val="107000"/>
              </a:lnSpc>
              <a:spcAft>
                <a:spcPts val="0"/>
              </a:spcAft>
              <a:tabLst>
                <a:tab pos="742315" algn="l"/>
              </a:tabLst>
            </a:pPr>
            <a:r>
              <a:rPr lang="en-AU" sz="1800" spc="-5" dirty="0">
                <a:latin typeface="Times New Roman" panose="02020603050405020304" pitchFamily="18" charset="0"/>
                <a:ea typeface="DengXian"/>
              </a:rPr>
              <a:t>[12]	X. Q. </a:t>
            </a:r>
            <a:r>
              <a:rPr lang="en-AU" sz="1800" spc="-5" dirty="0" err="1">
                <a:latin typeface="Times New Roman" panose="02020603050405020304" pitchFamily="18" charset="0"/>
                <a:ea typeface="DengXian"/>
              </a:rPr>
              <a:t>Zhai</a:t>
            </a:r>
            <a:r>
              <a:rPr lang="en-AU" sz="1800" spc="-5" dirty="0">
                <a:latin typeface="Times New Roman" panose="02020603050405020304" pitchFamily="18" charset="0"/>
                <a:ea typeface="DengXian"/>
              </a:rPr>
              <a:t>, Y. J. Dai, and R. Z. Wang, "Comparison of heating and natural ventilation in a solar house induced by two roof solar collectors," Applied Thermal Engineering, vol. 25, no. 5-6, pp. 741-757, Apr 2005, </a:t>
            </a:r>
            <a:r>
              <a:rPr lang="en-AU" sz="1800" spc="-5" dirty="0" err="1">
                <a:latin typeface="Times New Roman" panose="02020603050405020304" pitchFamily="18" charset="0"/>
                <a:ea typeface="DengXian"/>
              </a:rPr>
              <a:t>doi</a:t>
            </a:r>
            <a:r>
              <a:rPr lang="en-AU" sz="1800" spc="-5" dirty="0">
                <a:latin typeface="Times New Roman" panose="02020603050405020304" pitchFamily="18" charset="0"/>
                <a:ea typeface="DengXian"/>
              </a:rPr>
              <a:t>: 10.1016/j.applthermaleng.2004.08.001.</a:t>
            </a:r>
          </a:p>
          <a:p>
            <a:pPr marR="60325" lvl="0" algn="just">
              <a:lnSpc>
                <a:spcPct val="107000"/>
              </a:lnSpc>
              <a:spcAft>
                <a:spcPts val="0"/>
              </a:spcAft>
              <a:tabLst>
                <a:tab pos="742315" algn="l"/>
              </a:tabLst>
            </a:pPr>
            <a:r>
              <a:rPr lang="en-AU" sz="1800" spc="-5" dirty="0">
                <a:latin typeface="Times New Roman" panose="02020603050405020304" pitchFamily="18" charset="0"/>
                <a:ea typeface="DengXian"/>
              </a:rPr>
              <a:t>[13]	G. </a:t>
            </a:r>
            <a:r>
              <a:rPr lang="en-AU" sz="1800" spc="-5" dirty="0" err="1">
                <a:latin typeface="Times New Roman" panose="02020603050405020304" pitchFamily="18" charset="0"/>
                <a:ea typeface="DengXian"/>
              </a:rPr>
              <a:t>Ziskind</a:t>
            </a:r>
            <a:r>
              <a:rPr lang="en-AU" sz="1800" spc="-5" dirty="0">
                <a:latin typeface="Times New Roman" panose="02020603050405020304" pitchFamily="18" charset="0"/>
                <a:ea typeface="DengXian"/>
              </a:rPr>
              <a:t>, V. </a:t>
            </a:r>
            <a:r>
              <a:rPr lang="en-AU" sz="1800" spc="-5" dirty="0" err="1">
                <a:latin typeface="Times New Roman" panose="02020603050405020304" pitchFamily="18" charset="0"/>
                <a:ea typeface="DengXian"/>
              </a:rPr>
              <a:t>Dubovsky</a:t>
            </a:r>
            <a:r>
              <a:rPr lang="en-AU" sz="1800" spc="-5" dirty="0">
                <a:latin typeface="Times New Roman" panose="02020603050405020304" pitchFamily="18" charset="0"/>
                <a:ea typeface="DengXian"/>
              </a:rPr>
              <a:t>, and R. </a:t>
            </a:r>
            <a:r>
              <a:rPr lang="en-AU" sz="1800" spc="-5" dirty="0" err="1">
                <a:latin typeface="Times New Roman" panose="02020603050405020304" pitchFamily="18" charset="0"/>
                <a:ea typeface="DengXian"/>
              </a:rPr>
              <a:t>Letan</a:t>
            </a:r>
            <a:r>
              <a:rPr lang="en-AU" sz="1800" spc="-5" dirty="0">
                <a:latin typeface="Times New Roman" panose="02020603050405020304" pitchFamily="18" charset="0"/>
                <a:ea typeface="DengXian"/>
              </a:rPr>
              <a:t>, "Ventilation by natural convection of a one-story building," Energy and Buildings, vol. 34, no. 1, pp. 91-102, Jan 2002, </a:t>
            </a:r>
            <a:r>
              <a:rPr lang="en-AU" sz="1800" spc="-5" dirty="0" err="1">
                <a:latin typeface="Times New Roman" panose="02020603050405020304" pitchFamily="18" charset="0"/>
                <a:ea typeface="DengXian"/>
              </a:rPr>
              <a:t>doi</a:t>
            </a:r>
            <a:r>
              <a:rPr lang="en-AU" sz="1800" spc="-5" dirty="0">
                <a:latin typeface="Times New Roman" panose="02020603050405020304" pitchFamily="18" charset="0"/>
                <a:ea typeface="DengXian"/>
              </a:rPr>
              <a:t>: 10.1016/s0378- 7788(01)00080-9</a:t>
            </a:r>
            <a:r>
              <a:rPr lang="en-AU" sz="1800" spc="-5" dirty="0" smtClean="0">
                <a:latin typeface="Times New Roman" panose="02020603050405020304" pitchFamily="18" charset="0"/>
                <a:ea typeface="DengXian"/>
              </a:rPr>
              <a:t>.</a:t>
            </a:r>
          </a:p>
          <a:p>
            <a:pPr marR="60325" lvl="0" algn="just">
              <a:lnSpc>
                <a:spcPct val="107000"/>
              </a:lnSpc>
              <a:spcAft>
                <a:spcPts val="0"/>
              </a:spcAft>
              <a:tabLst>
                <a:tab pos="742315" algn="l"/>
              </a:tabLst>
            </a:pPr>
            <a:r>
              <a:rPr lang="en-AU" sz="1800" spc="-5" dirty="0" smtClean="0">
                <a:latin typeface="Times New Roman" panose="02020603050405020304" pitchFamily="18" charset="0"/>
                <a:ea typeface="DengXian"/>
              </a:rPr>
              <a:t>[14]</a:t>
            </a:r>
            <a:r>
              <a:rPr lang="en-AU" sz="1800" spc="-5" dirty="0">
                <a:latin typeface="Times New Roman" panose="02020603050405020304" pitchFamily="18" charset="0"/>
                <a:ea typeface="DengXian"/>
              </a:rPr>
              <a:t>	J. </a:t>
            </a:r>
            <a:r>
              <a:rPr lang="en-AU" sz="1800" spc="-5" dirty="0" err="1">
                <a:latin typeface="Times New Roman" panose="02020603050405020304" pitchFamily="18" charset="0"/>
                <a:ea typeface="DengXian"/>
              </a:rPr>
              <a:t>Mathur</a:t>
            </a:r>
            <a:r>
              <a:rPr lang="en-AU" sz="1800" spc="-5" dirty="0">
                <a:latin typeface="Times New Roman" panose="02020603050405020304" pitchFamily="18" charset="0"/>
                <a:ea typeface="DengXian"/>
              </a:rPr>
              <a:t>, N. K. Bansal, S. </a:t>
            </a:r>
            <a:r>
              <a:rPr lang="en-AU" sz="1800" spc="-5" dirty="0" err="1">
                <a:latin typeface="Times New Roman" panose="02020603050405020304" pitchFamily="18" charset="0"/>
                <a:ea typeface="DengXian"/>
              </a:rPr>
              <a:t>Mathur</a:t>
            </a:r>
            <a:r>
              <a:rPr lang="en-AU" sz="1800" spc="-5" dirty="0">
                <a:latin typeface="Times New Roman" panose="02020603050405020304" pitchFamily="18" charset="0"/>
                <a:ea typeface="DengXian"/>
              </a:rPr>
              <a:t>, M. Jain, and </a:t>
            </a:r>
            <a:r>
              <a:rPr lang="en-AU" sz="1800" spc="-5" dirty="0" err="1">
                <a:latin typeface="Times New Roman" panose="02020603050405020304" pitchFamily="18" charset="0"/>
                <a:ea typeface="DengXian"/>
              </a:rPr>
              <a:t>Anupma</a:t>
            </a:r>
            <a:r>
              <a:rPr lang="en-AU" sz="1800" spc="-5" dirty="0">
                <a:latin typeface="Times New Roman" panose="02020603050405020304" pitchFamily="18" charset="0"/>
                <a:ea typeface="DengXian"/>
              </a:rPr>
              <a:t>, "Experimental investigations on solar chimney for room ventilation," Solar Energy, vol. 80, no. 8, pp. 927-935, 2006, </a:t>
            </a:r>
            <a:r>
              <a:rPr lang="en-AU" sz="1800" spc="-5" dirty="0" err="1">
                <a:latin typeface="Times New Roman" panose="02020603050405020304" pitchFamily="18" charset="0"/>
                <a:ea typeface="DengXian"/>
              </a:rPr>
              <a:t>doi</a:t>
            </a:r>
            <a:r>
              <a:rPr lang="en-AU" sz="1800" spc="-5" dirty="0">
                <a:latin typeface="Times New Roman" panose="02020603050405020304" pitchFamily="18" charset="0"/>
                <a:ea typeface="DengXian"/>
              </a:rPr>
              <a:t>: 10.1016/j.solener.2005.08.008</a:t>
            </a:r>
            <a:r>
              <a:rPr lang="en-AU" sz="1800" spc="-5" dirty="0" smtClean="0">
                <a:latin typeface="Times New Roman" panose="02020603050405020304" pitchFamily="18" charset="0"/>
                <a:ea typeface="DengXian"/>
              </a:rPr>
              <a:t>.</a:t>
            </a:r>
          </a:p>
          <a:p>
            <a:pPr marR="60325" lvl="0" algn="just">
              <a:lnSpc>
                <a:spcPct val="107000"/>
              </a:lnSpc>
              <a:spcAft>
                <a:spcPts val="0"/>
              </a:spcAft>
              <a:tabLst>
                <a:tab pos="742315" algn="l"/>
              </a:tabLst>
            </a:pPr>
            <a:r>
              <a:rPr lang="en-AU" sz="1800" spc="-5" dirty="0" smtClean="0">
                <a:latin typeface="Times New Roman" panose="02020603050405020304" pitchFamily="18" charset="0"/>
                <a:ea typeface="DengXian"/>
              </a:rPr>
              <a:t>[15]</a:t>
            </a:r>
            <a:r>
              <a:rPr lang="en-AU" sz="1800" spc="-5" dirty="0">
                <a:latin typeface="Times New Roman" panose="02020603050405020304" pitchFamily="18" charset="0"/>
                <a:ea typeface="DengXian"/>
              </a:rPr>
              <a:t>	M. M. </a:t>
            </a:r>
            <a:r>
              <a:rPr lang="en-AU" sz="1800" spc="-5" dirty="0" err="1">
                <a:latin typeface="Times New Roman" panose="02020603050405020304" pitchFamily="18" charset="0"/>
                <a:ea typeface="DengXian"/>
              </a:rPr>
              <a:t>AboulNaga</a:t>
            </a:r>
            <a:r>
              <a:rPr lang="en-AU" sz="1800" spc="-5" dirty="0">
                <a:latin typeface="Times New Roman" panose="02020603050405020304" pitchFamily="18" charset="0"/>
                <a:ea typeface="DengXian"/>
              </a:rPr>
              <a:t> and S. N. </a:t>
            </a:r>
            <a:r>
              <a:rPr lang="en-AU" sz="1800" spc="-5" dirty="0" err="1">
                <a:latin typeface="Times New Roman" panose="02020603050405020304" pitchFamily="18" charset="0"/>
                <a:ea typeface="DengXian"/>
              </a:rPr>
              <a:t>Abdrabboh</a:t>
            </a:r>
            <a:r>
              <a:rPr lang="en-AU" sz="1800" spc="-5" dirty="0">
                <a:latin typeface="Times New Roman" panose="02020603050405020304" pitchFamily="18" charset="0"/>
                <a:ea typeface="DengXian"/>
              </a:rPr>
              <a:t>, "Improving night ventilation into low-rise buildings in hot-arid climates exploring a combined wall-roof solar chimney," Renewable Energy, vol. 19, no. 1-2, pp. 47-54, Jan-Feb 2000, </a:t>
            </a:r>
            <a:r>
              <a:rPr lang="en-AU" sz="1800" spc="-5" dirty="0" err="1">
                <a:latin typeface="Times New Roman" panose="02020603050405020304" pitchFamily="18" charset="0"/>
                <a:ea typeface="DengXian"/>
              </a:rPr>
              <a:t>doi</a:t>
            </a:r>
            <a:r>
              <a:rPr lang="en-AU" sz="1800" spc="-5" dirty="0">
                <a:latin typeface="Times New Roman" panose="02020603050405020304" pitchFamily="18" charset="0"/>
                <a:ea typeface="DengXian"/>
              </a:rPr>
              <a:t>: 10.1016/s0960-1481(99)00014-2.</a:t>
            </a:r>
          </a:p>
          <a:p>
            <a:pPr marR="60325" lvl="0" algn="just">
              <a:lnSpc>
                <a:spcPct val="107000"/>
              </a:lnSpc>
              <a:spcAft>
                <a:spcPts val="0"/>
              </a:spcAft>
              <a:tabLst>
                <a:tab pos="742315" algn="l"/>
              </a:tabLst>
            </a:pPr>
            <a:r>
              <a:rPr lang="en-AU" sz="1800" spc="-5" dirty="0" smtClean="0">
                <a:latin typeface="Times New Roman" panose="02020603050405020304" pitchFamily="18" charset="0"/>
                <a:ea typeface="DengXian"/>
              </a:rPr>
              <a:t>[16]</a:t>
            </a:r>
            <a:r>
              <a:rPr lang="en-AU" sz="1800" spc="-5" dirty="0">
                <a:latin typeface="Times New Roman" panose="02020603050405020304" pitchFamily="18" charset="0"/>
                <a:ea typeface="DengXian"/>
              </a:rPr>
              <a:t>	A. Y. K. Tan and N. H. Wong, "Influences of ambient air speed and internal heat load on the performance of solar chimney in the tropics," Solar Energy, vol. 102, pp. 116-125, Apr 2014, </a:t>
            </a:r>
            <a:r>
              <a:rPr lang="en-AU" sz="1800" spc="-5" dirty="0" err="1">
                <a:latin typeface="Times New Roman" panose="02020603050405020304" pitchFamily="18" charset="0"/>
                <a:ea typeface="DengXian"/>
              </a:rPr>
              <a:t>doi</a:t>
            </a:r>
            <a:r>
              <a:rPr lang="en-AU" sz="1800" spc="-5" dirty="0">
                <a:latin typeface="Times New Roman" panose="02020603050405020304" pitchFamily="18" charset="0"/>
                <a:ea typeface="DengXian"/>
              </a:rPr>
              <a:t>: 10.1016/j.solener.2014.01.023.</a:t>
            </a:r>
          </a:p>
          <a:p>
            <a:pPr marR="60325" lvl="0" algn="just">
              <a:lnSpc>
                <a:spcPct val="107000"/>
              </a:lnSpc>
              <a:spcAft>
                <a:spcPts val="0"/>
              </a:spcAft>
              <a:tabLst>
                <a:tab pos="742315" algn="l"/>
              </a:tabLst>
            </a:pPr>
            <a:r>
              <a:rPr lang="en-AU" sz="1800" spc="-5" dirty="0">
                <a:latin typeface="Times New Roman" panose="02020603050405020304" pitchFamily="18" charset="0"/>
                <a:ea typeface="DengXian"/>
              </a:rPr>
              <a:t> </a:t>
            </a:r>
          </a:p>
          <a:p>
            <a:pPr marR="60325" lvl="0" algn="just">
              <a:lnSpc>
                <a:spcPct val="107000"/>
              </a:lnSpc>
              <a:spcAft>
                <a:spcPts val="0"/>
              </a:spcAft>
              <a:tabLst>
                <a:tab pos="742315" algn="l"/>
              </a:tabLst>
            </a:pPr>
            <a:endParaRPr lang="en-AU" sz="1800" spc="-5" dirty="0" smtClean="0">
              <a:latin typeface="Times New Roman" panose="02020603050405020304" pitchFamily="18" charset="0"/>
              <a:ea typeface="DengXian"/>
            </a:endParaRPr>
          </a:p>
          <a:p>
            <a:pPr marR="60325" lvl="0" algn="just">
              <a:lnSpc>
                <a:spcPct val="107000"/>
              </a:lnSpc>
              <a:spcAft>
                <a:spcPts val="0"/>
              </a:spcAft>
              <a:tabLst>
                <a:tab pos="742315" algn="l"/>
              </a:tabLst>
            </a:pPr>
            <a:endParaRPr lang="en-AU" sz="1800" spc="-5" dirty="0">
              <a:latin typeface="Times New Roman" panose="02020603050405020304" pitchFamily="18" charset="0"/>
              <a:ea typeface="DengXian"/>
            </a:endParaRPr>
          </a:p>
          <a:p>
            <a:pPr marR="60325" lvl="0" algn="just">
              <a:lnSpc>
                <a:spcPct val="107000"/>
              </a:lnSpc>
              <a:spcAft>
                <a:spcPts val="0"/>
              </a:spcAft>
              <a:tabLst>
                <a:tab pos="742315" algn="l"/>
              </a:tabLst>
            </a:pPr>
            <a:endParaRPr lang="en-AU" sz="1800" spc="-5" dirty="0">
              <a:latin typeface="Times New Roman" panose="02020603050405020304" pitchFamily="18" charset="0"/>
              <a:ea typeface="DengXian"/>
            </a:endParaRPr>
          </a:p>
          <a:p>
            <a:pPr marL="342900" lvl="0" indent="-342900">
              <a:buFont typeface="+mj-lt"/>
              <a:buAutoNum type="arabicPeriod"/>
            </a:pPr>
            <a:endParaRPr lang="en-AU" sz="1600" dirty="0"/>
          </a:p>
          <a:p>
            <a:pPr marL="342900" lvl="0" indent="-342900">
              <a:buFont typeface="+mj-lt"/>
              <a:buAutoNum type="arabicPeriod"/>
            </a:pPr>
            <a:endParaRPr lang="en-AU" sz="1600" dirty="0"/>
          </a:p>
          <a:p>
            <a:endParaRPr lang="en-US" sz="1600" dirty="0"/>
          </a:p>
        </p:txBody>
      </p:sp>
      <p:sp>
        <p:nvSpPr>
          <p:cNvPr id="27" name="TextBox 26"/>
          <p:cNvSpPr txBox="1"/>
          <p:nvPr/>
        </p:nvSpPr>
        <p:spPr>
          <a:xfrm>
            <a:off x="1245132" y="37334100"/>
            <a:ext cx="3325668" cy="918816"/>
          </a:xfrm>
          <a:prstGeom prst="rect">
            <a:avLst/>
          </a:prstGeom>
          <a:noFill/>
        </p:spPr>
        <p:txBody>
          <a:bodyPr wrap="none" lIns="86970" tIns="43485" rIns="86970" bIns="43485" rtlCol="0">
            <a:spAutoFit/>
          </a:bodyPr>
          <a:lstStyle/>
          <a:p>
            <a:r>
              <a:rPr lang="en-US" sz="5400" b="1" dirty="0"/>
              <a:t>References</a:t>
            </a:r>
          </a:p>
        </p:txBody>
      </p:sp>
      <p:sp>
        <p:nvSpPr>
          <p:cNvPr id="10" name="Text Box 189"/>
          <p:cNvSpPr txBox="1">
            <a:spLocks noChangeArrowheads="1"/>
          </p:cNvSpPr>
          <p:nvPr/>
        </p:nvSpPr>
        <p:spPr bwMode="auto">
          <a:xfrm>
            <a:off x="1681515" y="7132373"/>
            <a:ext cx="8407576" cy="635292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AU" sz="3000" dirty="0">
                <a:latin typeface="Arial" panose="020B0604020202020204" pitchFamily="34" charset="0"/>
                <a:cs typeface="Arial" panose="020B0604020202020204" pitchFamily="34" charset="0"/>
              </a:rPr>
              <a:t>For Victoria, the use of solar chimneys is very minimal due to the limited research knowledge of its performance in the region’s climate. While it is recognized as a great benefit to a home in hot arid climates where the sun shines bright – Victoria’s climate is vastly different with cold winters and overcast </a:t>
            </a:r>
            <a:r>
              <a:rPr lang="en-AU" sz="3000" dirty="0" smtClean="0">
                <a:latin typeface="Arial" panose="020B0604020202020204" pitchFamily="34" charset="0"/>
                <a:cs typeface="Arial" panose="020B0604020202020204" pitchFamily="34" charset="0"/>
              </a:rPr>
              <a:t>days. The </a:t>
            </a:r>
            <a:r>
              <a:rPr lang="en-AU" sz="3000" dirty="0">
                <a:latin typeface="Arial" panose="020B0604020202020204" pitchFamily="34" charset="0"/>
                <a:cs typeface="Arial" panose="020B0604020202020204" pitchFamily="34" charset="0"/>
              </a:rPr>
              <a:t>solar chimney was medium sized, with front sun facing single glazed pane of glass and  low emissive double-glazed sheet of glass at the rear. The test focused on the increase of air temperature when configured to draw in cool air from the bottom and exhaust it at the top.</a:t>
            </a:r>
            <a:endParaRPr lang="en-US" sz="3000" dirty="0" smtClean="0">
              <a:latin typeface="Arial" panose="020B0604020202020204" pitchFamily="34" charset="0"/>
              <a:cs typeface="Arial" panose="020B0604020202020204" pitchFamily="34" charset="0"/>
            </a:endParaRPr>
          </a:p>
        </p:txBody>
      </p:sp>
      <p:sp>
        <p:nvSpPr>
          <p:cNvPr id="32" name="Rectangle 31"/>
          <p:cNvSpPr/>
          <p:nvPr/>
        </p:nvSpPr>
        <p:spPr>
          <a:xfrm>
            <a:off x="1681515"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Introduction</a:t>
            </a:r>
          </a:p>
        </p:txBody>
      </p:sp>
      <p:sp>
        <p:nvSpPr>
          <p:cNvPr id="15" name="Text Box 194"/>
          <p:cNvSpPr txBox="1">
            <a:spLocks noChangeArrowheads="1"/>
          </p:cNvSpPr>
          <p:nvPr/>
        </p:nvSpPr>
        <p:spPr bwMode="auto">
          <a:xfrm>
            <a:off x="10959350" y="15044916"/>
            <a:ext cx="8407576" cy="21187751"/>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lvl="0" algn="just"/>
            <a:r>
              <a:rPr lang="en-GB" sz="3000" dirty="0">
                <a:latin typeface="Arial" panose="020B0604020202020204" pitchFamily="34" charset="0"/>
                <a:cs typeface="Arial" panose="020B0604020202020204" pitchFamily="34" charset="0"/>
              </a:rPr>
              <a:t>To record the experimental data, let the solar chimney single-glazing facing to the sun, using the measurement instruments to record the air outlet speed every 5 second </a:t>
            </a:r>
            <a:r>
              <a:rPr lang="en-GB" sz="3000" dirty="0">
                <a:latin typeface="Arial" panose="020B0604020202020204" pitchFamily="34" charset="0"/>
                <a:cs typeface="Arial" panose="020B0604020202020204" pitchFamily="34" charset="0"/>
              </a:rPr>
              <a:t>and solar chimney different location’s </a:t>
            </a:r>
            <a:r>
              <a:rPr lang="en-GB" sz="3000" dirty="0" smtClean="0">
                <a:latin typeface="Arial" panose="020B0604020202020204" pitchFamily="34" charset="0"/>
                <a:cs typeface="Arial" panose="020B0604020202020204" pitchFamily="34" charset="0"/>
              </a:rPr>
              <a:t>temperatures for an hour.</a:t>
            </a:r>
            <a:r>
              <a:rPr lang="en-GB" sz="3000" dirty="0">
                <a:latin typeface="Arial" panose="020B0604020202020204" pitchFamily="34" charset="0"/>
                <a:cs typeface="Arial" panose="020B0604020202020204" pitchFamily="34" charset="0"/>
              </a:rPr>
              <a:t/>
            </a:r>
            <a:br>
              <a:rPr lang="en-GB" sz="3000" dirty="0">
                <a:latin typeface="Arial" panose="020B0604020202020204" pitchFamily="34" charset="0"/>
                <a:cs typeface="Arial" panose="020B0604020202020204" pitchFamily="34" charset="0"/>
              </a:rPr>
            </a:br>
            <a:endParaRPr lang="en-AU" sz="3000" dirty="0">
              <a:latin typeface="Arial" panose="020B0604020202020204" pitchFamily="34" charset="0"/>
              <a:cs typeface="Arial" panose="020B0604020202020204" pitchFamily="34" charset="0"/>
            </a:endParaRPr>
          </a:p>
          <a:p>
            <a:pPr lvl="0"/>
            <a:r>
              <a:rPr lang="en-GB" sz="3200" dirty="0"/>
              <a:t/>
            </a:r>
            <a:br>
              <a:rPr lang="en-GB" sz="3200" dirty="0"/>
            </a:br>
            <a:endParaRPr lang="en-AU" sz="3200" dirty="0"/>
          </a:p>
          <a:p>
            <a:pPr eaLnBrk="1" hangingPunct="1"/>
            <a:endParaRPr lang="en-US" sz="3000" dirty="0" smtClean="0">
              <a:latin typeface="+mn-lt"/>
            </a:endParaRPr>
          </a:p>
          <a:p>
            <a:pPr eaLnBrk="1" hangingPunct="1"/>
            <a:endParaRPr lang="en-US" sz="3000" dirty="0">
              <a:latin typeface="+mn-lt"/>
            </a:endParaRPr>
          </a:p>
          <a:p>
            <a:pPr eaLnBrk="1" hangingPunct="1"/>
            <a:endParaRPr lang="en-US" sz="3000" dirty="0" smtClean="0">
              <a:latin typeface="+mn-lt"/>
            </a:endParaRPr>
          </a:p>
          <a:p>
            <a:pPr eaLnBrk="1" hangingPunct="1"/>
            <a:endParaRPr lang="en-US" sz="3000" dirty="0">
              <a:latin typeface="+mn-lt"/>
            </a:endParaRPr>
          </a:p>
          <a:p>
            <a:pPr eaLnBrk="1" hangingPunct="1"/>
            <a:endParaRPr lang="en-US" sz="3000" dirty="0" smtClean="0">
              <a:latin typeface="+mn-lt"/>
            </a:endParaRPr>
          </a:p>
          <a:p>
            <a:pPr eaLnBrk="1" hangingPunct="1"/>
            <a:endParaRPr lang="en-US" sz="3000" dirty="0">
              <a:latin typeface="+mn-lt"/>
            </a:endParaRPr>
          </a:p>
          <a:p>
            <a:pPr eaLnBrk="1" hangingPunct="1"/>
            <a:endParaRPr lang="en-US" sz="3000" dirty="0" smtClean="0">
              <a:latin typeface="+mn-lt"/>
            </a:endParaRPr>
          </a:p>
          <a:p>
            <a:pPr eaLnBrk="1" hangingPunct="1"/>
            <a:endParaRPr lang="en-US" sz="3000" dirty="0">
              <a:latin typeface="+mn-lt"/>
            </a:endParaRPr>
          </a:p>
          <a:p>
            <a:pPr eaLnBrk="1" hangingPunct="1"/>
            <a:endParaRPr lang="en-US" sz="3000" dirty="0" smtClean="0">
              <a:latin typeface="+mn-lt"/>
            </a:endParaRPr>
          </a:p>
          <a:p>
            <a:pPr eaLnBrk="1" hangingPunct="1"/>
            <a:endParaRPr lang="en-US" sz="3000" dirty="0">
              <a:latin typeface="+mn-lt"/>
            </a:endParaRPr>
          </a:p>
          <a:p>
            <a:pPr eaLnBrk="1" hangingPunct="1"/>
            <a:endParaRPr lang="en-US" sz="3000" dirty="0" smtClean="0">
              <a:latin typeface="+mn-lt"/>
            </a:endParaRPr>
          </a:p>
          <a:p>
            <a:pPr eaLnBrk="1" hangingPunct="1"/>
            <a:endParaRPr lang="en-US" sz="3000" dirty="0">
              <a:latin typeface="+mn-lt"/>
            </a:endParaRPr>
          </a:p>
          <a:p>
            <a:pPr eaLnBrk="1" hangingPunct="1"/>
            <a:endParaRPr lang="en-US" sz="3000" dirty="0" smtClean="0">
              <a:latin typeface="+mn-lt"/>
            </a:endParaRPr>
          </a:p>
          <a:p>
            <a:pPr eaLnBrk="1" hangingPunct="1"/>
            <a:endParaRPr lang="en-US" sz="3000" dirty="0">
              <a:latin typeface="+mn-lt"/>
            </a:endParaRPr>
          </a:p>
          <a:p>
            <a:pPr eaLnBrk="1" hangingPunct="1"/>
            <a:endParaRPr lang="en-US" sz="3000" dirty="0" smtClean="0">
              <a:latin typeface="+mn-lt"/>
            </a:endParaRPr>
          </a:p>
          <a:p>
            <a:pPr eaLnBrk="1" hangingPunct="1"/>
            <a:endParaRPr lang="en-US" sz="3000" dirty="0">
              <a:latin typeface="+mn-lt"/>
            </a:endParaRPr>
          </a:p>
          <a:p>
            <a:pPr eaLnBrk="1" hangingPunct="1"/>
            <a:endParaRPr lang="en-US" sz="3000" dirty="0" smtClean="0">
              <a:latin typeface="+mn-lt"/>
            </a:endParaRPr>
          </a:p>
          <a:p>
            <a:pPr eaLnBrk="1" hangingPunct="1"/>
            <a:endParaRPr lang="en-US" sz="3000" dirty="0" smtClean="0">
              <a:latin typeface="+mn-lt"/>
            </a:endParaRPr>
          </a:p>
          <a:p>
            <a:pPr eaLnBrk="1" hangingPunct="1"/>
            <a:endParaRPr lang="en-US" sz="3000" dirty="0">
              <a:latin typeface="+mn-lt"/>
            </a:endParaRPr>
          </a:p>
          <a:p>
            <a:pPr eaLnBrk="1" hangingPunct="1"/>
            <a:endParaRPr lang="en-US" sz="3000" dirty="0" smtClean="0">
              <a:latin typeface="+mn-lt"/>
            </a:endParaRPr>
          </a:p>
          <a:p>
            <a:pPr eaLnBrk="1" hangingPunct="1"/>
            <a:endParaRPr lang="en-US" sz="3000" dirty="0" smtClean="0">
              <a:latin typeface="+mn-lt"/>
            </a:endParaRPr>
          </a:p>
          <a:p>
            <a:pPr eaLnBrk="1" hangingPunct="1"/>
            <a:endParaRPr lang="en-US" sz="3000" dirty="0">
              <a:latin typeface="+mn-lt"/>
            </a:endParaRPr>
          </a:p>
          <a:p>
            <a:pPr eaLnBrk="1" hangingPunct="1"/>
            <a:endParaRPr lang="en-US" sz="3000" dirty="0" smtClean="0">
              <a:latin typeface="+mn-lt"/>
            </a:endParaRPr>
          </a:p>
          <a:p>
            <a:pPr eaLnBrk="1" hangingPunct="1"/>
            <a:endParaRPr lang="en-US" sz="3000" dirty="0">
              <a:latin typeface="+mn-lt"/>
            </a:endParaRPr>
          </a:p>
          <a:p>
            <a:pPr eaLnBrk="1" hangingPunct="1"/>
            <a:endParaRPr lang="en-US" sz="3000" dirty="0" smtClean="0">
              <a:latin typeface="+mn-lt"/>
            </a:endParaRPr>
          </a:p>
          <a:p>
            <a:pPr eaLnBrk="1" hangingPunct="1"/>
            <a:endParaRPr lang="en-US" sz="3000" dirty="0" smtClean="0">
              <a:latin typeface="+mn-lt"/>
            </a:endParaRPr>
          </a:p>
          <a:p>
            <a:pPr eaLnBrk="1" hangingPunct="1"/>
            <a:endParaRPr lang="en-US" sz="3000" dirty="0">
              <a:latin typeface="+mn-lt"/>
            </a:endParaRPr>
          </a:p>
          <a:p>
            <a:pPr eaLnBrk="1" hangingPunct="1"/>
            <a:endParaRPr lang="en-US" sz="3000" dirty="0" smtClean="0">
              <a:latin typeface="+mn-lt"/>
            </a:endParaRPr>
          </a:p>
          <a:p>
            <a:pPr eaLnBrk="1" hangingPunct="1"/>
            <a:endParaRPr lang="en-US" sz="3000" dirty="0" smtClean="0">
              <a:latin typeface="+mn-lt"/>
            </a:endParaRPr>
          </a:p>
          <a:p>
            <a:pPr eaLnBrk="1" hangingPunct="1"/>
            <a:endParaRPr lang="en-US" sz="3000" dirty="0">
              <a:latin typeface="+mn-lt"/>
            </a:endParaRPr>
          </a:p>
          <a:p>
            <a:pPr eaLnBrk="1" hangingPunct="1"/>
            <a:endParaRPr lang="en-US" sz="3000" dirty="0" smtClean="0">
              <a:latin typeface="+mn-lt"/>
            </a:endParaRPr>
          </a:p>
          <a:p>
            <a:pPr eaLnBrk="1" hangingPunct="1"/>
            <a:endParaRPr lang="en-US" sz="3000" dirty="0">
              <a:latin typeface="+mn-lt"/>
            </a:endParaRPr>
          </a:p>
          <a:p>
            <a:pPr eaLnBrk="1" hangingPunct="1"/>
            <a:endParaRPr lang="en-US" sz="3000" dirty="0" smtClean="0">
              <a:latin typeface="+mn-lt"/>
            </a:endParaRPr>
          </a:p>
          <a:p>
            <a:pPr eaLnBrk="1" hangingPunct="1"/>
            <a:endParaRPr lang="en-US" sz="3000" dirty="0" smtClean="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smtClean="0">
              <a:latin typeface="+mn-lt"/>
            </a:endParaRPr>
          </a:p>
        </p:txBody>
      </p:sp>
      <p:sp>
        <p:nvSpPr>
          <p:cNvPr id="33" name="Rectangle 32"/>
          <p:cNvSpPr/>
          <p:nvPr/>
        </p:nvSpPr>
        <p:spPr>
          <a:xfrm>
            <a:off x="1681515" y="13769781"/>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Background</a:t>
            </a:r>
            <a:endParaRPr lang="en-US" sz="5400" b="1" dirty="0">
              <a:solidFill>
                <a:schemeClr val="accent3">
                  <a:lumMod val="20000"/>
                  <a:lumOff val="80000"/>
                </a:schemeClr>
              </a:solidFill>
            </a:endParaRPr>
          </a:p>
        </p:txBody>
      </p:sp>
      <p:sp>
        <p:nvSpPr>
          <p:cNvPr id="14" name="Text Box 193"/>
          <p:cNvSpPr txBox="1">
            <a:spLocks noChangeArrowheads="1"/>
          </p:cNvSpPr>
          <p:nvPr/>
        </p:nvSpPr>
        <p:spPr bwMode="auto">
          <a:xfrm>
            <a:off x="20237185" y="28532808"/>
            <a:ext cx="8407576" cy="8661244"/>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AU" sz="3000" dirty="0">
                <a:latin typeface="Arial" panose="020B0604020202020204" pitchFamily="34" charset="0"/>
                <a:cs typeface="Arial" panose="020B0604020202020204" pitchFamily="34" charset="0"/>
              </a:rPr>
              <a:t>This testing proved solar chimneys viability in Victoria. On sunny clear days the solar chimney performed as expected increasing the air temperature by an average of 3 degrees. In relation to the design there was stability in testing due to the materials in the design. The bottom black plate at the front of the chimney was hot as shown in infrared images. This stabilized the temperature significantly assisting with heating ambient air when the solar radiation levels dropped away momentarily. While this design element is outside of scope – it is an important talking point that should be considered and further explored in </a:t>
            </a:r>
            <a:r>
              <a:rPr lang="en-AU" sz="3000" dirty="0">
                <a:latin typeface="Arial" panose="020B0604020202020204" pitchFamily="34" charset="0"/>
                <a:cs typeface="Arial" panose="020B0604020202020204" pitchFamily="34" charset="0"/>
              </a:rPr>
              <a:t>future. Contrary </a:t>
            </a:r>
            <a:r>
              <a:rPr lang="en-AU" sz="3000" dirty="0">
                <a:latin typeface="Arial" panose="020B0604020202020204" pitchFamily="34" charset="0"/>
                <a:cs typeface="Arial" panose="020B0604020202020204" pitchFamily="34" charset="0"/>
              </a:rPr>
              <a:t>to this success, when no sunlight was observed, the chimney cannot generate heat. Further to this we observed on cold winter days the solar chimney under performed. </a:t>
            </a:r>
            <a:endParaRPr lang="en-US" sz="3000" dirty="0">
              <a:latin typeface="Arial" panose="020B0604020202020204" pitchFamily="34" charset="0"/>
              <a:cs typeface="Arial" panose="020B0604020202020204" pitchFamily="34" charset="0"/>
            </a:endParaRPr>
          </a:p>
        </p:txBody>
      </p:sp>
      <p:sp>
        <p:nvSpPr>
          <p:cNvPr id="36" name="Rectangle 35"/>
          <p:cNvSpPr/>
          <p:nvPr/>
        </p:nvSpPr>
        <p:spPr>
          <a:xfrm>
            <a:off x="20237185" y="27669581"/>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Conclusions</a:t>
            </a:r>
            <a:endParaRPr lang="en-US" sz="5400" b="1" dirty="0">
              <a:solidFill>
                <a:schemeClr val="accent3">
                  <a:lumMod val="20000"/>
                  <a:lumOff val="80000"/>
                </a:schemeClr>
              </a:solidFill>
            </a:endParaRPr>
          </a:p>
        </p:txBody>
      </p:sp>
      <p:sp>
        <p:nvSpPr>
          <p:cNvPr id="11" name="Text Box 190"/>
          <p:cNvSpPr txBox="1">
            <a:spLocks noChangeArrowheads="1"/>
          </p:cNvSpPr>
          <p:nvPr/>
        </p:nvSpPr>
        <p:spPr bwMode="auto">
          <a:xfrm>
            <a:off x="1681515" y="14724998"/>
            <a:ext cx="8407576" cy="2066453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AU" sz="3000" dirty="0">
                <a:latin typeface="Arial" panose="020B0604020202020204" pitchFamily="34" charset="0"/>
                <a:cs typeface="Arial" panose="020B0604020202020204" pitchFamily="34" charset="0"/>
              </a:rPr>
              <a:t>With the environment becoming ever important and fossil fuels slowly diminishing, solar thermal technologies have been investigated as a sustainable alternative [1, 2]. The use of a solar chimney benefits a home’s ventilation reducing the need and demand of traditional heating and cooling [3, 4] This works on the principle of solar radiation penetrating a glass wall and heating the air inside. The heat increase causes the air to rise drawing fresh air from an opening below [5]. This ventilation can be used in different ways, primarily it is to heat and cool the room the chimney is attached to [6, 7]. To cool a room, the chimney draws air from inside the room, then expels it outside at the top of the chimney. With a door or window open on the other side, fresh air can enter the room cooling the mean temperature of the room [8, 9]. Coupled with insulation in the building to reduce natural heat gains [10], this overall is proven to be an effective method to cool and ventilate a building without any electrical input [11]. Furthermore, solar chimneys can also function as a heater in two ways, drawing air from outside, heating and ventilating inside the connected room providing fresh warm air. </a:t>
            </a:r>
            <a:r>
              <a:rPr lang="en-AU" sz="3000" dirty="0">
                <a:latin typeface="Arial" panose="020B0604020202020204" pitchFamily="34" charset="0"/>
                <a:cs typeface="Arial" panose="020B0604020202020204" pitchFamily="34" charset="0"/>
              </a:rPr>
              <a:t>Or alternatively, acting like a convection heater, sucking the air inside and heating it in a circular effect [12, 13</a:t>
            </a:r>
            <a:r>
              <a:rPr lang="en-AU" sz="3000" dirty="0" smtClean="0">
                <a:latin typeface="Arial" panose="020B0604020202020204" pitchFamily="34" charset="0"/>
                <a:cs typeface="Arial" panose="020B0604020202020204" pitchFamily="34" charset="0"/>
              </a:rPr>
              <a:t>].</a:t>
            </a:r>
          </a:p>
          <a:p>
            <a:pPr algn="just" eaLnBrk="1" hangingPunct="1"/>
            <a:r>
              <a:rPr lang="en-AU" sz="3000" dirty="0">
                <a:latin typeface="Arial" panose="020B0604020202020204" pitchFamily="34" charset="0"/>
                <a:cs typeface="Arial" panose="020B0604020202020204" pitchFamily="34" charset="0"/>
              </a:rPr>
              <a:t>Solar chimneys perform on the sole requirement that there is enough solar radiation and its effectiveness relies on this property </a:t>
            </a:r>
            <a:r>
              <a:rPr lang="en-AU" sz="3000" dirty="0" smtClean="0">
                <a:latin typeface="Arial" panose="020B0604020202020204" pitchFamily="34" charset="0"/>
                <a:cs typeface="Arial" panose="020B0604020202020204" pitchFamily="34" charset="0"/>
              </a:rPr>
              <a:t>[14]. </a:t>
            </a:r>
            <a:r>
              <a:rPr lang="en-AU" sz="3000" dirty="0">
                <a:latin typeface="Arial" panose="020B0604020202020204" pitchFamily="34" charset="0"/>
                <a:cs typeface="Arial" panose="020B0604020202020204" pitchFamily="34" charset="0"/>
              </a:rPr>
              <a:t>It has been proven that even during night hours, hot arid climates work just as well </a:t>
            </a:r>
            <a:r>
              <a:rPr lang="en-AU" sz="3000" dirty="0" smtClean="0">
                <a:latin typeface="Arial" panose="020B0604020202020204" pitchFamily="34" charset="0"/>
                <a:cs typeface="Arial" panose="020B0604020202020204" pitchFamily="34" charset="0"/>
              </a:rPr>
              <a:t>[15]. </a:t>
            </a:r>
            <a:r>
              <a:rPr lang="en-AU" sz="3000" dirty="0">
                <a:latin typeface="Arial" panose="020B0604020202020204" pitchFamily="34" charset="0"/>
                <a:cs typeface="Arial" panose="020B0604020202020204" pitchFamily="34" charset="0"/>
              </a:rPr>
              <a:t>In locations where it is humid such as Singapore, there is still a need for air-conditioned intervention. Although a solar chimney can reduce its use saving operational costs </a:t>
            </a:r>
            <a:r>
              <a:rPr lang="en-AU" sz="3000" dirty="0" smtClean="0">
                <a:latin typeface="Arial" panose="020B0604020202020204" pitchFamily="34" charset="0"/>
                <a:cs typeface="Arial" panose="020B0604020202020204" pitchFamily="34" charset="0"/>
              </a:rPr>
              <a:t>[16]. </a:t>
            </a:r>
            <a:r>
              <a:rPr lang="en-AU" sz="3000" dirty="0">
                <a:latin typeface="Arial" panose="020B0604020202020204" pitchFamily="34" charset="0"/>
                <a:cs typeface="Arial" panose="020B0604020202020204" pitchFamily="34" charset="0"/>
              </a:rPr>
              <a:t>All this research conducted in warm climates illustrates the need for experimental testing in cooler climates. While low solar radiation tests have been performed, there is a lack of consideration to the other effects that come with a cooler climate</a:t>
            </a:r>
            <a:r>
              <a:rPr lang="en-AU" sz="3000" dirty="0" smtClean="0">
                <a:latin typeface="Arial" panose="020B0604020202020204" pitchFamily="34" charset="0"/>
                <a:cs typeface="Arial" panose="020B0604020202020204" pitchFamily="34" charset="0"/>
              </a:rPr>
              <a:t>.</a:t>
            </a:r>
            <a:endParaRPr lang="en-US" sz="3000" dirty="0">
              <a:latin typeface="Arial" panose="020B0604020202020204" pitchFamily="34" charset="0"/>
              <a:cs typeface="Arial" panose="020B0604020202020204" pitchFamily="34" charset="0"/>
            </a:endParaRPr>
          </a:p>
        </p:txBody>
      </p:sp>
      <p:sp>
        <p:nvSpPr>
          <p:cNvPr id="45" name="Rectangle 44"/>
          <p:cNvSpPr/>
          <p:nvPr/>
        </p:nvSpPr>
        <p:spPr>
          <a:xfrm>
            <a:off x="10959350" y="14118373"/>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Results</a:t>
            </a:r>
          </a:p>
        </p:txBody>
      </p:sp>
      <p:pic>
        <p:nvPicPr>
          <p:cNvPr id="8" name="图片 7">
            <a:extLst>
              <a:ext uri="{FF2B5EF4-FFF2-40B4-BE49-F238E27FC236}">
                <a16:creationId xmlns:a16="http://schemas.microsoft.com/office/drawing/2014/main" xmlns="" id="{7EBF8638-CBF7-4F8B-9C55-773E333EB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44437" y="174000"/>
            <a:ext cx="4233389" cy="4525347"/>
          </a:xfrm>
          <a:prstGeom prst="rect">
            <a:avLst/>
          </a:prstGeom>
        </p:spPr>
      </p:pic>
      <p:pic>
        <p:nvPicPr>
          <p:cNvPr id="40" name="Picture 6">
            <a:extLst>
              <a:ext uri="{FF2B5EF4-FFF2-40B4-BE49-F238E27FC236}">
                <a16:creationId xmlns:a16="http://schemas.microsoft.com/office/drawing/2014/main" xmlns="" id="{6E7C0A68-AE5E-41DE-B9FE-1B9F7238F7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743" y="1752993"/>
            <a:ext cx="5514445" cy="1913513"/>
          </a:xfrm>
          <a:prstGeom prst="rect">
            <a:avLst/>
          </a:prstGeom>
        </p:spPr>
      </p:pic>
      <p:sp>
        <p:nvSpPr>
          <p:cNvPr id="25" name="Text Box 194"/>
          <p:cNvSpPr txBox="1">
            <a:spLocks noChangeArrowheads="1"/>
          </p:cNvSpPr>
          <p:nvPr/>
        </p:nvSpPr>
        <p:spPr bwMode="auto">
          <a:xfrm>
            <a:off x="10959350" y="6240826"/>
            <a:ext cx="8407576" cy="727625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AU" sz="3000" dirty="0">
                <a:latin typeface="Arial" panose="020B0604020202020204" pitchFamily="34" charset="0"/>
                <a:cs typeface="Arial" panose="020B0604020202020204" pitchFamily="34" charset="0"/>
              </a:rPr>
              <a:t>The design of any solar chimney is limited by sunlight and ambient temperature. In winter conditions where the average temperature will be cold and the available solar radiation is also low, it is expected that the solar chimney will not perform at all. This is a considerable disadvantage of the solar chimney</a:t>
            </a:r>
            <a:r>
              <a:rPr lang="en-AU" sz="3000" dirty="0">
                <a:latin typeface="Arial" panose="020B0604020202020204" pitchFamily="34" charset="0"/>
                <a:cs typeface="Arial" panose="020B0604020202020204" pitchFamily="34" charset="0"/>
              </a:rPr>
              <a:t>.</a:t>
            </a:r>
          </a:p>
          <a:p>
            <a:pPr eaLnBrk="1" hangingPunct="1"/>
            <a:endParaRPr lang="en-AU" sz="3000" dirty="0">
              <a:latin typeface="Calibri" pitchFamily="34" charset="0"/>
            </a:endParaRPr>
          </a:p>
          <a:p>
            <a:pPr eaLnBrk="1" hangingPunct="1"/>
            <a:endParaRPr lang="en-AU" sz="3000" dirty="0" smtClean="0">
              <a:latin typeface="Calibri" pitchFamily="34" charset="0"/>
            </a:endParaRPr>
          </a:p>
          <a:p>
            <a:pPr eaLnBrk="1" hangingPunct="1"/>
            <a:endParaRPr lang="en-AU" sz="3000" dirty="0">
              <a:latin typeface="Calibri" pitchFamily="34" charset="0"/>
            </a:endParaRPr>
          </a:p>
          <a:p>
            <a:pPr eaLnBrk="1" hangingPunct="1"/>
            <a:endParaRPr lang="en-AU" sz="3000" dirty="0" smtClean="0">
              <a:latin typeface="Calibri" pitchFamily="34" charset="0"/>
            </a:endParaRPr>
          </a:p>
          <a:p>
            <a:pPr eaLnBrk="1" hangingPunct="1"/>
            <a:endParaRPr lang="en-AU" sz="3000" dirty="0">
              <a:latin typeface="Calibri" pitchFamily="34" charset="0"/>
            </a:endParaRPr>
          </a:p>
          <a:p>
            <a:pPr eaLnBrk="1" hangingPunct="1"/>
            <a:endParaRPr lang="en-AU" sz="3000" dirty="0" smtClean="0">
              <a:latin typeface="Calibri" pitchFamily="34" charset="0"/>
            </a:endParaRPr>
          </a:p>
          <a:p>
            <a:pPr eaLnBrk="1" hangingPunct="1"/>
            <a:endParaRPr lang="en-AU" sz="3000" dirty="0">
              <a:latin typeface="Calibri" pitchFamily="34" charset="0"/>
            </a:endParaRPr>
          </a:p>
          <a:p>
            <a:pPr eaLnBrk="1" hangingPunct="1"/>
            <a:endParaRPr lang="en-US" sz="3000" dirty="0">
              <a:latin typeface="Calibri" pitchFamily="34" charset="0"/>
            </a:endParaRPr>
          </a:p>
        </p:txBody>
      </p:sp>
      <p:sp>
        <p:nvSpPr>
          <p:cNvPr id="31" name="Text Box 180"/>
          <p:cNvSpPr txBox="1">
            <a:spLocks noChangeArrowheads="1"/>
          </p:cNvSpPr>
          <p:nvPr/>
        </p:nvSpPr>
        <p:spPr bwMode="auto">
          <a:xfrm>
            <a:off x="12678050" y="21509666"/>
            <a:ext cx="4347999"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smtClean="0">
                <a:latin typeface="Calibri" pitchFamily="34" charset="0"/>
              </a:rPr>
              <a:t>2.</a:t>
            </a:r>
            <a:r>
              <a:rPr lang="en-US" sz="2400" dirty="0" smtClean="0">
                <a:latin typeface="Calibri" pitchFamily="34" charset="0"/>
              </a:rPr>
              <a:t> </a:t>
            </a:r>
            <a:r>
              <a:rPr lang="en-US" sz="2400" dirty="0" smtClean="0">
                <a:latin typeface="Calibri" pitchFamily="34" charset="0"/>
              </a:rPr>
              <a:t>Thermocouple locations</a:t>
            </a:r>
            <a:endParaRPr lang="en-US" sz="2400" dirty="0">
              <a:latin typeface="Calibri" pitchFamily="34" charset="0"/>
            </a:endParaRPr>
          </a:p>
        </p:txBody>
      </p:sp>
      <p:sp>
        <p:nvSpPr>
          <p:cNvPr id="42" name="Text Box 191"/>
          <p:cNvSpPr txBox="1">
            <a:spLocks noChangeArrowheads="1"/>
          </p:cNvSpPr>
          <p:nvPr/>
        </p:nvSpPr>
        <p:spPr bwMode="auto">
          <a:xfrm>
            <a:off x="20158162" y="20164129"/>
            <a:ext cx="8407576" cy="7245472"/>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3200" b="1" dirty="0" smtClean="0">
                <a:latin typeface="Calibri" pitchFamily="34" charset="0"/>
              </a:rPr>
              <a:t>Low Emissivity Glass</a:t>
            </a:r>
          </a:p>
          <a:p>
            <a:pPr eaLnBrk="1" hangingPunct="1"/>
            <a:r>
              <a:rPr lang="en-US" sz="3200" b="1" dirty="0" smtClean="0">
                <a:latin typeface="Calibri" pitchFamily="34" charset="0"/>
              </a:rPr>
              <a:t> </a:t>
            </a:r>
          </a:p>
          <a:p>
            <a:pPr eaLnBrk="1" hangingPunct="1"/>
            <a:endParaRPr lang="en-US" sz="3200" b="1" dirty="0">
              <a:latin typeface="Calibri" pitchFamily="34" charset="0"/>
            </a:endParaRPr>
          </a:p>
          <a:p>
            <a:pPr eaLnBrk="1" hangingPunct="1"/>
            <a:endParaRPr lang="en-US" sz="3200" b="1" dirty="0" smtClean="0">
              <a:latin typeface="Calibri" pitchFamily="34" charset="0"/>
            </a:endParaRPr>
          </a:p>
          <a:p>
            <a:pPr eaLnBrk="1" hangingPunct="1"/>
            <a:endParaRPr lang="en-US" sz="3200" b="1" dirty="0">
              <a:latin typeface="Calibri" pitchFamily="34" charset="0"/>
            </a:endParaRPr>
          </a:p>
          <a:p>
            <a:pPr eaLnBrk="1" hangingPunct="1"/>
            <a:endParaRPr lang="en-US" sz="3200" b="1" dirty="0" smtClean="0">
              <a:latin typeface="Calibri" pitchFamily="34" charset="0"/>
            </a:endParaRPr>
          </a:p>
          <a:p>
            <a:pPr eaLnBrk="1" hangingPunct="1"/>
            <a:endParaRPr lang="en-US" sz="3200" b="1" dirty="0">
              <a:latin typeface="Calibri" pitchFamily="34" charset="0"/>
            </a:endParaRPr>
          </a:p>
          <a:p>
            <a:pPr eaLnBrk="1" hangingPunct="1"/>
            <a:endParaRPr lang="en-US" sz="3200" b="1" dirty="0" smtClean="0">
              <a:latin typeface="Calibri" pitchFamily="34" charset="0"/>
            </a:endParaRPr>
          </a:p>
          <a:p>
            <a:pPr eaLnBrk="1" hangingPunct="1"/>
            <a:endParaRPr lang="en-US" sz="3200" b="1" dirty="0">
              <a:latin typeface="Calibri" pitchFamily="34" charset="0"/>
            </a:endParaRPr>
          </a:p>
          <a:p>
            <a:pPr eaLnBrk="1" hangingPunct="1"/>
            <a:endParaRPr lang="en-US" sz="3200" b="1" dirty="0" smtClean="0">
              <a:latin typeface="Calibri" pitchFamily="34" charset="0"/>
            </a:endParaRPr>
          </a:p>
          <a:p>
            <a:pPr eaLnBrk="1" hangingPunct="1"/>
            <a:endParaRPr lang="en-US" sz="3200" b="1" dirty="0">
              <a:latin typeface="Calibri" pitchFamily="34" charset="0"/>
            </a:endParaRPr>
          </a:p>
          <a:p>
            <a:pPr eaLnBrk="1" hangingPunct="1"/>
            <a:endParaRPr lang="en-US" sz="3200" b="1" dirty="0" smtClean="0">
              <a:latin typeface="Calibri" pitchFamily="34" charset="0"/>
            </a:endParaRPr>
          </a:p>
          <a:p>
            <a:pPr eaLnBrk="1" hangingPunct="1"/>
            <a:endParaRPr lang="en-US" sz="3200" b="1" dirty="0">
              <a:latin typeface="Calibri" pitchFamily="34" charset="0"/>
            </a:endParaRPr>
          </a:p>
          <a:p>
            <a:pPr eaLnBrk="1" hangingPunct="1"/>
            <a:endParaRPr lang="en-US" sz="3200" b="1" dirty="0" smtClean="0">
              <a:latin typeface="Calibri" pitchFamily="34" charset="0"/>
            </a:endParaRPr>
          </a:p>
        </p:txBody>
      </p:sp>
      <p:pic>
        <p:nvPicPr>
          <p:cNvPr id="37" name="Picture 36" descr="https://lh3.googleusercontent.com/LgQbBMN_652EPJUV0txwRzJakXYYbPg5obrIxhBdRXDTUaZuwEOiT7yL8h2hVIymPe1fI3_3wVNjtPk_LNJvcFy1A1cT_SfsmkwrHPC0iJMWL4iYbXl3Jwkr1r8IBA4P2jcNMRKSyp8"/>
          <p:cNvPicPr/>
          <p:nvPr/>
        </p:nvPicPr>
        <p:blipFill rotWithShape="1">
          <a:blip r:embed="rId4" cstate="print">
            <a:extLst>
              <a:ext uri="{28A0092B-C50C-407E-A947-70E740481C1C}">
                <a14:useLocalDpi xmlns:a14="http://schemas.microsoft.com/office/drawing/2010/main" val="0"/>
              </a:ext>
            </a:extLst>
          </a:blip>
          <a:srcRect b="10762"/>
          <a:stretch/>
        </p:blipFill>
        <p:spPr>
          <a:xfrm>
            <a:off x="13044369" y="9612124"/>
            <a:ext cx="3615363" cy="3092073"/>
          </a:xfrm>
          <a:prstGeom prst="rect">
            <a:avLst/>
          </a:prstGeom>
          <a:noFill/>
          <a:ln>
            <a:noFill/>
          </a:ln>
        </p:spPr>
      </p:pic>
      <p:pic>
        <p:nvPicPr>
          <p:cNvPr id="44" name="图片 4"/>
          <p:cNvPicPr/>
          <p:nvPr/>
        </p:nvPicPr>
        <p:blipFill>
          <a:blip r:embed="rId5">
            <a:extLst>
              <a:ext uri="{28A0092B-C50C-407E-A947-70E740481C1C}">
                <a14:useLocalDpi xmlns:a14="http://schemas.microsoft.com/office/drawing/2010/main" val="0"/>
              </a:ext>
            </a:extLst>
          </a:blip>
          <a:stretch>
            <a:fillRect/>
          </a:stretch>
        </p:blipFill>
        <p:spPr>
          <a:xfrm>
            <a:off x="11959345" y="17556604"/>
            <a:ext cx="6705600" cy="4046096"/>
          </a:xfrm>
          <a:prstGeom prst="rect">
            <a:avLst/>
          </a:prstGeom>
        </p:spPr>
      </p:pic>
      <p:graphicFrame>
        <p:nvGraphicFramePr>
          <p:cNvPr id="55" name="图表 255"/>
          <p:cNvGraphicFramePr/>
          <p:nvPr>
            <p:extLst>
              <p:ext uri="{D42A27DB-BD31-4B8C-83A1-F6EECF244321}">
                <p14:modId xmlns:p14="http://schemas.microsoft.com/office/powerpoint/2010/main" val="4280304693"/>
              </p:ext>
            </p:extLst>
          </p:nvPr>
        </p:nvGraphicFramePr>
        <p:xfrm>
          <a:off x="11512378" y="22095975"/>
          <a:ext cx="7409999" cy="38242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6" name="图表 256"/>
          <p:cNvGraphicFramePr/>
          <p:nvPr>
            <p:extLst>
              <p:ext uri="{D42A27DB-BD31-4B8C-83A1-F6EECF244321}">
                <p14:modId xmlns:p14="http://schemas.microsoft.com/office/powerpoint/2010/main" val="2651478601"/>
              </p:ext>
            </p:extLst>
          </p:nvPr>
        </p:nvGraphicFramePr>
        <p:xfrm>
          <a:off x="11616254" y="26472952"/>
          <a:ext cx="7283209" cy="364143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7" name="图表 250"/>
          <p:cNvGraphicFramePr/>
          <p:nvPr>
            <p:extLst>
              <p:ext uri="{D42A27DB-BD31-4B8C-83A1-F6EECF244321}">
                <p14:modId xmlns:p14="http://schemas.microsoft.com/office/powerpoint/2010/main" val="2040079204"/>
              </p:ext>
            </p:extLst>
          </p:nvPr>
        </p:nvGraphicFramePr>
        <p:xfrm>
          <a:off x="11652709" y="31409145"/>
          <a:ext cx="7460413" cy="391966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03636382"/>
              </p:ext>
            </p:extLst>
          </p:nvPr>
        </p:nvGraphicFramePr>
        <p:xfrm>
          <a:off x="20274183" y="6202980"/>
          <a:ext cx="8231450" cy="1875826"/>
        </p:xfrm>
        <a:graphic>
          <a:graphicData uri="http://schemas.openxmlformats.org/drawingml/2006/table">
            <a:tbl>
              <a:tblPr>
                <a:tableStyleId>{5C22544A-7EE6-4342-B048-85BDC9FD1C3A}</a:tableStyleId>
              </a:tblPr>
              <a:tblGrid>
                <a:gridCol w="726854"/>
                <a:gridCol w="632662"/>
                <a:gridCol w="679758"/>
                <a:gridCol w="679758"/>
                <a:gridCol w="679758"/>
                <a:gridCol w="679758"/>
                <a:gridCol w="679758"/>
                <a:gridCol w="679758"/>
                <a:gridCol w="807627"/>
                <a:gridCol w="1121899"/>
                <a:gridCol w="863860"/>
              </a:tblGrid>
              <a:tr h="1500661">
                <a:tc rowSpan="2">
                  <a:txBody>
                    <a:bodyPr/>
                    <a:lstStyle/>
                    <a:p>
                      <a:pPr algn="ctr" fontAlgn="ctr"/>
                      <a:r>
                        <a:rPr lang="en-GB" sz="1600" u="none" strike="noStrike" dirty="0">
                          <a:effectLst/>
                        </a:rPr>
                        <a:t>Channel</a:t>
                      </a:r>
                      <a:endParaRPr lang="en-AU"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600" u="none" strike="noStrike" dirty="0">
                          <a:effectLst/>
                        </a:rPr>
                        <a:t>1</a:t>
                      </a:r>
                      <a:endParaRPr lang="en-AU"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600" u="none" strike="noStrike" dirty="0">
                          <a:effectLst/>
                        </a:rPr>
                        <a:t>2</a:t>
                      </a:r>
                      <a:endParaRPr lang="en-AU"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600" u="none" strike="noStrike" dirty="0">
                          <a:effectLst/>
                        </a:rPr>
                        <a:t>3</a:t>
                      </a:r>
                      <a:endParaRPr lang="en-AU"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600" u="none" strike="noStrike" dirty="0">
                          <a:effectLst/>
                        </a:rPr>
                        <a:t>4</a:t>
                      </a:r>
                      <a:endParaRPr lang="en-AU"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600" u="none" strike="noStrike" dirty="0">
                          <a:effectLst/>
                        </a:rPr>
                        <a:t>5</a:t>
                      </a:r>
                      <a:endParaRPr lang="en-AU"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600" u="none" strike="noStrike" dirty="0">
                          <a:effectLst/>
                        </a:rPr>
                        <a:t>6</a:t>
                      </a:r>
                      <a:endParaRPr lang="en-AU"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600" u="none" strike="noStrike" dirty="0">
                          <a:effectLst/>
                        </a:rPr>
                        <a:t>7</a:t>
                      </a:r>
                      <a:endParaRPr lang="en-AU"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600" u="none" strike="noStrike" dirty="0">
                          <a:effectLst/>
                        </a:rPr>
                        <a:t>8</a:t>
                      </a:r>
                      <a:endParaRPr lang="en-AU"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600" u="none" strike="noStrike" dirty="0">
                          <a:effectLst/>
                        </a:rPr>
                        <a:t>Average Ambient Temperature</a:t>
                      </a:r>
                      <a:endParaRPr lang="en-AU"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600" u="none" strike="noStrike" dirty="0">
                          <a:effectLst/>
                        </a:rPr>
                        <a:t>Average Solar Radiation W/m^2</a:t>
                      </a:r>
                      <a:endParaRPr lang="en-AU" sz="1600" b="0" i="0" u="none" strike="noStrike" dirty="0">
                        <a:solidFill>
                          <a:srgbClr val="000000"/>
                        </a:solidFill>
                        <a:effectLst/>
                        <a:latin typeface="Calibri" panose="020F0502020204030204" pitchFamily="34" charset="0"/>
                      </a:endParaRPr>
                    </a:p>
                  </a:txBody>
                  <a:tcPr marL="9525" marR="9525" marT="9525" marB="0" anchor="ctr"/>
                </a:tc>
              </a:tr>
              <a:tr h="375165">
                <a:tc vMerge="1">
                  <a:txBody>
                    <a:bodyPr/>
                    <a:lstStyle/>
                    <a:p>
                      <a:endParaRPr lang="en-AU"/>
                    </a:p>
                  </a:txBody>
                  <a:tcPr/>
                </a:tc>
                <a:tc>
                  <a:txBody>
                    <a:bodyPr/>
                    <a:lstStyle/>
                    <a:p>
                      <a:pPr algn="ctr" fontAlgn="ctr"/>
                      <a:r>
                        <a:rPr lang="en-GB" sz="1600" u="none" strike="noStrike">
                          <a:effectLst/>
                        </a:rPr>
                        <a:t>34.97</a:t>
                      </a:r>
                      <a:endParaRPr lang="en-AU"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600" u="none" strike="noStrike">
                          <a:effectLst/>
                        </a:rPr>
                        <a:t>36.33</a:t>
                      </a:r>
                      <a:endParaRPr lang="en-AU"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600" u="none" strike="noStrike">
                          <a:effectLst/>
                        </a:rPr>
                        <a:t>35.97</a:t>
                      </a:r>
                      <a:endParaRPr lang="en-AU"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600" u="none" strike="noStrike">
                          <a:effectLst/>
                        </a:rPr>
                        <a:t>26.99</a:t>
                      </a:r>
                      <a:endParaRPr lang="en-AU"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600" u="none" strike="noStrike">
                          <a:effectLst/>
                        </a:rPr>
                        <a:t>33.61</a:t>
                      </a:r>
                      <a:endParaRPr lang="en-AU"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600" u="none" strike="noStrike">
                          <a:effectLst/>
                        </a:rPr>
                        <a:t>33.4</a:t>
                      </a:r>
                      <a:endParaRPr lang="en-AU"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600" u="none" strike="noStrike">
                          <a:effectLst/>
                        </a:rPr>
                        <a:t>23.82</a:t>
                      </a:r>
                      <a:endParaRPr lang="en-AU"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600" u="none" strike="noStrike">
                          <a:effectLst/>
                        </a:rPr>
                        <a:t>24.73</a:t>
                      </a:r>
                      <a:endParaRPr lang="en-AU"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600" u="none" strike="noStrike">
                          <a:effectLst/>
                        </a:rPr>
                        <a:t>21</a:t>
                      </a:r>
                      <a:endParaRPr lang="en-AU"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600" u="none" strike="noStrike" dirty="0">
                          <a:effectLst/>
                        </a:rPr>
                        <a:t>883</a:t>
                      </a:r>
                      <a:endParaRPr lang="en-AU" sz="16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12295070"/>
              </p:ext>
            </p:extLst>
          </p:nvPr>
        </p:nvGraphicFramePr>
        <p:xfrm>
          <a:off x="22637263" y="8660809"/>
          <a:ext cx="3489418" cy="1922409"/>
        </p:xfrm>
        <a:graphic>
          <a:graphicData uri="http://schemas.openxmlformats.org/drawingml/2006/table">
            <a:tbl>
              <a:tblPr>
                <a:tableStyleId>{5C22544A-7EE6-4342-B048-85BDC9FD1C3A}</a:tableStyleId>
              </a:tblPr>
              <a:tblGrid>
                <a:gridCol w="1073667"/>
                <a:gridCol w="1073667"/>
                <a:gridCol w="1342084"/>
              </a:tblGrid>
              <a:tr h="1070874">
                <a:tc>
                  <a:txBody>
                    <a:bodyPr/>
                    <a:lstStyle/>
                    <a:p>
                      <a:pPr algn="ctr" fontAlgn="ctr"/>
                      <a:r>
                        <a:rPr lang="en-AU" sz="1800" u="none" strike="noStrike" dirty="0">
                          <a:effectLst/>
                        </a:rPr>
                        <a:t> </a:t>
                      </a:r>
                      <a:endParaRPr lang="en-AU"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800" u="none" strike="noStrike" dirty="0">
                          <a:effectLst/>
                        </a:rPr>
                        <a:t>Air </a:t>
                      </a:r>
                      <a:r>
                        <a:rPr lang="en-AU" sz="1800" u="none" strike="noStrike" dirty="0" smtClean="0">
                          <a:effectLst/>
                        </a:rPr>
                        <a:t>inlet </a:t>
                      </a:r>
                      <a:r>
                        <a:rPr lang="en-AU" sz="1800" u="none" strike="noStrike" dirty="0">
                          <a:effectLst/>
                        </a:rPr>
                        <a:t>Speed </a:t>
                      </a:r>
                      <a:endParaRPr lang="en-AU" sz="1800" u="none" strike="noStrike" dirty="0" smtClean="0">
                        <a:effectLst/>
                      </a:endParaRPr>
                    </a:p>
                    <a:p>
                      <a:pPr algn="ctr" fontAlgn="ctr"/>
                      <a:r>
                        <a:rPr lang="en-AU" sz="1800" u="none" strike="noStrike" dirty="0" smtClean="0">
                          <a:effectLst/>
                        </a:rPr>
                        <a:t>m/s</a:t>
                      </a:r>
                      <a:endParaRPr lang="en-AU"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800" u="none" strike="noStrike" dirty="0" smtClean="0">
                          <a:effectLst/>
                        </a:rPr>
                        <a:t>Temperature</a:t>
                      </a:r>
                      <a:endParaRPr lang="en-AU" sz="1800" b="0" i="0" u="none" strike="noStrike" dirty="0">
                        <a:solidFill>
                          <a:srgbClr val="000000"/>
                        </a:solidFill>
                        <a:effectLst/>
                        <a:latin typeface="Calibri" panose="020F0502020204030204" pitchFamily="34" charset="0"/>
                      </a:endParaRPr>
                    </a:p>
                  </a:txBody>
                  <a:tcPr marL="9525" marR="9525" marT="9525" marB="0" anchor="ctr"/>
                </a:tc>
              </a:tr>
              <a:tr h="267719">
                <a:tc>
                  <a:txBody>
                    <a:bodyPr/>
                    <a:lstStyle/>
                    <a:p>
                      <a:pPr algn="ctr" fontAlgn="ctr"/>
                      <a:r>
                        <a:rPr lang="en-GB" sz="1800" u="none" strike="noStrike">
                          <a:effectLst/>
                        </a:rPr>
                        <a:t>Mean</a:t>
                      </a:r>
                      <a:endParaRPr lang="en-GB"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800" u="none" strike="noStrike" dirty="0">
                          <a:effectLst/>
                        </a:rPr>
                        <a:t>0.51</a:t>
                      </a:r>
                      <a:endParaRPr lang="en-AU"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800" u="none" strike="noStrike" dirty="0">
                          <a:effectLst/>
                        </a:rPr>
                        <a:t>28.4</a:t>
                      </a:r>
                      <a:endParaRPr lang="en-AU" sz="1800" b="0" i="0" u="none" strike="noStrike" dirty="0">
                        <a:solidFill>
                          <a:srgbClr val="000000"/>
                        </a:solidFill>
                        <a:effectLst/>
                        <a:latin typeface="Calibri" panose="020F0502020204030204" pitchFamily="34" charset="0"/>
                      </a:endParaRPr>
                    </a:p>
                  </a:txBody>
                  <a:tcPr marL="9525" marR="9525" marT="9525" marB="0" anchor="ctr"/>
                </a:tc>
              </a:tr>
              <a:tr h="267719">
                <a:tc>
                  <a:txBody>
                    <a:bodyPr/>
                    <a:lstStyle/>
                    <a:p>
                      <a:pPr algn="ctr" fontAlgn="ctr"/>
                      <a:r>
                        <a:rPr lang="en-GB" sz="1800" u="none" strike="noStrike">
                          <a:effectLst/>
                        </a:rPr>
                        <a:t>Max</a:t>
                      </a:r>
                      <a:endParaRPr lang="en-GB"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800" u="none" strike="noStrike" dirty="0">
                          <a:effectLst/>
                        </a:rPr>
                        <a:t>2.68</a:t>
                      </a:r>
                      <a:endParaRPr lang="en-AU"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800" u="none" strike="noStrike" dirty="0">
                          <a:effectLst/>
                        </a:rPr>
                        <a:t>32.65</a:t>
                      </a:r>
                      <a:endParaRPr lang="en-AU" sz="1800" b="0" i="0" u="none" strike="noStrike" dirty="0">
                        <a:solidFill>
                          <a:srgbClr val="000000"/>
                        </a:solidFill>
                        <a:effectLst/>
                        <a:latin typeface="Calibri" panose="020F0502020204030204" pitchFamily="34" charset="0"/>
                      </a:endParaRPr>
                    </a:p>
                  </a:txBody>
                  <a:tcPr marL="9525" marR="9525" marT="9525" marB="0" anchor="ctr"/>
                </a:tc>
              </a:tr>
              <a:tr h="267719">
                <a:tc>
                  <a:txBody>
                    <a:bodyPr/>
                    <a:lstStyle/>
                    <a:p>
                      <a:pPr algn="ctr" fontAlgn="ctr"/>
                      <a:r>
                        <a:rPr lang="en-GB" sz="1800" u="none" strike="noStrike">
                          <a:effectLst/>
                        </a:rPr>
                        <a:t>Min</a:t>
                      </a:r>
                      <a:endParaRPr lang="en-GB"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800" u="none" strike="noStrike">
                          <a:effectLst/>
                        </a:rPr>
                        <a:t>0.02</a:t>
                      </a:r>
                      <a:endParaRPr lang="en-AU"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800" u="none" strike="noStrike" dirty="0">
                          <a:effectLst/>
                        </a:rPr>
                        <a:t>25.25</a:t>
                      </a:r>
                      <a:endParaRPr lang="en-AU" sz="18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
        <p:nvSpPr>
          <p:cNvPr id="58" name="Text Box 180"/>
          <p:cNvSpPr txBox="1">
            <a:spLocks noChangeArrowheads="1"/>
          </p:cNvSpPr>
          <p:nvPr/>
        </p:nvSpPr>
        <p:spPr bwMode="auto">
          <a:xfrm>
            <a:off x="12761382" y="12764358"/>
            <a:ext cx="4803509"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a:latin typeface="Calibri" pitchFamily="34" charset="0"/>
              </a:rPr>
              <a:t>1</a:t>
            </a:r>
            <a:r>
              <a:rPr lang="en-US" sz="2400" b="1" dirty="0" smtClean="0">
                <a:latin typeface="Calibri" pitchFamily="34" charset="0"/>
              </a:rPr>
              <a:t>.</a:t>
            </a:r>
            <a:r>
              <a:rPr lang="en-US" sz="2400" dirty="0" smtClean="0">
                <a:latin typeface="Calibri" pitchFamily="34" charset="0"/>
              </a:rPr>
              <a:t> Solar Chinmey</a:t>
            </a:r>
            <a:r>
              <a:rPr lang="en-US" sz="2400" dirty="0" smtClean="0">
                <a:latin typeface="Calibri" pitchFamily="34" charset="0"/>
              </a:rPr>
              <a:t>-Trombe Wall</a:t>
            </a:r>
            <a:endParaRPr lang="en-US" sz="2400" dirty="0">
              <a:latin typeface="Calibri" pitchFamily="34" charset="0"/>
            </a:endParaRPr>
          </a:p>
        </p:txBody>
      </p:sp>
      <p:sp>
        <p:nvSpPr>
          <p:cNvPr id="59" name="Text Box 180"/>
          <p:cNvSpPr txBox="1">
            <a:spLocks noChangeArrowheads="1"/>
          </p:cNvSpPr>
          <p:nvPr/>
        </p:nvSpPr>
        <p:spPr bwMode="auto">
          <a:xfrm>
            <a:off x="13899482" y="25919879"/>
            <a:ext cx="2527308"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a:latin typeface="Calibri" pitchFamily="34" charset="0"/>
              </a:rPr>
              <a:t>3</a:t>
            </a:r>
            <a:r>
              <a:rPr lang="en-US" sz="2400" b="1" dirty="0" smtClean="0">
                <a:latin typeface="Calibri" pitchFamily="34" charset="0"/>
              </a:rPr>
              <a:t>.</a:t>
            </a:r>
            <a:r>
              <a:rPr lang="en-US" sz="2400" dirty="0" smtClean="0">
                <a:latin typeface="Calibri" pitchFamily="34" charset="0"/>
              </a:rPr>
              <a:t> Radiation</a:t>
            </a:r>
            <a:endParaRPr lang="en-US" sz="2400" dirty="0">
              <a:latin typeface="Calibri" pitchFamily="34" charset="0"/>
            </a:endParaRPr>
          </a:p>
        </p:txBody>
      </p:sp>
      <p:sp>
        <p:nvSpPr>
          <p:cNvPr id="60" name="Text Box 180"/>
          <p:cNvSpPr txBox="1">
            <a:spLocks noChangeArrowheads="1"/>
          </p:cNvSpPr>
          <p:nvPr/>
        </p:nvSpPr>
        <p:spPr bwMode="auto">
          <a:xfrm>
            <a:off x="13007477" y="35189343"/>
            <a:ext cx="3683778"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a:latin typeface="Calibri" pitchFamily="34" charset="0"/>
              </a:rPr>
              <a:t>5</a:t>
            </a:r>
            <a:r>
              <a:rPr lang="en-US" sz="2400" b="1" dirty="0" smtClean="0">
                <a:latin typeface="Calibri" pitchFamily="34" charset="0"/>
              </a:rPr>
              <a:t>.</a:t>
            </a:r>
            <a:r>
              <a:rPr lang="en-US" sz="2400" dirty="0" smtClean="0">
                <a:latin typeface="Calibri" pitchFamily="34" charset="0"/>
              </a:rPr>
              <a:t> Intake Wind Speed</a:t>
            </a:r>
            <a:endParaRPr lang="en-US" sz="2400" dirty="0">
              <a:latin typeface="Calibri" pitchFamily="34" charset="0"/>
            </a:endParaRPr>
          </a:p>
        </p:txBody>
      </p:sp>
      <p:sp>
        <p:nvSpPr>
          <p:cNvPr id="61" name="Text Box 180"/>
          <p:cNvSpPr txBox="1">
            <a:spLocks noChangeArrowheads="1"/>
          </p:cNvSpPr>
          <p:nvPr/>
        </p:nvSpPr>
        <p:spPr bwMode="auto">
          <a:xfrm>
            <a:off x="12835915" y="30415013"/>
            <a:ext cx="4952459"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a:latin typeface="Calibri" pitchFamily="34" charset="0"/>
              </a:rPr>
              <a:t>4</a:t>
            </a:r>
            <a:r>
              <a:rPr lang="en-US" sz="2400" b="1" dirty="0" smtClean="0">
                <a:latin typeface="Calibri" pitchFamily="34" charset="0"/>
              </a:rPr>
              <a:t>.</a:t>
            </a:r>
            <a:r>
              <a:rPr lang="en-US" sz="2400" dirty="0" smtClean="0">
                <a:latin typeface="Calibri" pitchFamily="34" charset="0"/>
              </a:rPr>
              <a:t> Thermocouple Temperatures</a:t>
            </a:r>
            <a:endParaRPr lang="en-US" sz="2400" dirty="0">
              <a:latin typeface="Calibri" pitchFamily="34" charset="0"/>
            </a:endParaRPr>
          </a:p>
        </p:txBody>
      </p:sp>
      <p:sp>
        <p:nvSpPr>
          <p:cNvPr id="64" name="Text Box 180"/>
          <p:cNvSpPr txBox="1">
            <a:spLocks noChangeArrowheads="1"/>
          </p:cNvSpPr>
          <p:nvPr/>
        </p:nvSpPr>
        <p:spPr bwMode="auto">
          <a:xfrm>
            <a:off x="21725774" y="8055718"/>
            <a:ext cx="5328268"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Table </a:t>
            </a:r>
            <a:r>
              <a:rPr lang="en-US" sz="2400" b="1" dirty="0" smtClean="0">
                <a:latin typeface="Calibri" pitchFamily="34" charset="0"/>
              </a:rPr>
              <a:t>1</a:t>
            </a:r>
            <a:r>
              <a:rPr lang="en-US" sz="2400" b="1" dirty="0" smtClean="0">
                <a:latin typeface="Calibri" pitchFamily="34" charset="0"/>
              </a:rPr>
              <a:t>.</a:t>
            </a:r>
            <a:r>
              <a:rPr lang="en-US" sz="2400" dirty="0" smtClean="0">
                <a:latin typeface="Calibri" pitchFamily="34" charset="0"/>
              </a:rPr>
              <a:t> Temperature and Solar Radiation</a:t>
            </a:r>
            <a:endParaRPr lang="en-US" sz="2400" dirty="0">
              <a:latin typeface="Calibri" pitchFamily="34" charset="0"/>
            </a:endParaRPr>
          </a:p>
        </p:txBody>
      </p:sp>
      <p:sp>
        <p:nvSpPr>
          <p:cNvPr id="65" name="Text Box 180"/>
          <p:cNvSpPr txBox="1">
            <a:spLocks noChangeArrowheads="1"/>
          </p:cNvSpPr>
          <p:nvPr/>
        </p:nvSpPr>
        <p:spPr bwMode="auto">
          <a:xfrm>
            <a:off x="23177197" y="10771374"/>
            <a:ext cx="2425422"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Table</a:t>
            </a:r>
            <a:r>
              <a:rPr lang="en-US" sz="2400" b="1" dirty="0" smtClean="0">
                <a:latin typeface="Calibri" pitchFamily="34" charset="0"/>
              </a:rPr>
              <a:t> </a:t>
            </a:r>
            <a:r>
              <a:rPr lang="en-US" sz="2400" b="1" dirty="0" smtClean="0">
                <a:latin typeface="Calibri" pitchFamily="34" charset="0"/>
              </a:rPr>
              <a:t>2.</a:t>
            </a:r>
            <a:r>
              <a:rPr lang="en-US" sz="2400" dirty="0" smtClean="0">
                <a:latin typeface="Calibri" pitchFamily="34" charset="0"/>
              </a:rPr>
              <a:t> </a:t>
            </a:r>
            <a:r>
              <a:rPr lang="en-US" sz="2400" dirty="0" smtClean="0">
                <a:latin typeface="Calibri" pitchFamily="34" charset="0"/>
              </a:rPr>
              <a:t>Air Speed</a:t>
            </a:r>
            <a:endParaRPr lang="en-US" sz="2400" dirty="0">
              <a:latin typeface="Calibri" pitchFamily="34" charset="0"/>
            </a:endParaRPr>
          </a:p>
        </p:txBody>
      </p:sp>
      <p:sp>
        <p:nvSpPr>
          <p:cNvPr id="66" name="Rectangle 65"/>
          <p:cNvSpPr/>
          <p:nvPr/>
        </p:nvSpPr>
        <p:spPr>
          <a:xfrm>
            <a:off x="20158162" y="19254121"/>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smtClean="0">
                <a:solidFill>
                  <a:schemeClr val="accent3">
                    <a:lumMod val="20000"/>
                    <a:lumOff val="80000"/>
                  </a:schemeClr>
                </a:solidFill>
              </a:rPr>
              <a:t>Theory Explanation</a:t>
            </a:r>
            <a:endParaRPr lang="en-US" sz="5400" b="1" dirty="0">
              <a:solidFill>
                <a:schemeClr val="accent3">
                  <a:lumMod val="20000"/>
                  <a:lumOff val="80000"/>
                </a:schemeClr>
              </a:solidFill>
            </a:endParaRPr>
          </a:p>
        </p:txBody>
      </p:sp>
      <p:pic>
        <p:nvPicPr>
          <p:cNvPr id="9" name="Picture 8"/>
          <p:cNvPicPr>
            <a:picLocks noChangeAspect="1"/>
          </p:cNvPicPr>
          <p:nvPr/>
        </p:nvPicPr>
        <p:blipFill>
          <a:blip r:embed="rId9"/>
          <a:stretch>
            <a:fillRect/>
          </a:stretch>
        </p:blipFill>
        <p:spPr>
          <a:xfrm>
            <a:off x="20904567" y="11321210"/>
            <a:ext cx="7046900" cy="7046900"/>
          </a:xfrm>
          <a:prstGeom prst="rect">
            <a:avLst/>
          </a:prstGeom>
        </p:spPr>
      </p:pic>
      <p:sp>
        <p:nvSpPr>
          <p:cNvPr id="75" name="Text Box 180"/>
          <p:cNvSpPr txBox="1">
            <a:spLocks noChangeArrowheads="1"/>
          </p:cNvSpPr>
          <p:nvPr/>
        </p:nvSpPr>
        <p:spPr bwMode="auto">
          <a:xfrm>
            <a:off x="21761514" y="18419818"/>
            <a:ext cx="535891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a:latin typeface="Calibri" pitchFamily="34" charset="0"/>
              </a:rPr>
              <a:t>6</a:t>
            </a:r>
            <a:r>
              <a:rPr lang="en-US" sz="2400" b="1" dirty="0" smtClean="0">
                <a:latin typeface="Calibri" pitchFamily="34" charset="0"/>
              </a:rPr>
              <a:t>.</a:t>
            </a:r>
            <a:r>
              <a:rPr lang="en-US" sz="2400" dirty="0" smtClean="0">
                <a:latin typeface="Calibri" pitchFamily="34" charset="0"/>
              </a:rPr>
              <a:t> Infrared Image of Solar Chimney</a:t>
            </a:r>
            <a:endParaRPr lang="en-US" sz="2400" dirty="0">
              <a:latin typeface="Calibri" pitchFamily="34" charset="0"/>
            </a:endParaRPr>
          </a:p>
        </p:txBody>
      </p:sp>
      <p:pic>
        <p:nvPicPr>
          <p:cNvPr id="12" name="Picture 11"/>
          <p:cNvPicPr>
            <a:picLocks noChangeAspect="1"/>
          </p:cNvPicPr>
          <p:nvPr/>
        </p:nvPicPr>
        <p:blipFill>
          <a:blip r:embed="rId10"/>
          <a:stretch>
            <a:fillRect/>
          </a:stretch>
        </p:blipFill>
        <p:spPr>
          <a:xfrm>
            <a:off x="20881778" y="20881773"/>
            <a:ext cx="6687867" cy="5992202"/>
          </a:xfrm>
          <a:prstGeom prst="rect">
            <a:avLst/>
          </a:prstGeom>
        </p:spPr>
      </p:pic>
      <p:sp>
        <p:nvSpPr>
          <p:cNvPr id="76" name="Text Box 180"/>
          <p:cNvSpPr txBox="1">
            <a:spLocks noChangeArrowheads="1"/>
          </p:cNvSpPr>
          <p:nvPr/>
        </p:nvSpPr>
        <p:spPr bwMode="auto">
          <a:xfrm>
            <a:off x="21831907" y="26598957"/>
            <a:ext cx="478760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a:t>
            </a:r>
            <a:r>
              <a:rPr lang="en-US" sz="2400" b="1" dirty="0">
                <a:latin typeface="Calibri" pitchFamily="34" charset="0"/>
              </a:rPr>
              <a:t>7</a:t>
            </a:r>
            <a:r>
              <a:rPr lang="en-US" sz="2400" b="1" dirty="0" smtClean="0">
                <a:latin typeface="Calibri" pitchFamily="34" charset="0"/>
              </a:rPr>
              <a:t>.</a:t>
            </a:r>
            <a:r>
              <a:rPr lang="en-US" sz="2400" dirty="0" smtClean="0">
                <a:latin typeface="Calibri" pitchFamily="34" charset="0"/>
              </a:rPr>
              <a:t> Double Low Emissivity glass</a:t>
            </a:r>
            <a:endParaRPr lang="en-US" sz="2400" dirty="0">
              <a:latin typeface="Calibri" pitchFamily="34" charset="0"/>
            </a:endParaRP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3157</TotalTime>
  <Words>902</Words>
  <Application>Microsoft Office PowerPoint</Application>
  <PresentationFormat>Custom</PresentationFormat>
  <Paragraphs>168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DengXian</vt:lpstr>
      <vt:lpstr>Times New Roman</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Haoze Xia</cp:lastModifiedBy>
  <cp:revision>139</cp:revision>
  <cp:lastPrinted>2013-02-12T02:21:55Z</cp:lastPrinted>
  <dcterms:created xsi:type="dcterms:W3CDTF">2013-02-10T21:14:48Z</dcterms:created>
  <dcterms:modified xsi:type="dcterms:W3CDTF">2019-10-19T04:47:29Z</dcterms:modified>
</cp:coreProperties>
</file>