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AC4E4D"/>
    <a:srgbClr val="5683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5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F3E75-3FF2-5018-42CD-909EBE76E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160E6F-3A0F-75B1-B36C-9CFF06A16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BAB82-976E-A71D-EC56-B3C69B655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B1F1-E48C-418C-B836-F464F8D062F0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D9FA62-03D9-8A94-6491-9F497C31D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C114E-BC89-D8B2-0749-3FBC2B4B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4FE4-0195-4D98-AAF4-F96F64C9D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55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5D1D8-E680-3991-2348-B47A11F74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7BDE8E-7300-C2E9-DBB3-0FD1593D5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9A2B91-2DC1-7F1E-2339-2EAEA859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B1F1-E48C-418C-B836-F464F8D062F0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12FD75-CC8D-BFA5-B6F8-D5250F47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930B14-9D02-6496-195D-9AD5A01E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4FE4-0195-4D98-AAF4-F96F64C9D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95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9D44D9-1AF3-68BA-D603-516A44D22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9B4C2F-4A6B-E91B-C1CE-EEA0B3EA7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EE2C21-DD26-A538-1D03-BF835157C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B1F1-E48C-418C-B836-F464F8D062F0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38D865-2DF3-E53E-C262-AE204F63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921E25-713F-36F0-4C28-218D6909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4FE4-0195-4D98-AAF4-F96F64C9D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52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031E2-519C-B591-EE22-6B715AD1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DE686E-A8A3-BB41-3320-60613D234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C730D8-FE05-F19D-1B97-A203888B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B1F1-E48C-418C-B836-F464F8D062F0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AC678D-8FF0-E272-A7DE-68724C22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97D3FD-E798-4CBA-D217-1E63BCD4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4FE4-0195-4D98-AAF4-F96F64C9D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92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AFE7F-450C-262F-A29D-EA553D429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16A042-54E0-16B5-60EC-EAE62B381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50087E-0199-821F-08C6-2C4DDC566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B1F1-E48C-418C-B836-F464F8D062F0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DD69AE-4D19-8A86-D8B9-105956A5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89FFD2-24EA-D096-0AC5-1A7B0DA1D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4FE4-0195-4D98-AAF4-F96F64C9D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39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EEFD2-9A71-1DBC-7AEB-B87B78A8A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1D476-AAEF-E430-DF5D-D86C3D8FD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0FB1E9-11FB-7114-7B4A-DA880E944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04548F-C21C-5221-9984-B940DA46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B1F1-E48C-418C-B836-F464F8D062F0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568C35-5ADA-62BC-C53A-4F2966E92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79E893-7BF3-C265-332A-6D97D234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4FE4-0195-4D98-AAF4-F96F64C9D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55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B1C31-8D90-BB43-588F-D78BBB112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952821-D09E-0845-7CA1-4737101D2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A0F7BA-5A21-0004-893D-637907AAF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998611-1E8C-8CC5-0147-1ED1EFC4A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CEE30C-5FC7-6DB7-5267-0A56BE4BD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BFFAB8-0022-733B-3A1F-D3A3049BA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B1F1-E48C-418C-B836-F464F8D062F0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CB7FFC-12FB-DFD9-BC71-DC6F015E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B09155-4BA8-1F9B-33ED-21B77D34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4FE4-0195-4D98-AAF4-F96F64C9D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78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77DBB-4D67-CF4E-51FB-ECCF694F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3A1916-C1B7-E950-D370-11BA85DC1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B1F1-E48C-418C-B836-F464F8D062F0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490CB1-EA71-59BD-B920-DC78A5BCE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20EED3-C16A-8A38-EFC1-EBF8958E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4FE4-0195-4D98-AAF4-F96F64C9D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26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738F21-B080-D9E9-0922-E69ACE3E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B1F1-E48C-418C-B836-F464F8D062F0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38E0A7-BF10-DDC0-7661-4D8E84F6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CC9926-CE6D-854B-1194-809D8729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4FE4-0195-4D98-AAF4-F96F64C9D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01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AE358-BFA7-00FE-3F33-28B3F8632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786B1-2E83-7AD9-EC85-D8A119486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4434EE-6DF5-ED6A-4EC1-7AD7CC3B9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962D10-9769-6C23-0F8E-CD2A31AD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B1F1-E48C-418C-B836-F464F8D062F0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E460DB-0910-57FE-485B-F477C60F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08ABB9-CE3D-A592-4AC9-EB29463D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4FE4-0195-4D98-AAF4-F96F64C9D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98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53AAC-2E69-9D69-1ED9-D5AB35A3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9F91BD-08B1-D691-AC9E-D75308E1E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4E6B74-7591-673E-DAB6-EFB517FCF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FBB4CE-0DB5-D87F-E9E9-6F1D1F3B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6B1F1-E48C-418C-B836-F464F8D062F0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0F59B2-B90F-7D56-3808-9685C6F4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01D583-87EC-9FFF-16CB-9B1BEAE2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C4FE4-0195-4D98-AAF4-F96F64C9D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56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EE32DE-63F1-16F1-E003-100361F8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FF2DFC-B622-D877-DBC0-D6ACB6870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84DB84-F872-4BA8-CF3B-78B12A1D7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6B1F1-E48C-418C-B836-F464F8D062F0}" type="datetimeFigureOut">
              <a:rPr lang="zh-CN" altLang="en-US" smtClean="0"/>
              <a:t>2022/9/14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C0428C-1819-00BD-640C-BBF666FBF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1FB758-FAF0-46D7-7C9A-A03054800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C4FE4-0195-4D98-AAF4-F96F64C9D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4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>
            <a:extLst>
              <a:ext uri="{FF2B5EF4-FFF2-40B4-BE49-F238E27FC236}">
                <a16:creationId xmlns:a16="http://schemas.microsoft.com/office/drawing/2014/main" id="{637802E3-EC93-9394-0776-FF1CEF3F32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8" t="45375" r="86793" b="41714"/>
          <a:stretch/>
        </p:blipFill>
        <p:spPr>
          <a:xfrm>
            <a:off x="2123869" y="3329864"/>
            <a:ext cx="1300480" cy="772160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84D1D3FA-2F38-9EE0-2781-75102BD67A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49" t="54667" r="66912" b="33611"/>
          <a:stretch/>
        </p:blipFill>
        <p:spPr>
          <a:xfrm>
            <a:off x="1911486" y="4550833"/>
            <a:ext cx="1300480" cy="701040"/>
          </a:xfrm>
          <a:prstGeom prst="rect">
            <a:avLst/>
          </a:prstGeom>
        </p:spPr>
      </p:pic>
      <p:sp>
        <p:nvSpPr>
          <p:cNvPr id="32" name="椭圆 31">
            <a:extLst>
              <a:ext uri="{FF2B5EF4-FFF2-40B4-BE49-F238E27FC236}">
                <a16:creationId xmlns:a16="http://schemas.microsoft.com/office/drawing/2014/main" id="{67B187D0-2028-C44D-E542-BD91E3CB7286}"/>
              </a:ext>
            </a:extLst>
          </p:cNvPr>
          <p:cNvSpPr/>
          <p:nvPr/>
        </p:nvSpPr>
        <p:spPr>
          <a:xfrm>
            <a:off x="3134873" y="3503423"/>
            <a:ext cx="2458540" cy="2717884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D907D7-D33B-E6F9-F46A-5C8571C1B8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11" t="75025" r="33151" b="9377"/>
          <a:stretch/>
        </p:blipFill>
        <p:spPr>
          <a:xfrm>
            <a:off x="5882929" y="3444267"/>
            <a:ext cx="3696186" cy="773750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A04F1D95-2C08-DDA0-3BCB-BADAA541E20F}"/>
              </a:ext>
            </a:extLst>
          </p:cNvPr>
          <p:cNvSpPr/>
          <p:nvPr/>
        </p:nvSpPr>
        <p:spPr>
          <a:xfrm>
            <a:off x="3525717" y="3876286"/>
            <a:ext cx="461639" cy="461639"/>
          </a:xfrm>
          <a:prstGeom prst="ellipse">
            <a:avLst/>
          </a:prstGeom>
          <a:solidFill>
            <a:schemeClr val="bg1"/>
          </a:solidFill>
          <a:ln w="57150">
            <a:solidFill>
              <a:srgbClr val="56839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D37FA77-E9B1-2196-972C-5D1E2C49BC06}"/>
              </a:ext>
            </a:extLst>
          </p:cNvPr>
          <p:cNvSpPr/>
          <p:nvPr/>
        </p:nvSpPr>
        <p:spPr>
          <a:xfrm>
            <a:off x="4699050" y="3876285"/>
            <a:ext cx="461639" cy="46163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B3D5A75-BFF8-C9FC-094B-C16483A1E2DB}"/>
              </a:ext>
            </a:extLst>
          </p:cNvPr>
          <p:cNvSpPr/>
          <p:nvPr/>
        </p:nvSpPr>
        <p:spPr>
          <a:xfrm>
            <a:off x="3294897" y="4630886"/>
            <a:ext cx="461639" cy="461639"/>
          </a:xfrm>
          <a:prstGeom prst="ellipse">
            <a:avLst/>
          </a:prstGeom>
          <a:solidFill>
            <a:schemeClr val="bg1"/>
          </a:solidFill>
          <a:ln w="57150">
            <a:solidFill>
              <a:srgbClr val="AC4E4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E9BA98D-B599-859F-06AF-ACE30B3770AE}"/>
              </a:ext>
            </a:extLst>
          </p:cNvPr>
          <p:cNvSpPr/>
          <p:nvPr/>
        </p:nvSpPr>
        <p:spPr>
          <a:xfrm>
            <a:off x="4929869" y="4630886"/>
            <a:ext cx="461639" cy="46163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F9DAFF7-8EFE-9BCB-B279-F21DA3993B60}"/>
              </a:ext>
            </a:extLst>
          </p:cNvPr>
          <p:cNvSpPr/>
          <p:nvPr/>
        </p:nvSpPr>
        <p:spPr>
          <a:xfrm>
            <a:off x="3756536" y="5456512"/>
            <a:ext cx="461639" cy="46163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C7FD83D-F793-6A55-CF14-CF7E5B9AE784}"/>
              </a:ext>
            </a:extLst>
          </p:cNvPr>
          <p:cNvSpPr/>
          <p:nvPr/>
        </p:nvSpPr>
        <p:spPr>
          <a:xfrm>
            <a:off x="4468230" y="5456513"/>
            <a:ext cx="461639" cy="46163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A4D13C4A-9534-228E-C916-15B0A2072DDC}"/>
              </a:ext>
            </a:extLst>
          </p:cNvPr>
          <p:cNvSpPr/>
          <p:nvPr/>
        </p:nvSpPr>
        <p:spPr>
          <a:xfrm>
            <a:off x="3972560" y="4197773"/>
            <a:ext cx="736600" cy="1261534"/>
          </a:xfrm>
          <a:custGeom>
            <a:avLst/>
            <a:gdLst>
              <a:gd name="connsiteX0" fmla="*/ 0 w 736600"/>
              <a:gd name="connsiteY0" fmla="*/ 0 h 1261534"/>
              <a:gd name="connsiteX1" fmla="*/ 482600 w 736600"/>
              <a:gd name="connsiteY1" fmla="*/ 427567 h 1261534"/>
              <a:gd name="connsiteX2" fmla="*/ 736600 w 736600"/>
              <a:gd name="connsiteY2" fmla="*/ 1261534 h 12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1261534">
                <a:moveTo>
                  <a:pt x="0" y="0"/>
                </a:moveTo>
                <a:cubicBezTo>
                  <a:pt x="179916" y="108655"/>
                  <a:pt x="359833" y="217311"/>
                  <a:pt x="482600" y="427567"/>
                </a:cubicBezTo>
                <a:cubicBezTo>
                  <a:pt x="605367" y="637823"/>
                  <a:pt x="670983" y="949678"/>
                  <a:pt x="736600" y="1261534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D5D3D3DA-08FA-E0A0-3B7E-5848317FC6A8}"/>
              </a:ext>
            </a:extLst>
          </p:cNvPr>
          <p:cNvSpPr/>
          <p:nvPr/>
        </p:nvSpPr>
        <p:spPr>
          <a:xfrm>
            <a:off x="4010660" y="4206240"/>
            <a:ext cx="706967" cy="1253067"/>
          </a:xfrm>
          <a:custGeom>
            <a:avLst/>
            <a:gdLst>
              <a:gd name="connsiteX0" fmla="*/ 0 w 706967"/>
              <a:gd name="connsiteY0" fmla="*/ 1253067 h 1253067"/>
              <a:gd name="connsiteX1" fmla="*/ 334433 w 706967"/>
              <a:gd name="connsiteY1" fmla="*/ 300567 h 1253067"/>
              <a:gd name="connsiteX2" fmla="*/ 706967 w 706967"/>
              <a:gd name="connsiteY2" fmla="*/ 0 h 125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967" h="1253067">
                <a:moveTo>
                  <a:pt x="0" y="1253067"/>
                </a:moveTo>
                <a:cubicBezTo>
                  <a:pt x="108302" y="881239"/>
                  <a:pt x="216605" y="509411"/>
                  <a:pt x="334433" y="300567"/>
                </a:cubicBezTo>
                <a:cubicBezTo>
                  <a:pt x="452261" y="91723"/>
                  <a:pt x="632884" y="16933"/>
                  <a:pt x="706967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AB318188-19C2-049F-8903-7D7C757AA8C0}"/>
              </a:ext>
            </a:extLst>
          </p:cNvPr>
          <p:cNvSpPr/>
          <p:nvPr/>
        </p:nvSpPr>
        <p:spPr>
          <a:xfrm>
            <a:off x="3756660" y="4862407"/>
            <a:ext cx="347133" cy="609600"/>
          </a:xfrm>
          <a:custGeom>
            <a:avLst/>
            <a:gdLst>
              <a:gd name="connsiteX0" fmla="*/ 0 w 347133"/>
              <a:gd name="connsiteY0" fmla="*/ 0 h 609600"/>
              <a:gd name="connsiteX1" fmla="*/ 245533 w 347133"/>
              <a:gd name="connsiteY1" fmla="*/ 131233 h 609600"/>
              <a:gd name="connsiteX2" fmla="*/ 347133 w 347133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133" h="609600">
                <a:moveTo>
                  <a:pt x="0" y="0"/>
                </a:moveTo>
                <a:cubicBezTo>
                  <a:pt x="93839" y="14816"/>
                  <a:pt x="187678" y="29633"/>
                  <a:pt x="245533" y="131233"/>
                </a:cubicBezTo>
                <a:cubicBezTo>
                  <a:pt x="303389" y="232833"/>
                  <a:pt x="273755" y="543983"/>
                  <a:pt x="347133" y="60960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E2298546-B0C2-D8C2-E428-980AA7AF3B02}"/>
              </a:ext>
            </a:extLst>
          </p:cNvPr>
          <p:cNvSpPr/>
          <p:nvPr/>
        </p:nvSpPr>
        <p:spPr>
          <a:xfrm>
            <a:off x="4764193" y="5035973"/>
            <a:ext cx="220134" cy="431800"/>
          </a:xfrm>
          <a:custGeom>
            <a:avLst/>
            <a:gdLst>
              <a:gd name="connsiteX0" fmla="*/ 220134 w 220134"/>
              <a:gd name="connsiteY0" fmla="*/ 0 h 431800"/>
              <a:gd name="connsiteX1" fmla="*/ 63500 w 220134"/>
              <a:gd name="connsiteY1" fmla="*/ 131234 h 431800"/>
              <a:gd name="connsiteX2" fmla="*/ 0 w 220134"/>
              <a:gd name="connsiteY2" fmla="*/ 431800 h 43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134" h="431800">
                <a:moveTo>
                  <a:pt x="220134" y="0"/>
                </a:moveTo>
                <a:cubicBezTo>
                  <a:pt x="160161" y="29633"/>
                  <a:pt x="100189" y="59267"/>
                  <a:pt x="63500" y="131234"/>
                </a:cubicBezTo>
                <a:cubicBezTo>
                  <a:pt x="26811" y="203201"/>
                  <a:pt x="13405" y="317500"/>
                  <a:pt x="0" y="43180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F3CC7A11-D8BF-7C9C-0ED0-D07B02E6CA30}"/>
              </a:ext>
            </a:extLst>
          </p:cNvPr>
          <p:cNvSpPr/>
          <p:nvPr/>
        </p:nvSpPr>
        <p:spPr>
          <a:xfrm>
            <a:off x="4002193" y="4121573"/>
            <a:ext cx="685800" cy="122872"/>
          </a:xfrm>
          <a:custGeom>
            <a:avLst/>
            <a:gdLst>
              <a:gd name="connsiteX0" fmla="*/ 0 w 685800"/>
              <a:gd name="connsiteY0" fmla="*/ 16934 h 122872"/>
              <a:gd name="connsiteX1" fmla="*/ 309034 w 685800"/>
              <a:gd name="connsiteY1" fmla="*/ 122767 h 122872"/>
              <a:gd name="connsiteX2" fmla="*/ 685800 w 685800"/>
              <a:gd name="connsiteY2" fmla="*/ 0 h 122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122872">
                <a:moveTo>
                  <a:pt x="0" y="16934"/>
                </a:moveTo>
                <a:cubicBezTo>
                  <a:pt x="97367" y="71261"/>
                  <a:pt x="194734" y="125589"/>
                  <a:pt x="309034" y="122767"/>
                </a:cubicBezTo>
                <a:cubicBezTo>
                  <a:pt x="423334" y="119945"/>
                  <a:pt x="630767" y="45156"/>
                  <a:pt x="685800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A7D55EA8-8296-E128-B800-E9D3B28A88F1}"/>
              </a:ext>
            </a:extLst>
          </p:cNvPr>
          <p:cNvSpPr/>
          <p:nvPr/>
        </p:nvSpPr>
        <p:spPr>
          <a:xfrm>
            <a:off x="3900593" y="4303607"/>
            <a:ext cx="192436" cy="1143000"/>
          </a:xfrm>
          <a:custGeom>
            <a:avLst/>
            <a:gdLst>
              <a:gd name="connsiteX0" fmla="*/ 0 w 192436"/>
              <a:gd name="connsiteY0" fmla="*/ 0 h 1143000"/>
              <a:gd name="connsiteX1" fmla="*/ 190500 w 192436"/>
              <a:gd name="connsiteY1" fmla="*/ 529166 h 1143000"/>
              <a:gd name="connsiteX2" fmla="*/ 110067 w 192436"/>
              <a:gd name="connsiteY2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436" h="1143000">
                <a:moveTo>
                  <a:pt x="0" y="0"/>
                </a:moveTo>
                <a:cubicBezTo>
                  <a:pt x="86078" y="169333"/>
                  <a:pt x="172156" y="338666"/>
                  <a:pt x="190500" y="529166"/>
                </a:cubicBezTo>
                <a:cubicBezTo>
                  <a:pt x="208844" y="719666"/>
                  <a:pt x="90311" y="1070328"/>
                  <a:pt x="110067" y="114300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34F71B15-8FE2-D554-0C88-C5AE1F7C0730}"/>
              </a:ext>
            </a:extLst>
          </p:cNvPr>
          <p:cNvSpPr/>
          <p:nvPr/>
        </p:nvSpPr>
        <p:spPr>
          <a:xfrm>
            <a:off x="4619945" y="4269740"/>
            <a:ext cx="114615" cy="1155700"/>
          </a:xfrm>
          <a:custGeom>
            <a:avLst/>
            <a:gdLst>
              <a:gd name="connsiteX0" fmla="*/ 114615 w 114615"/>
              <a:gd name="connsiteY0" fmla="*/ 0 h 1155700"/>
              <a:gd name="connsiteX1" fmla="*/ 315 w 114615"/>
              <a:gd name="connsiteY1" fmla="*/ 550333 h 1155700"/>
              <a:gd name="connsiteX2" fmla="*/ 97682 w 114615"/>
              <a:gd name="connsiteY2" fmla="*/ 1155700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615" h="1155700">
                <a:moveTo>
                  <a:pt x="114615" y="0"/>
                </a:moveTo>
                <a:cubicBezTo>
                  <a:pt x="58876" y="178858"/>
                  <a:pt x="3137" y="357716"/>
                  <a:pt x="315" y="550333"/>
                </a:cubicBezTo>
                <a:cubicBezTo>
                  <a:pt x="-2507" y="742950"/>
                  <a:pt x="12310" y="1085144"/>
                  <a:pt x="97682" y="115570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FDF8B826-BF3F-E2ED-B2B7-519692EDB14E}"/>
              </a:ext>
            </a:extLst>
          </p:cNvPr>
          <p:cNvSpPr/>
          <p:nvPr/>
        </p:nvSpPr>
        <p:spPr>
          <a:xfrm>
            <a:off x="4267305" y="3303192"/>
            <a:ext cx="193675" cy="209552"/>
          </a:xfrm>
          <a:custGeom>
            <a:avLst/>
            <a:gdLst>
              <a:gd name="connsiteX0" fmla="*/ 0 w 193675"/>
              <a:gd name="connsiteY0" fmla="*/ 209552 h 209552"/>
              <a:gd name="connsiteX1" fmla="*/ 98425 w 193675"/>
              <a:gd name="connsiteY1" fmla="*/ 2 h 209552"/>
              <a:gd name="connsiteX2" fmla="*/ 193675 w 193675"/>
              <a:gd name="connsiteY2" fmla="*/ 206377 h 209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675" h="209552">
                <a:moveTo>
                  <a:pt x="0" y="209552"/>
                </a:moveTo>
                <a:cubicBezTo>
                  <a:pt x="33073" y="105041"/>
                  <a:pt x="66146" y="531"/>
                  <a:pt x="98425" y="2"/>
                </a:cubicBezTo>
                <a:cubicBezTo>
                  <a:pt x="130704" y="-527"/>
                  <a:pt x="162189" y="102925"/>
                  <a:pt x="193675" y="206377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161ABB5-4068-651F-5333-BB4F838C3602}"/>
              </a:ext>
            </a:extLst>
          </p:cNvPr>
          <p:cNvSpPr txBox="1"/>
          <p:nvPr/>
        </p:nvSpPr>
        <p:spPr>
          <a:xfrm>
            <a:off x="3325168" y="6229774"/>
            <a:ext cx="2077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2F559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EEG electrodes</a:t>
            </a:r>
            <a:endParaRPr lang="zh-CN" altLang="en-US" sz="2000" dirty="0">
              <a:solidFill>
                <a:srgbClr val="2F559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D57B4129-F4B8-9324-B84B-595551CF31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892" t="51611" r="681" b="30659"/>
          <a:stretch/>
        </p:blipFill>
        <p:spPr>
          <a:xfrm>
            <a:off x="5968289" y="4545963"/>
            <a:ext cx="2557732" cy="100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1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A6AB46E-BECE-6809-FA23-14AE4435C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90" y="1092200"/>
            <a:ext cx="11273619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87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 TIAN</dc:creator>
  <cp:lastModifiedBy>A TIAN</cp:lastModifiedBy>
  <cp:revision>1</cp:revision>
  <dcterms:created xsi:type="dcterms:W3CDTF">2022-09-14T10:53:15Z</dcterms:created>
  <dcterms:modified xsi:type="dcterms:W3CDTF">2022-09-14T10:53:40Z</dcterms:modified>
</cp:coreProperties>
</file>