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DF56E-BAD9-BCD1-065A-2EC95EE1C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94C4E-7179-09DE-9ED8-D659A9E50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A2D18-668E-BE87-6522-8241107C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175A5-2BE9-5546-BF0C-0B47925B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467B3-E4F2-86FE-5D96-DD17EA03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7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0D644-A431-097A-C6EE-B22B9937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731323-32B1-1182-D85B-9F1FC986F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D4128-AAB9-FD3E-75A4-FC9F7DD0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722D7-0667-9D0C-911D-5B387555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A39C6-F148-D4DA-2F94-028E9F8E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1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231639-04B8-1F7C-0C64-D4D1E5E04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B3F94-AD2B-0790-7A77-F6DF3E79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0D262-D556-52FB-F9B0-9E278826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2BC1E-22E9-0A3A-E904-314316F8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6DD51-EBCD-CAA9-3336-1D723B54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2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8EC19-57EE-4B3B-8649-DE40ADDA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A8DD2-F745-2E4C-F419-264DEEFD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E2278-B654-25E6-E507-CD10500E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D3485-682F-3431-A119-EF327FB0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87695-F5E3-B8EF-35FF-DCFB9F57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7A4B4-BB74-B32A-01D9-50A0D963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B6ED0-6C3D-B6E5-976E-64E65B7F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8FD29-E654-CB0B-A9FE-5F5BD3C7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C82B5-AD51-6D0C-A749-9C5FFA6B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A0C19-11E8-2F27-632C-8C8214F8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6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CC65E-5515-C971-D89C-6BFEAD29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4155B-7E87-9689-CC5C-0D5BA87A7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3698DE-F1E0-F75D-36A7-7CB2960F8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52204-8534-58D0-792F-AE7B7368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D59C4-6414-A294-41D7-2CA62769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EBD071-888B-218B-44B4-AF3CD119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97E8E-981D-5C87-59EC-5E1200DC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C7035-5E23-9061-2B5B-D90D18E1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659C5B-BEEB-77EA-DD16-DC56FCD9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2D875-21EE-0A84-B37C-903726440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63DCFA-F521-0FEE-9651-05044228E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2454B6-D529-5876-2789-F4A27B3F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F5E17-B4A4-341B-25C9-94D3AFA4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1D3C37-DE6C-7601-27F9-0BF11C15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8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964AD-D799-139C-8D28-D17D95B2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254792-81C9-EE15-048F-5A7C5C92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531489-6B55-11C3-59D6-1FDDAE15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3A3117-9F09-F222-A81C-1B2D3E06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30BAC-DB5C-1641-9C9D-F1853284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D8EDCB-6D57-1DB7-EE39-B655CA07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0BC426-AB8D-D91B-EFFF-571809D0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4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55017-D547-973D-84B2-EF26C0C9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BBE34-4F83-DD84-3C27-63DB89FF4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7D032-7C30-103E-168A-7AD59AF57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683D3-897B-00ED-72C5-4DB380D5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7C2EE-F84B-47D1-E216-19444E2F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B4180-53E8-09D4-9CB1-81FBAF47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0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09D81-C2E6-5679-9BBE-C189ECB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045468-7A93-0BCC-F095-E0B718941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5E97E0-9C2D-9142-E2A7-8083B2DAE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08B20-557D-B678-72B0-5A34CE41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BF151-2FDF-A6BE-B98B-E5CB1224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A54A6-7939-6ACA-1E24-5C06621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4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BDE577-270C-6432-F425-873DEBBF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3DEEC-AA38-C701-4CC5-9E069E9D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BA556-0E38-C5A2-1BAA-989A5CA55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6A1E-D2EF-4307-B6F2-98F0F32B97C1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61963-445A-C1A6-CD81-FCBA5A37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38CA3-0614-4C58-9630-7FF64C6F8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71455-4F1B-45E1-953D-D62C3B79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7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2A853B5D-BD1B-1979-A6B7-FB225B62CD3B}"/>
              </a:ext>
            </a:extLst>
          </p:cNvPr>
          <p:cNvGrpSpPr/>
          <p:nvPr/>
        </p:nvGrpSpPr>
        <p:grpSpPr>
          <a:xfrm>
            <a:off x="881082" y="211161"/>
            <a:ext cx="8403920" cy="5321380"/>
            <a:chOff x="881082" y="211161"/>
            <a:chExt cx="8403920" cy="532138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D4243F-EE98-9E62-F34E-A589942D6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81" t="53458" b="9866"/>
            <a:stretch/>
          </p:blipFill>
          <p:spPr>
            <a:xfrm>
              <a:off x="1014880" y="3150023"/>
              <a:ext cx="3126474" cy="215867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D156203-3D57-3A41-F6AA-493BBD152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685" t="79051" r="1750" b="726"/>
            <a:stretch/>
          </p:blipFill>
          <p:spPr>
            <a:xfrm rot="16200000">
              <a:off x="5895153" y="1403668"/>
              <a:ext cx="3840056" cy="2010199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95DEC61-AAD7-934A-B9CD-E66210758737}"/>
                </a:ext>
              </a:extLst>
            </p:cNvPr>
            <p:cNvGrpSpPr/>
            <p:nvPr/>
          </p:nvGrpSpPr>
          <p:grpSpPr>
            <a:xfrm>
              <a:off x="6470804" y="4734983"/>
              <a:ext cx="2814198" cy="797558"/>
              <a:chOff x="8803889" y="3647440"/>
              <a:chExt cx="2814198" cy="797558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AAB30E9-20CA-871C-8530-5DA4CC3E31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914" t="87790" r="66205" b="4667"/>
              <a:stretch/>
            </p:blipFill>
            <p:spPr>
              <a:xfrm>
                <a:off x="8803889" y="3647440"/>
                <a:ext cx="2278510" cy="797558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300B2B2C-6977-899A-2C34-EF97DAB046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3795" t="87790" r="60244" b="4667"/>
              <a:stretch/>
            </p:blipFill>
            <p:spPr>
              <a:xfrm>
                <a:off x="11163558" y="3647440"/>
                <a:ext cx="454529" cy="797558"/>
              </a:xfrm>
              <a:prstGeom prst="rect">
                <a:avLst/>
              </a:prstGeom>
            </p:spPr>
          </p:pic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A87819B-8A9A-0DE7-D6F9-548F6C487BC8}"/>
                  </a:ext>
                </a:extLst>
              </p:cNvPr>
              <p:cNvSpPr/>
              <p:nvPr/>
            </p:nvSpPr>
            <p:spPr>
              <a:xfrm>
                <a:off x="11106846" y="3647440"/>
                <a:ext cx="470724" cy="658538"/>
              </a:xfrm>
              <a:prstGeom prst="roundRect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5F0A3A37-6B5F-5926-999D-03EFEE96B934}"/>
                </a:ext>
              </a:extLst>
            </p:cNvPr>
            <p:cNvSpPr/>
            <p:nvPr/>
          </p:nvSpPr>
          <p:spPr>
            <a:xfrm>
              <a:off x="4558726" y="2611968"/>
              <a:ext cx="1537274" cy="54271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412C75E-0739-6F11-3FC9-B8A3BBE44C0F}"/>
                </a:ext>
              </a:extLst>
            </p:cNvPr>
            <p:cNvGrpSpPr/>
            <p:nvPr/>
          </p:nvGrpSpPr>
          <p:grpSpPr>
            <a:xfrm>
              <a:off x="881082" y="211161"/>
              <a:ext cx="3330640" cy="2774338"/>
              <a:chOff x="1117600" y="223520"/>
              <a:chExt cx="4285680" cy="3362347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58D7B109-2FE4-1B69-EE46-D107203069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91" b="58620"/>
              <a:stretch/>
            </p:blipFill>
            <p:spPr>
              <a:xfrm>
                <a:off x="1219199" y="223520"/>
                <a:ext cx="4184081" cy="3362347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52D1A83-BFF8-EFAA-85E0-98A1BB5CC4DC}"/>
                  </a:ext>
                </a:extLst>
              </p:cNvPr>
              <p:cNvSpPr/>
              <p:nvPr/>
            </p:nvSpPr>
            <p:spPr>
              <a:xfrm>
                <a:off x="1117600" y="762000"/>
                <a:ext cx="314960" cy="701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113916D-9C40-47FF-A765-F4BFC37FFD90}"/>
                </a:ext>
              </a:extLst>
            </p:cNvPr>
            <p:cNvSpPr/>
            <p:nvPr/>
          </p:nvSpPr>
          <p:spPr>
            <a:xfrm>
              <a:off x="6893913" y="4068473"/>
              <a:ext cx="473607" cy="4487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8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A10A899-0BA9-DEA4-8C9B-79C98DCDDCFE}"/>
                </a:ext>
              </a:extLst>
            </p:cNvPr>
            <p:cNvSpPr/>
            <p:nvPr/>
          </p:nvSpPr>
          <p:spPr>
            <a:xfrm>
              <a:off x="8016824" y="4068473"/>
              <a:ext cx="473607" cy="4487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EB3EEF5-3241-F3D4-ABC2-A1936E0FE0D3}"/>
                </a:ext>
              </a:extLst>
            </p:cNvPr>
            <p:cNvSpPr/>
            <p:nvPr/>
          </p:nvSpPr>
          <p:spPr>
            <a:xfrm>
              <a:off x="6639509" y="894926"/>
              <a:ext cx="833171" cy="563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altLang="zh-CN" sz="2800" i="1" baseline="-25000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zh-CN" altLang="en-US" sz="2800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906358-1E06-E8A4-D9B4-136639DDBCC3}"/>
                </a:ext>
              </a:extLst>
            </p:cNvPr>
            <p:cNvSpPr/>
            <p:nvPr/>
          </p:nvSpPr>
          <p:spPr>
            <a:xfrm>
              <a:off x="8061146" y="631932"/>
              <a:ext cx="833171" cy="6019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altLang="zh-CN" sz="2800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  <a:endParaRPr lang="zh-CN" altLang="en-US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2E37D43-2D52-103A-8F8D-C6ECE3315C86}"/>
                </a:ext>
              </a:extLst>
            </p:cNvPr>
            <p:cNvSpPr/>
            <p:nvPr/>
          </p:nvSpPr>
          <p:spPr>
            <a:xfrm>
              <a:off x="4532343" y="325968"/>
              <a:ext cx="1653304" cy="2082800"/>
            </a:xfrm>
            <a:prstGeom prst="rect">
              <a:avLst/>
            </a:prstGeom>
            <a:solidFill>
              <a:schemeClr val="accent1">
                <a:alpha val="78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 Network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509844-990A-8C72-7BB8-01E73128B58D}"/>
                </a:ext>
              </a:extLst>
            </p:cNvPr>
            <p:cNvSpPr/>
            <p:nvPr/>
          </p:nvSpPr>
          <p:spPr>
            <a:xfrm>
              <a:off x="4532343" y="3392089"/>
              <a:ext cx="1653304" cy="2082800"/>
            </a:xfrm>
            <a:prstGeom prst="rect">
              <a:avLst/>
            </a:prstGeom>
            <a:solidFill>
              <a:schemeClr val="accent1">
                <a:alpha val="78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</a:t>
              </a:r>
            </a:p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-Correlation</a:t>
              </a:r>
            </a:p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Greyscale Statistics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02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E80CBE-5E4F-EC6E-DDEB-5DFC9199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36638"/>
            <a:ext cx="10401299" cy="65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TIAN</dc:creator>
  <cp:lastModifiedBy>A TIAN</cp:lastModifiedBy>
  <cp:revision>1</cp:revision>
  <dcterms:created xsi:type="dcterms:W3CDTF">2022-09-13T10:03:24Z</dcterms:created>
  <dcterms:modified xsi:type="dcterms:W3CDTF">2022-09-13T10:04:12Z</dcterms:modified>
</cp:coreProperties>
</file>