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8"/>
    <p:restoredTop sz="31003"/>
  </p:normalViewPr>
  <p:slideViewPr>
    <p:cSldViewPr snapToGrid="0" snapToObjects="1">
      <p:cViewPr varScale="1">
        <p:scale>
          <a:sx n="30" d="100"/>
          <a:sy n="30" d="100"/>
        </p:scale>
        <p:origin x="4168" y="184"/>
      </p:cViewPr>
      <p:guideLst/>
    </p:cSldViewPr>
  </p:slideViewPr>
  <p:notesTextViewPr>
    <p:cViewPr>
      <p:scale>
        <a:sx n="1" d="1"/>
        <a:sy n="1" d="1"/>
      </p:scale>
      <p:origin x="-8"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010ac97d3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177800" algn="just" rtl="0">
              <a:lnSpc>
                <a:spcPct val="95000"/>
              </a:lnSpc>
              <a:spcBef>
                <a:spcPts val="0"/>
              </a:spcBef>
              <a:spcAft>
                <a:spcPts val="0"/>
              </a:spcAft>
              <a:buClr>
                <a:schemeClr val="dk1"/>
              </a:buClr>
              <a:buSzPts val="1100"/>
              <a:buFont typeface="Arial"/>
              <a:buNone/>
            </a:pPr>
            <a:r>
              <a:rPr lang="en-US" sz="2800" dirty="0">
                <a:solidFill>
                  <a:schemeClr val="dk1"/>
                </a:solidFill>
                <a:latin typeface="Times New Roman"/>
                <a:ea typeface="Times New Roman"/>
                <a:cs typeface="Times New Roman"/>
                <a:sym typeface="Times New Roman"/>
              </a:rPr>
              <a:t>When the robot performs Gaussian motion near an obstacle, as long as the probability ellipse intersects the obstacle, the robot may collide with the obstacle. From the principles of mathematical statistics, </a:t>
            </a:r>
            <a:r>
              <a:rPr lang="en-US" sz="4000" dirty="0">
                <a:solidFill>
                  <a:schemeClr val="dk1"/>
                </a:solidFill>
                <a:latin typeface="Times New Roman"/>
                <a:ea typeface="Times New Roman"/>
                <a:cs typeface="Times New Roman"/>
                <a:sym typeface="Times New Roman"/>
              </a:rPr>
              <a:t>this probability will be reflected in repeated trials of the same trajectory. For the same planned trajectory, the same obstacle, and the same control period, collisions sometimes occur after multiple tests, sometimes not. When the test sample tends to infinity, the ratio of the number of collisions to the total number of tests will be infinitely close to a certain probability value. </a:t>
            </a:r>
            <a:endParaRPr sz="4000" dirty="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endParaRPr dirty="0"/>
          </a:p>
        </p:txBody>
      </p:sp>
      <p:sp>
        <p:nvSpPr>
          <p:cNvPr id="166" name="Google Shape;166;g1010ac97d3a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10ac97d3a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latin typeface="Times New Roman"/>
                <a:ea typeface="Times New Roman"/>
                <a:cs typeface="Times New Roman"/>
                <a:sym typeface="Times New Roman"/>
              </a:rPr>
              <a:t>put  sampling points into the obstacle area. Count the number of sampling points in the probability ellipse area .</a:t>
            </a:r>
            <a:endParaRPr sz="1300" dirty="0"/>
          </a:p>
          <a:p>
            <a:pPr marL="0" lvl="0" indent="7721600" algn="just" rtl="0">
              <a:lnSpc>
                <a:spcPct val="87692"/>
              </a:lnSpc>
              <a:spcBef>
                <a:spcPts val="0"/>
              </a:spcBef>
              <a:spcAft>
                <a:spcPts val="0"/>
              </a:spcAft>
              <a:buNone/>
            </a:pPr>
            <a:endParaRPr sz="1300" dirty="0">
              <a:latin typeface="Times New Roman"/>
              <a:ea typeface="Times New Roman"/>
              <a:cs typeface="Times New Roman"/>
              <a:sym typeface="Times New Roman"/>
            </a:endParaRPr>
          </a:p>
          <a:p>
            <a:pPr marL="0" lvl="0" indent="0" algn="l" rtl="0">
              <a:spcBef>
                <a:spcPts val="600"/>
              </a:spcBef>
              <a:spcAft>
                <a:spcPts val="0"/>
              </a:spcAft>
              <a:buNone/>
            </a:pPr>
            <a:endParaRPr b="1" dirty="0"/>
          </a:p>
        </p:txBody>
      </p:sp>
      <p:sp>
        <p:nvSpPr>
          <p:cNvPr id="174" name="Google Shape;174;g1010ac97d3a_0_1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10ac97d3a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latin typeface="Times New Roman"/>
                <a:ea typeface="Times New Roman"/>
                <a:cs typeface="Times New Roman"/>
                <a:sym typeface="Times New Roman"/>
              </a:rPr>
              <a:t>The obstacle is expressed by the local linearization method, and the vector from the obstacle point closest to the robot's optimal estimated position  to the robot's optimal estimated position  is represented by . The linearized expression at the obstacle point closest to the optimal estimated position of the robot can be expressed by equation 10.</a:t>
            </a:r>
            <a:endParaRPr sz="2800" b="1" dirty="0"/>
          </a:p>
          <a:p>
            <a:pPr marL="0" lvl="0" indent="254000" algn="just" rtl="0">
              <a:lnSpc>
                <a:spcPct val="87692"/>
              </a:lnSpc>
              <a:spcBef>
                <a:spcPts val="0"/>
              </a:spcBef>
              <a:spcAft>
                <a:spcPts val="0"/>
              </a:spcAft>
              <a:buNone/>
            </a:pPr>
            <a:r>
              <a:rPr lang="en-US" sz="2000" b="1" dirty="0">
                <a:latin typeface="Times New Roman"/>
                <a:ea typeface="Times New Roman"/>
                <a:cs typeface="Times New Roman"/>
                <a:sym typeface="Times New Roman"/>
              </a:rPr>
              <a:t>As shown in Figure 5, in order to project the two-dimensional probability ellipse into a one-dimensional space for normal distribution probability calculation, a plane perpendicular to the vector  is used to divide the probability ellipse with a distribution of  and project to the one-dimensional space Obtain the normal distribution of . Thus, in one-dimensional space, the collision probability of normal distribution is calculated.</a:t>
            </a:r>
            <a:endParaRPr sz="2000" b="1" dirty="0">
              <a:latin typeface="Times New Roman"/>
              <a:ea typeface="Times New Roman"/>
              <a:cs typeface="Times New Roman"/>
              <a:sym typeface="Times New Roman"/>
            </a:endParaRPr>
          </a:p>
          <a:p>
            <a:pPr marL="0" lvl="0" indent="0" algn="l" rtl="0">
              <a:spcBef>
                <a:spcPts val="600"/>
              </a:spcBef>
              <a:spcAft>
                <a:spcPts val="0"/>
              </a:spcAft>
              <a:buNone/>
            </a:pPr>
            <a:endParaRPr dirty="0"/>
          </a:p>
        </p:txBody>
      </p:sp>
      <p:sp>
        <p:nvSpPr>
          <p:cNvPr id="184" name="Google Shape;184;g1010ac97d3a_0_2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010ac97d3a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Since the motion of the robot is a continuous motion in multiple control cycles, each control cycle has the probability of collision with obstacles. The success probability of the final robot trajectory is the factorial of the collision-free probability of the robot in each cycle, as shown in equation (11). When the robot collides without obstacles in a control period, its posterior probability can be further calculated, that is, in the same sample space, the optimal estimated sample position and probability of no collision in this period.</a:t>
            </a:r>
            <a:endParaRPr sz="120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endParaRPr sz="1000">
              <a:solidFill>
                <a:schemeClr val="dk1"/>
              </a:solidFill>
              <a:latin typeface="Times New Roman"/>
              <a:ea typeface="Times New Roman"/>
              <a:cs typeface="Times New Roman"/>
              <a:sym typeface="Times New Roman"/>
            </a:endParaRPr>
          </a:p>
        </p:txBody>
      </p:sp>
      <p:sp>
        <p:nvSpPr>
          <p:cNvPr id="194" name="Google Shape;194;g1010ac97d3a_0_2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010ac97d3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87692"/>
              </a:lnSpc>
              <a:spcBef>
                <a:spcPts val="0"/>
              </a:spcBef>
              <a:spcAft>
                <a:spcPts val="0"/>
              </a:spcAft>
              <a:buClr>
                <a:schemeClr val="dk1"/>
              </a:buClr>
              <a:buSzPts val="1100"/>
              <a:buFont typeface="Arial"/>
              <a:buNone/>
            </a:pPr>
            <a:r>
              <a:rPr lang="en-US" sz="1200" b="1">
                <a:solidFill>
                  <a:schemeClr val="dk1"/>
                </a:solidFill>
                <a:latin typeface="Times New Roman"/>
                <a:ea typeface="Times New Roman"/>
                <a:cs typeface="Times New Roman"/>
                <a:sym typeface="Times New Roman"/>
              </a:rPr>
              <a:t>In order to plan the optimal trajectory of the robot's Gaussian motion according to the robot's motion error characteristics and sensor error characteristics before the robot moves, some autonomous optimization strategies can be used, such as genetic algorithm, random extended tree (RRT) and other methods to get a lot of A predefined trajectory to reach the target point. Then use the method based on probability theory described above to evaluate the probability of success of each trajectory.</a:t>
            </a:r>
            <a:endParaRPr sz="1200" b="1">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r>
              <a:rPr lang="en-US" sz="1200">
                <a:solidFill>
                  <a:schemeClr val="dk1"/>
                </a:solidFill>
                <a:latin typeface="Times New Roman"/>
                <a:ea typeface="Times New Roman"/>
                <a:cs typeface="Times New Roman"/>
                <a:sym typeface="Times New Roman"/>
              </a:rPr>
              <a:t>Among all those method, one thing should be noted is: </a:t>
            </a:r>
            <a:endParaRPr sz="1200">
              <a:solidFill>
                <a:schemeClr val="dk1"/>
              </a:solidFill>
              <a:latin typeface="Times New Roman"/>
              <a:ea typeface="Times New Roman"/>
              <a:cs typeface="Times New Roman"/>
              <a:sym typeface="Times New Roman"/>
            </a:endParaRPr>
          </a:p>
          <a:p>
            <a:pPr marL="0" lvl="0" indent="177800" algn="just" rtl="0">
              <a:lnSpc>
                <a:spcPct val="87692"/>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optimization methods such as RRT* for pre-defined trajectory planning while applying the method in this paper. Because these methods have their own optimization strategies, the resulting set of predefined trajectories is the result of screening through this optimization strategy. On the one hand, these trajectories cannot uniformly cover the robot state space due to optimization screening, and on the other hand, the optimization strategy cannot guarantee consistency with the safety of the robot's Gaussian motion.</a:t>
            </a:r>
            <a:endParaRPr sz="120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endParaRPr sz="1000">
              <a:solidFill>
                <a:schemeClr val="dk1"/>
              </a:solidFill>
              <a:latin typeface="Times New Roman"/>
              <a:ea typeface="Times New Roman"/>
              <a:cs typeface="Times New Roman"/>
              <a:sym typeface="Times New Roman"/>
            </a:endParaRPr>
          </a:p>
        </p:txBody>
      </p:sp>
      <p:sp>
        <p:nvSpPr>
          <p:cNvPr id="204" name="Google Shape;204;g1010ac97d3a_0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010ac97d3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1010ac97d3a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0121f996b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10121f996b5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010ac97d3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1010ac97d3a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121f996b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10121f996b5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010ac97d3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1010ac97d3a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10ac97d3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60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Through the iteration of the trajectory modeling and estimation process in last section, the normal distribution variance of the robot trajectory points in each control cycle is obtained. The probability ellipse can be used to represent the distribution of variance.</a:t>
            </a:r>
            <a:r>
              <a:rPr lang="en-US" sz="1200">
                <a:solidFill>
                  <a:schemeClr val="dk1"/>
                </a:solidFill>
                <a:latin typeface="Times New Roman"/>
                <a:ea typeface="Times New Roman"/>
                <a:cs typeface="Times New Roman"/>
                <a:sym typeface="Times New Roman"/>
              </a:rPr>
              <a:t> As in the figure, random points that obey the normal distribution with an expected variance of  are distributed, and each random point represents a possible position of a robot.</a:t>
            </a:r>
            <a:endParaRPr sz="1200"/>
          </a:p>
        </p:txBody>
      </p:sp>
      <p:sp>
        <p:nvSpPr>
          <p:cNvPr id="121" name="Google Shape;121;g1010ac97d3a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00eef3acc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a:latin typeface="Times New Roman"/>
                <a:ea typeface="Times New Roman"/>
                <a:cs typeface="Times New Roman"/>
                <a:sym typeface="Times New Roman"/>
              </a:rPr>
              <a:t>The equation of an axis-aligned ellipse with a major axis of length  and a minor axis of length  , centered at the origin,  is that.</a:t>
            </a:r>
            <a:endParaRPr sz="1700">
              <a:latin typeface="Times New Roman"/>
              <a:ea typeface="Times New Roman"/>
              <a:cs typeface="Times New Roman"/>
              <a:sym typeface="Times New Roman"/>
            </a:endParaRPr>
          </a:p>
          <a:p>
            <a:pPr marL="0" lvl="0" indent="0" algn="l" rtl="0">
              <a:spcBef>
                <a:spcPts val="0"/>
              </a:spcBef>
              <a:spcAft>
                <a:spcPts val="0"/>
              </a:spcAft>
              <a:buNone/>
            </a:pPr>
            <a:r>
              <a:rPr lang="en-US" sz="1400">
                <a:latin typeface="Times New Roman"/>
                <a:ea typeface="Times New Roman"/>
                <a:cs typeface="Times New Roman"/>
                <a:sym typeface="Times New Roman"/>
              </a:rPr>
              <a:t>where S defines the scale of the ellipse and could be any arbitrary number.</a:t>
            </a:r>
            <a:r>
              <a:rPr lang="en-US" sz="1350">
                <a:solidFill>
                  <a:srgbClr val="555555"/>
                </a:solidFill>
                <a:highlight>
                  <a:srgbClr val="FFFFFF"/>
                </a:highlight>
                <a:latin typeface="Times New Roman"/>
                <a:ea typeface="Times New Roman"/>
                <a:cs typeface="Times New Roman"/>
                <a:sym typeface="Times New Roman"/>
              </a:rPr>
              <a:t> such that the scale of the resulting ellipse represents a chosen confidence level.</a:t>
            </a:r>
            <a:r>
              <a:rPr lang="en-US" sz="1400">
                <a:solidFill>
                  <a:schemeClr val="dk1"/>
                </a:solidFill>
              </a:rPr>
              <a:t>Our data is sampled from a multivariate Gaussian with zero covariance. This means that both the x-values and the y-values are normally distributed too. </a:t>
            </a:r>
            <a:endParaRPr sz="1400">
              <a:solidFill>
                <a:schemeClr val="dk1"/>
              </a:solidFill>
            </a:endParaRPr>
          </a:p>
        </p:txBody>
      </p:sp>
      <p:sp>
        <p:nvSpPr>
          <p:cNvPr id="129" name="Google Shape;129;g100eef3acc1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0eef3acc1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a:solidFill>
                  <a:schemeClr val="dk1"/>
                </a:solidFill>
              </a:rPr>
              <a:t>Therefore, we can easily obtain the probability that the above sum, and thus s equals a specific value by calculating the Chi-Square likelihood. In fact, since we are interested in a confidence interval, we are looking for the probability that S is less then or equal to a specific value which can easily be obtained using the cumulative Chi-Square distribution. </a:t>
            </a:r>
            <a:endParaRPr/>
          </a:p>
        </p:txBody>
      </p:sp>
      <p:sp>
        <p:nvSpPr>
          <p:cNvPr id="139" name="Google Shape;139;g100eef3acc1_0_1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0eef3acc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350" b="1">
                <a:solidFill>
                  <a:srgbClr val="555555"/>
                </a:solidFill>
                <a:highlight>
                  <a:srgbClr val="FFFFFF"/>
                </a:highlight>
                <a:latin typeface="Times New Roman"/>
                <a:ea typeface="Times New Roman"/>
                <a:cs typeface="Times New Roman"/>
                <a:sym typeface="Times New Roman"/>
              </a:rPr>
              <a:t>For example, using this probability table we can easily find that, in the 2-degrees of freedom case. Therefore, a 95% confidence interval corresponds to s=5.991. In other words, 95% of the data will fall inside the ellipse defined as. Similarly, a 99% confidence interval corresponds to s=9.210 and a 90% confidence interval corresponds to s=4.605.</a:t>
            </a:r>
            <a:endParaRPr sz="1400" b="1">
              <a:latin typeface="Times New Roman"/>
              <a:ea typeface="Times New Roman"/>
              <a:cs typeface="Times New Roman"/>
              <a:sym typeface="Times New Roman"/>
            </a:endParaRPr>
          </a:p>
        </p:txBody>
      </p:sp>
      <p:sp>
        <p:nvSpPr>
          <p:cNvPr id="148" name="Google Shape;148;g100eef3acc1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0eef3acc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100eef3acc1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457200" y="274637"/>
            <a:ext cx="8229600" cy="76993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rgbClr val="0A355D"/>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body" idx="1"/>
          </p:nvPr>
        </p:nvSpPr>
        <p:spPr>
          <a:xfrm rot="5400000">
            <a:off x="2309018" y="-533512"/>
            <a:ext cx="4525963" cy="82296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1pPr>
            <a:lvl2pPr marL="914400" marR="0" lvl="1"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2pPr>
            <a:lvl3pPr marL="1371600" marR="0" lvl="2"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3pPr>
            <a:lvl4pPr marL="1828800" marR="0" lvl="3"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4pPr>
            <a:lvl5pPr marL="2286000" marR="0" lvl="4"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8" name="Google Shape;78;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9" name="Google Shape;79;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Calibri"/>
                <a:ea typeface="Calibri"/>
                <a:cs typeface="Calibri"/>
                <a:sym typeface="Calibri"/>
              </a:defRPr>
            </a:lvl1pPr>
            <a:lvl2pPr marL="0" marR="0" lvl="1" indent="0" algn="r" rtl="0">
              <a:spcBef>
                <a:spcPts val="0"/>
              </a:spcBef>
              <a:spcAft>
                <a:spcPts val="0"/>
              </a:spcAft>
              <a:buNone/>
              <a:defRPr sz="1200">
                <a:solidFill>
                  <a:srgbClr val="888888"/>
                </a:solidFill>
                <a:latin typeface="Calibri"/>
                <a:ea typeface="Calibri"/>
                <a:cs typeface="Calibri"/>
                <a:sym typeface="Calibri"/>
              </a:defRPr>
            </a:lvl2pPr>
            <a:lvl3pPr marL="0" marR="0" lvl="2" indent="0" algn="r" rtl="0">
              <a:spcBef>
                <a:spcPts val="0"/>
              </a:spcBef>
              <a:spcAft>
                <a:spcPts val="0"/>
              </a:spcAft>
              <a:buNone/>
              <a:defRPr sz="1200">
                <a:solidFill>
                  <a:srgbClr val="888888"/>
                </a:solidFill>
                <a:latin typeface="Calibri"/>
                <a:ea typeface="Calibri"/>
                <a:cs typeface="Calibri"/>
                <a:sym typeface="Calibri"/>
              </a:defRPr>
            </a:lvl3pPr>
            <a:lvl4pPr marL="0" marR="0" lvl="3" indent="0" algn="r" rtl="0">
              <a:spcBef>
                <a:spcPts val="0"/>
              </a:spcBef>
              <a:spcAft>
                <a:spcPts val="0"/>
              </a:spcAft>
              <a:buNone/>
              <a:defRPr sz="1200">
                <a:solidFill>
                  <a:srgbClr val="888888"/>
                </a:solidFill>
                <a:latin typeface="Calibri"/>
                <a:ea typeface="Calibri"/>
                <a:cs typeface="Calibri"/>
                <a:sym typeface="Calibri"/>
              </a:defRPr>
            </a:lvl4pPr>
            <a:lvl5pPr marL="0" marR="0" lvl="4" indent="0" algn="r" rtl="0">
              <a:spcBef>
                <a:spcPts val="0"/>
              </a:spcBef>
              <a:spcAft>
                <a:spcPts val="0"/>
              </a:spcAft>
              <a:buNone/>
              <a:defRPr sz="1200">
                <a:solidFill>
                  <a:srgbClr val="888888"/>
                </a:solidFill>
                <a:latin typeface="Calibri"/>
                <a:ea typeface="Calibri"/>
                <a:cs typeface="Calibri"/>
                <a:sym typeface="Calibri"/>
              </a:defRPr>
            </a:lvl5pPr>
            <a:lvl6pPr marL="0" marR="0" lvl="5" indent="0" algn="r" rtl="0">
              <a:spcBef>
                <a:spcPts val="0"/>
              </a:spcBef>
              <a:spcAft>
                <a:spcPts val="0"/>
              </a:spcAft>
              <a:buNone/>
              <a:defRPr sz="1200">
                <a:solidFill>
                  <a:srgbClr val="888888"/>
                </a:solidFill>
                <a:latin typeface="Calibri"/>
                <a:ea typeface="Calibri"/>
                <a:cs typeface="Calibri"/>
                <a:sym typeface="Calibri"/>
              </a:defRPr>
            </a:lvl6pPr>
            <a:lvl7pPr marL="0" marR="0" lvl="6" indent="0" algn="r" rtl="0">
              <a:spcBef>
                <a:spcPts val="0"/>
              </a:spcBef>
              <a:spcAft>
                <a:spcPts val="0"/>
              </a:spcAft>
              <a:buNone/>
              <a:defRPr sz="1200">
                <a:solidFill>
                  <a:srgbClr val="888888"/>
                </a:solidFill>
                <a:latin typeface="Calibri"/>
                <a:ea typeface="Calibri"/>
                <a:cs typeface="Calibri"/>
                <a:sym typeface="Calibri"/>
              </a:defRPr>
            </a:lvl7pPr>
            <a:lvl8pPr marL="0" marR="0" lvl="7" indent="0" algn="r" rtl="0">
              <a:spcBef>
                <a:spcPts val="0"/>
              </a:spcBef>
              <a:spcAft>
                <a:spcPts val="0"/>
              </a:spcAft>
              <a:buNone/>
              <a:defRPr sz="1200">
                <a:solidFill>
                  <a:srgbClr val="888888"/>
                </a:solidFill>
                <a:latin typeface="Calibri"/>
                <a:ea typeface="Calibri"/>
                <a:cs typeface="Calibri"/>
                <a:sym typeface="Calibri"/>
              </a:defRPr>
            </a:lvl8pPr>
            <a:lvl9pPr marL="0" marR="0" lvl="8" indent="0" algn="r" rtl="0">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rgbClr val="0A355D"/>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1pPr>
            <a:lvl2pPr marL="914400" marR="0" lvl="1"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2pPr>
            <a:lvl3pPr marL="1371600" marR="0" lvl="2"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3pPr>
            <a:lvl4pPr marL="1828800" marR="0" lvl="3"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4pPr>
            <a:lvl5pPr marL="2286000" marR="0" lvl="4"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4" name="Google Shape;84;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5" name="Google Shape;85;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Calibri"/>
                <a:ea typeface="Calibri"/>
                <a:cs typeface="Calibri"/>
                <a:sym typeface="Calibri"/>
              </a:defRPr>
            </a:lvl1pPr>
            <a:lvl2pPr marL="0" marR="0" lvl="1" indent="0" algn="r" rtl="0">
              <a:spcBef>
                <a:spcPts val="0"/>
              </a:spcBef>
              <a:spcAft>
                <a:spcPts val="0"/>
              </a:spcAft>
              <a:buNone/>
              <a:defRPr sz="1200">
                <a:solidFill>
                  <a:srgbClr val="888888"/>
                </a:solidFill>
                <a:latin typeface="Calibri"/>
                <a:ea typeface="Calibri"/>
                <a:cs typeface="Calibri"/>
                <a:sym typeface="Calibri"/>
              </a:defRPr>
            </a:lvl2pPr>
            <a:lvl3pPr marL="0" marR="0" lvl="2" indent="0" algn="r" rtl="0">
              <a:spcBef>
                <a:spcPts val="0"/>
              </a:spcBef>
              <a:spcAft>
                <a:spcPts val="0"/>
              </a:spcAft>
              <a:buNone/>
              <a:defRPr sz="1200">
                <a:solidFill>
                  <a:srgbClr val="888888"/>
                </a:solidFill>
                <a:latin typeface="Calibri"/>
                <a:ea typeface="Calibri"/>
                <a:cs typeface="Calibri"/>
                <a:sym typeface="Calibri"/>
              </a:defRPr>
            </a:lvl3pPr>
            <a:lvl4pPr marL="0" marR="0" lvl="3" indent="0" algn="r" rtl="0">
              <a:spcBef>
                <a:spcPts val="0"/>
              </a:spcBef>
              <a:spcAft>
                <a:spcPts val="0"/>
              </a:spcAft>
              <a:buNone/>
              <a:defRPr sz="1200">
                <a:solidFill>
                  <a:srgbClr val="888888"/>
                </a:solidFill>
                <a:latin typeface="Calibri"/>
                <a:ea typeface="Calibri"/>
                <a:cs typeface="Calibri"/>
                <a:sym typeface="Calibri"/>
              </a:defRPr>
            </a:lvl4pPr>
            <a:lvl5pPr marL="0" marR="0" lvl="4" indent="0" algn="r" rtl="0">
              <a:spcBef>
                <a:spcPts val="0"/>
              </a:spcBef>
              <a:spcAft>
                <a:spcPts val="0"/>
              </a:spcAft>
              <a:buNone/>
              <a:defRPr sz="1200">
                <a:solidFill>
                  <a:srgbClr val="888888"/>
                </a:solidFill>
                <a:latin typeface="Calibri"/>
                <a:ea typeface="Calibri"/>
                <a:cs typeface="Calibri"/>
                <a:sym typeface="Calibri"/>
              </a:defRPr>
            </a:lvl5pPr>
            <a:lvl6pPr marL="0" marR="0" lvl="5" indent="0" algn="r" rtl="0">
              <a:spcBef>
                <a:spcPts val="0"/>
              </a:spcBef>
              <a:spcAft>
                <a:spcPts val="0"/>
              </a:spcAft>
              <a:buNone/>
              <a:defRPr sz="1200">
                <a:solidFill>
                  <a:srgbClr val="888888"/>
                </a:solidFill>
                <a:latin typeface="Calibri"/>
                <a:ea typeface="Calibri"/>
                <a:cs typeface="Calibri"/>
                <a:sym typeface="Calibri"/>
              </a:defRPr>
            </a:lvl6pPr>
            <a:lvl7pPr marL="0" marR="0" lvl="6" indent="0" algn="r" rtl="0">
              <a:spcBef>
                <a:spcPts val="0"/>
              </a:spcBef>
              <a:spcAft>
                <a:spcPts val="0"/>
              </a:spcAft>
              <a:buNone/>
              <a:defRPr sz="1200">
                <a:solidFill>
                  <a:srgbClr val="888888"/>
                </a:solidFill>
                <a:latin typeface="Calibri"/>
                <a:ea typeface="Calibri"/>
                <a:cs typeface="Calibri"/>
                <a:sym typeface="Calibri"/>
              </a:defRPr>
            </a:lvl7pPr>
            <a:lvl8pPr marL="0" marR="0" lvl="7" indent="0" algn="r" rtl="0">
              <a:spcBef>
                <a:spcPts val="0"/>
              </a:spcBef>
              <a:spcAft>
                <a:spcPts val="0"/>
              </a:spcAft>
              <a:buNone/>
              <a:defRPr sz="1200">
                <a:solidFill>
                  <a:srgbClr val="888888"/>
                </a:solidFill>
                <a:latin typeface="Calibri"/>
                <a:ea typeface="Calibri"/>
                <a:cs typeface="Calibri"/>
                <a:sym typeface="Calibri"/>
              </a:defRPr>
            </a:lvl8pPr>
            <a:lvl9pPr marL="0" marR="0" lvl="8" indent="0" algn="r" rtl="0">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7"/>
            <a:ext cx="8229600" cy="76993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rgbClr val="0A355D"/>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body" idx="1"/>
          </p:nvPr>
        </p:nvSpPr>
        <p:spPr>
          <a:xfrm>
            <a:off x="457200" y="1318307"/>
            <a:ext cx="8229600" cy="4525963"/>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1pPr>
            <a:lvl2pPr marL="914400" marR="0" lvl="1"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2pPr>
            <a:lvl3pPr marL="1371600" marR="0" lvl="2"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3pPr>
            <a:lvl4pPr marL="1828800" marR="0" lvl="3"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4pPr>
            <a:lvl5pPr marL="2286000" marR="0" lvl="4"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Calibri"/>
                <a:ea typeface="Calibri"/>
                <a:cs typeface="Calibri"/>
                <a:sym typeface="Calibri"/>
              </a:defRPr>
            </a:lvl1pPr>
            <a:lvl2pPr marL="0" marR="0" lvl="1" indent="0" algn="r" rtl="0">
              <a:spcBef>
                <a:spcPts val="0"/>
              </a:spcBef>
              <a:spcAft>
                <a:spcPts val="0"/>
              </a:spcAft>
              <a:buNone/>
              <a:defRPr sz="1200">
                <a:solidFill>
                  <a:srgbClr val="888888"/>
                </a:solidFill>
                <a:latin typeface="Calibri"/>
                <a:ea typeface="Calibri"/>
                <a:cs typeface="Calibri"/>
                <a:sym typeface="Calibri"/>
              </a:defRPr>
            </a:lvl2pPr>
            <a:lvl3pPr marL="0" marR="0" lvl="2" indent="0" algn="r" rtl="0">
              <a:spcBef>
                <a:spcPts val="0"/>
              </a:spcBef>
              <a:spcAft>
                <a:spcPts val="0"/>
              </a:spcAft>
              <a:buNone/>
              <a:defRPr sz="1200">
                <a:solidFill>
                  <a:srgbClr val="888888"/>
                </a:solidFill>
                <a:latin typeface="Calibri"/>
                <a:ea typeface="Calibri"/>
                <a:cs typeface="Calibri"/>
                <a:sym typeface="Calibri"/>
              </a:defRPr>
            </a:lvl3pPr>
            <a:lvl4pPr marL="0" marR="0" lvl="3" indent="0" algn="r" rtl="0">
              <a:spcBef>
                <a:spcPts val="0"/>
              </a:spcBef>
              <a:spcAft>
                <a:spcPts val="0"/>
              </a:spcAft>
              <a:buNone/>
              <a:defRPr sz="1200">
                <a:solidFill>
                  <a:srgbClr val="888888"/>
                </a:solidFill>
                <a:latin typeface="Calibri"/>
                <a:ea typeface="Calibri"/>
                <a:cs typeface="Calibri"/>
                <a:sym typeface="Calibri"/>
              </a:defRPr>
            </a:lvl4pPr>
            <a:lvl5pPr marL="0" marR="0" lvl="4" indent="0" algn="r" rtl="0">
              <a:spcBef>
                <a:spcPts val="0"/>
              </a:spcBef>
              <a:spcAft>
                <a:spcPts val="0"/>
              </a:spcAft>
              <a:buNone/>
              <a:defRPr sz="1200">
                <a:solidFill>
                  <a:srgbClr val="888888"/>
                </a:solidFill>
                <a:latin typeface="Calibri"/>
                <a:ea typeface="Calibri"/>
                <a:cs typeface="Calibri"/>
                <a:sym typeface="Calibri"/>
              </a:defRPr>
            </a:lvl5pPr>
            <a:lvl6pPr marL="0" marR="0" lvl="5" indent="0" algn="r" rtl="0">
              <a:spcBef>
                <a:spcPts val="0"/>
              </a:spcBef>
              <a:spcAft>
                <a:spcPts val="0"/>
              </a:spcAft>
              <a:buNone/>
              <a:defRPr sz="1200">
                <a:solidFill>
                  <a:srgbClr val="888888"/>
                </a:solidFill>
                <a:latin typeface="Calibri"/>
                <a:ea typeface="Calibri"/>
                <a:cs typeface="Calibri"/>
                <a:sym typeface="Calibri"/>
              </a:defRPr>
            </a:lvl6pPr>
            <a:lvl7pPr marL="0" marR="0" lvl="6" indent="0" algn="r" rtl="0">
              <a:spcBef>
                <a:spcPts val="0"/>
              </a:spcBef>
              <a:spcAft>
                <a:spcPts val="0"/>
              </a:spcAft>
              <a:buNone/>
              <a:defRPr sz="1200">
                <a:solidFill>
                  <a:srgbClr val="888888"/>
                </a:solidFill>
                <a:latin typeface="Calibri"/>
                <a:ea typeface="Calibri"/>
                <a:cs typeface="Calibri"/>
                <a:sym typeface="Calibri"/>
              </a:defRPr>
            </a:lvl7pPr>
            <a:lvl8pPr marL="0" marR="0" lvl="7" indent="0" algn="r" rtl="0">
              <a:spcBef>
                <a:spcPts val="0"/>
              </a:spcBef>
              <a:spcAft>
                <a:spcPts val="0"/>
              </a:spcAft>
              <a:buNone/>
              <a:defRPr sz="1200">
                <a:solidFill>
                  <a:srgbClr val="888888"/>
                </a:solidFill>
                <a:latin typeface="Calibri"/>
                <a:ea typeface="Calibri"/>
                <a:cs typeface="Calibri"/>
                <a:sym typeface="Calibri"/>
              </a:defRPr>
            </a:lvl8pPr>
            <a:lvl9pPr marL="0" marR="0" lvl="8" indent="0" algn="r" rtl="0">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3"/>
          <p:cNvSpPr/>
          <p:nvPr/>
        </p:nvSpPr>
        <p:spPr>
          <a:xfrm>
            <a:off x="457200" y="1044576"/>
            <a:ext cx="8229600" cy="200578"/>
          </a:xfrm>
          <a:prstGeom prst="rect">
            <a:avLst/>
          </a:prstGeom>
          <a:solidFill>
            <a:srgbClr val="00355F"/>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4"/>
          <p:cNvSpPr txBox="1">
            <a:spLocks noGrp="1"/>
          </p:cNvSpPr>
          <p:nvPr>
            <p:ph type="ctrTitle"/>
          </p:nvPr>
        </p:nvSpPr>
        <p:spPr>
          <a:xfrm>
            <a:off x="685800" y="612473"/>
            <a:ext cx="7772400" cy="14700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rgbClr val="35434F"/>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subTitle" idx="1"/>
          </p:nvPr>
        </p:nvSpPr>
        <p:spPr>
          <a:xfrm>
            <a:off x="4412426" y="3886200"/>
            <a:ext cx="3359974" cy="1752600"/>
          </a:xfrm>
          <a:prstGeom prst="rect">
            <a:avLst/>
          </a:prstGeom>
          <a:noFill/>
          <a:ln>
            <a:noFill/>
          </a:ln>
        </p:spPr>
        <p:txBody>
          <a:bodyPr spcFirstLastPara="1" wrap="square" lIns="91425" tIns="45700" rIns="91425" bIns="45700" anchor="t" anchorCtr="0">
            <a:noAutofit/>
          </a:bodyPr>
          <a:lstStyle>
            <a:lvl1pPr marR="0" lvl="0" algn="l"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1pPr>
            <a:lvl2pPr marR="0" lvl="1"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2pPr>
            <a:lvl3pPr marR="0" lvl="2"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7" name="Google Shape;27;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8" name="Google Shape;28;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Calibri"/>
                <a:ea typeface="Calibri"/>
                <a:cs typeface="Calibri"/>
                <a:sym typeface="Calibri"/>
              </a:defRPr>
            </a:lvl1pPr>
            <a:lvl2pPr marL="0" marR="0" lvl="1" indent="0" algn="r" rtl="0">
              <a:spcBef>
                <a:spcPts val="0"/>
              </a:spcBef>
              <a:spcAft>
                <a:spcPts val="0"/>
              </a:spcAft>
              <a:buNone/>
              <a:defRPr sz="1200">
                <a:solidFill>
                  <a:srgbClr val="888888"/>
                </a:solidFill>
                <a:latin typeface="Calibri"/>
                <a:ea typeface="Calibri"/>
                <a:cs typeface="Calibri"/>
                <a:sym typeface="Calibri"/>
              </a:defRPr>
            </a:lvl2pPr>
            <a:lvl3pPr marL="0" marR="0" lvl="2" indent="0" algn="r" rtl="0">
              <a:spcBef>
                <a:spcPts val="0"/>
              </a:spcBef>
              <a:spcAft>
                <a:spcPts val="0"/>
              </a:spcAft>
              <a:buNone/>
              <a:defRPr sz="1200">
                <a:solidFill>
                  <a:srgbClr val="888888"/>
                </a:solidFill>
                <a:latin typeface="Calibri"/>
                <a:ea typeface="Calibri"/>
                <a:cs typeface="Calibri"/>
                <a:sym typeface="Calibri"/>
              </a:defRPr>
            </a:lvl3pPr>
            <a:lvl4pPr marL="0" marR="0" lvl="3" indent="0" algn="r" rtl="0">
              <a:spcBef>
                <a:spcPts val="0"/>
              </a:spcBef>
              <a:spcAft>
                <a:spcPts val="0"/>
              </a:spcAft>
              <a:buNone/>
              <a:defRPr sz="1200">
                <a:solidFill>
                  <a:srgbClr val="888888"/>
                </a:solidFill>
                <a:latin typeface="Calibri"/>
                <a:ea typeface="Calibri"/>
                <a:cs typeface="Calibri"/>
                <a:sym typeface="Calibri"/>
              </a:defRPr>
            </a:lvl4pPr>
            <a:lvl5pPr marL="0" marR="0" lvl="4" indent="0" algn="r" rtl="0">
              <a:spcBef>
                <a:spcPts val="0"/>
              </a:spcBef>
              <a:spcAft>
                <a:spcPts val="0"/>
              </a:spcAft>
              <a:buNone/>
              <a:defRPr sz="1200">
                <a:solidFill>
                  <a:srgbClr val="888888"/>
                </a:solidFill>
                <a:latin typeface="Calibri"/>
                <a:ea typeface="Calibri"/>
                <a:cs typeface="Calibri"/>
                <a:sym typeface="Calibri"/>
              </a:defRPr>
            </a:lvl5pPr>
            <a:lvl6pPr marL="0" marR="0" lvl="5" indent="0" algn="r" rtl="0">
              <a:spcBef>
                <a:spcPts val="0"/>
              </a:spcBef>
              <a:spcAft>
                <a:spcPts val="0"/>
              </a:spcAft>
              <a:buNone/>
              <a:defRPr sz="1200">
                <a:solidFill>
                  <a:srgbClr val="888888"/>
                </a:solidFill>
                <a:latin typeface="Calibri"/>
                <a:ea typeface="Calibri"/>
                <a:cs typeface="Calibri"/>
                <a:sym typeface="Calibri"/>
              </a:defRPr>
            </a:lvl6pPr>
            <a:lvl7pPr marL="0" marR="0" lvl="6" indent="0" algn="r" rtl="0">
              <a:spcBef>
                <a:spcPts val="0"/>
              </a:spcBef>
              <a:spcAft>
                <a:spcPts val="0"/>
              </a:spcAft>
              <a:buNone/>
              <a:defRPr sz="1200">
                <a:solidFill>
                  <a:srgbClr val="888888"/>
                </a:solidFill>
                <a:latin typeface="Calibri"/>
                <a:ea typeface="Calibri"/>
                <a:cs typeface="Calibri"/>
                <a:sym typeface="Calibri"/>
              </a:defRPr>
            </a:lvl7pPr>
            <a:lvl8pPr marL="0" marR="0" lvl="7" indent="0" algn="r" rtl="0">
              <a:spcBef>
                <a:spcPts val="0"/>
              </a:spcBef>
              <a:spcAft>
                <a:spcPts val="0"/>
              </a:spcAft>
              <a:buNone/>
              <a:defRPr sz="1200">
                <a:solidFill>
                  <a:srgbClr val="888888"/>
                </a:solidFill>
                <a:latin typeface="Calibri"/>
                <a:ea typeface="Calibri"/>
                <a:cs typeface="Calibri"/>
                <a:sym typeface="Calibri"/>
              </a:defRPr>
            </a:lvl8pPr>
            <a:lvl9pPr marL="0" marR="0" lvl="8" indent="0" algn="r" rtl="0">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0" name="Google Shape;30;p4"/>
          <p:cNvPicPr preferRelativeResize="0"/>
          <p:nvPr/>
        </p:nvPicPr>
        <p:blipFill rotWithShape="1">
          <a:blip r:embed="rId2">
            <a:alphaModFix/>
          </a:blip>
          <a:srcRect/>
          <a:stretch/>
        </p:blipFill>
        <p:spPr>
          <a:xfrm>
            <a:off x="520700" y="368300"/>
            <a:ext cx="3759200" cy="5029200"/>
          </a:xfrm>
          <a:prstGeom prst="rect">
            <a:avLst/>
          </a:prstGeom>
          <a:noFill/>
          <a:ln>
            <a:noFill/>
          </a:ln>
        </p:spPr>
      </p:pic>
      <p:sp>
        <p:nvSpPr>
          <p:cNvPr id="31" name="Google Shape;31;p4"/>
          <p:cNvSpPr/>
          <p:nvPr/>
        </p:nvSpPr>
        <p:spPr>
          <a:xfrm>
            <a:off x="0" y="5695950"/>
            <a:ext cx="9144000" cy="1162050"/>
          </a:xfrm>
          <a:prstGeom prst="rect">
            <a:avLst/>
          </a:prstGeom>
          <a:solidFill>
            <a:srgbClr val="00355F"/>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2" name="Google Shape;32;p4" descr="CWRU-ENG-white-rev-logo.eps"/>
          <p:cNvPicPr preferRelativeResize="0"/>
          <p:nvPr/>
        </p:nvPicPr>
        <p:blipFill rotWithShape="1">
          <a:blip r:embed="rId3">
            <a:alphaModFix/>
          </a:blip>
          <a:srcRect/>
          <a:stretch/>
        </p:blipFill>
        <p:spPr>
          <a:xfrm>
            <a:off x="546100" y="5918200"/>
            <a:ext cx="2565400" cy="65115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rgbClr val="0A355D"/>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6" name="Google Shape;36;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7" name="Google Shape;37;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8" name="Google Shape;38;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Calibri"/>
                <a:ea typeface="Calibri"/>
                <a:cs typeface="Calibri"/>
                <a:sym typeface="Calibri"/>
              </a:defRPr>
            </a:lvl1pPr>
            <a:lvl2pPr marL="0" marR="0" lvl="1" indent="0" algn="r" rtl="0">
              <a:spcBef>
                <a:spcPts val="0"/>
              </a:spcBef>
              <a:spcAft>
                <a:spcPts val="0"/>
              </a:spcAft>
              <a:buNone/>
              <a:defRPr sz="1200">
                <a:solidFill>
                  <a:srgbClr val="888888"/>
                </a:solidFill>
                <a:latin typeface="Calibri"/>
                <a:ea typeface="Calibri"/>
                <a:cs typeface="Calibri"/>
                <a:sym typeface="Calibri"/>
              </a:defRPr>
            </a:lvl2pPr>
            <a:lvl3pPr marL="0" marR="0" lvl="2" indent="0" algn="r" rtl="0">
              <a:spcBef>
                <a:spcPts val="0"/>
              </a:spcBef>
              <a:spcAft>
                <a:spcPts val="0"/>
              </a:spcAft>
              <a:buNone/>
              <a:defRPr sz="1200">
                <a:solidFill>
                  <a:srgbClr val="888888"/>
                </a:solidFill>
                <a:latin typeface="Calibri"/>
                <a:ea typeface="Calibri"/>
                <a:cs typeface="Calibri"/>
                <a:sym typeface="Calibri"/>
              </a:defRPr>
            </a:lvl3pPr>
            <a:lvl4pPr marL="0" marR="0" lvl="3" indent="0" algn="r" rtl="0">
              <a:spcBef>
                <a:spcPts val="0"/>
              </a:spcBef>
              <a:spcAft>
                <a:spcPts val="0"/>
              </a:spcAft>
              <a:buNone/>
              <a:defRPr sz="1200">
                <a:solidFill>
                  <a:srgbClr val="888888"/>
                </a:solidFill>
                <a:latin typeface="Calibri"/>
                <a:ea typeface="Calibri"/>
                <a:cs typeface="Calibri"/>
                <a:sym typeface="Calibri"/>
              </a:defRPr>
            </a:lvl4pPr>
            <a:lvl5pPr marL="0" marR="0" lvl="4" indent="0" algn="r" rtl="0">
              <a:spcBef>
                <a:spcPts val="0"/>
              </a:spcBef>
              <a:spcAft>
                <a:spcPts val="0"/>
              </a:spcAft>
              <a:buNone/>
              <a:defRPr sz="1200">
                <a:solidFill>
                  <a:srgbClr val="888888"/>
                </a:solidFill>
                <a:latin typeface="Calibri"/>
                <a:ea typeface="Calibri"/>
                <a:cs typeface="Calibri"/>
                <a:sym typeface="Calibri"/>
              </a:defRPr>
            </a:lvl5pPr>
            <a:lvl6pPr marL="0" marR="0" lvl="5" indent="0" algn="r" rtl="0">
              <a:spcBef>
                <a:spcPts val="0"/>
              </a:spcBef>
              <a:spcAft>
                <a:spcPts val="0"/>
              </a:spcAft>
              <a:buNone/>
              <a:defRPr sz="1200">
                <a:solidFill>
                  <a:srgbClr val="888888"/>
                </a:solidFill>
                <a:latin typeface="Calibri"/>
                <a:ea typeface="Calibri"/>
                <a:cs typeface="Calibri"/>
                <a:sym typeface="Calibri"/>
              </a:defRPr>
            </a:lvl6pPr>
            <a:lvl7pPr marL="0" marR="0" lvl="6" indent="0" algn="r" rtl="0">
              <a:spcBef>
                <a:spcPts val="0"/>
              </a:spcBef>
              <a:spcAft>
                <a:spcPts val="0"/>
              </a:spcAft>
              <a:buNone/>
              <a:defRPr sz="1200">
                <a:solidFill>
                  <a:srgbClr val="888888"/>
                </a:solidFill>
                <a:latin typeface="Calibri"/>
                <a:ea typeface="Calibri"/>
                <a:cs typeface="Calibri"/>
                <a:sym typeface="Calibri"/>
              </a:defRPr>
            </a:lvl7pPr>
            <a:lvl8pPr marL="0" marR="0" lvl="7" indent="0" algn="r" rtl="0">
              <a:spcBef>
                <a:spcPts val="0"/>
              </a:spcBef>
              <a:spcAft>
                <a:spcPts val="0"/>
              </a:spcAft>
              <a:buNone/>
              <a:defRPr sz="1200">
                <a:solidFill>
                  <a:srgbClr val="888888"/>
                </a:solidFill>
                <a:latin typeface="Calibri"/>
                <a:ea typeface="Calibri"/>
                <a:cs typeface="Calibri"/>
                <a:sym typeface="Calibri"/>
              </a:defRPr>
            </a:lvl8pPr>
            <a:lvl9pPr marL="0" marR="0" lvl="8" indent="0" algn="r" rtl="0">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457200" y="274637"/>
            <a:ext cx="8229600" cy="76993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rgbClr val="0A355D"/>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rgbClr val="35434F"/>
              </a:buClr>
              <a:buSzPts val="2800"/>
              <a:buFont typeface="Arial"/>
              <a:buChar char="•"/>
              <a:defRPr sz="2800" b="0" i="0" u="none" strike="noStrike" cap="none">
                <a:solidFill>
                  <a:srgbClr val="35434F"/>
                </a:solidFill>
                <a:latin typeface="Arial"/>
                <a:ea typeface="Arial"/>
                <a:cs typeface="Arial"/>
                <a:sym typeface="Arial"/>
              </a:defRPr>
            </a:lvl1pPr>
            <a:lvl2pPr marL="914400" marR="0" lvl="1" indent="-381000" algn="l" rtl="0">
              <a:spcBef>
                <a:spcPts val="480"/>
              </a:spcBef>
              <a:spcAft>
                <a:spcPts val="0"/>
              </a:spcAft>
              <a:buClr>
                <a:srgbClr val="35434F"/>
              </a:buClr>
              <a:buSzPts val="2400"/>
              <a:buFont typeface="Arial"/>
              <a:buChar char="–"/>
              <a:defRPr sz="2400" b="0" i="0" u="none" strike="noStrike" cap="none">
                <a:solidFill>
                  <a:srgbClr val="35434F"/>
                </a:solidFill>
                <a:latin typeface="Arial"/>
                <a:ea typeface="Arial"/>
                <a:cs typeface="Arial"/>
                <a:sym typeface="Arial"/>
              </a:defRPr>
            </a:lvl2pPr>
            <a:lvl3pPr marL="1371600" marR="0" lvl="2"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3pPr>
            <a:lvl4pPr marL="1828800" marR="0" lvl="3" indent="-342900" algn="l" rtl="0">
              <a:spcBef>
                <a:spcPts val="360"/>
              </a:spcBef>
              <a:spcAft>
                <a:spcPts val="0"/>
              </a:spcAft>
              <a:buClr>
                <a:srgbClr val="35434F"/>
              </a:buClr>
              <a:buSzPts val="1800"/>
              <a:buFont typeface="Arial"/>
              <a:buChar char="–"/>
              <a:defRPr sz="1800" b="0" i="0" u="none" strike="noStrike" cap="none">
                <a:solidFill>
                  <a:srgbClr val="35434F"/>
                </a:solidFill>
                <a:latin typeface="Arial"/>
                <a:ea typeface="Arial"/>
                <a:cs typeface="Arial"/>
                <a:sym typeface="Arial"/>
              </a:defRPr>
            </a:lvl4pPr>
            <a:lvl5pPr marL="2286000" marR="0" lvl="4" indent="-342900" algn="l" rtl="0">
              <a:spcBef>
                <a:spcPts val="360"/>
              </a:spcBef>
              <a:spcAft>
                <a:spcPts val="0"/>
              </a:spcAft>
              <a:buClr>
                <a:srgbClr val="35434F"/>
              </a:buClr>
              <a:buSzPts val="1800"/>
              <a:buFont typeface="Arial"/>
              <a:buChar char="»"/>
              <a:defRPr sz="1800" b="0" i="0" u="none" strike="noStrike" cap="none">
                <a:solidFill>
                  <a:srgbClr val="35434F"/>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rgbClr val="35434F"/>
              </a:buClr>
              <a:buSzPts val="2800"/>
              <a:buFont typeface="Arial"/>
              <a:buChar char="•"/>
              <a:defRPr sz="2800" b="0" i="0" u="none" strike="noStrike" cap="none">
                <a:solidFill>
                  <a:srgbClr val="35434F"/>
                </a:solidFill>
                <a:latin typeface="Arial"/>
                <a:ea typeface="Arial"/>
                <a:cs typeface="Arial"/>
                <a:sym typeface="Arial"/>
              </a:defRPr>
            </a:lvl1pPr>
            <a:lvl2pPr marL="914400" marR="0" lvl="1" indent="-381000" algn="l" rtl="0">
              <a:spcBef>
                <a:spcPts val="480"/>
              </a:spcBef>
              <a:spcAft>
                <a:spcPts val="0"/>
              </a:spcAft>
              <a:buClr>
                <a:srgbClr val="35434F"/>
              </a:buClr>
              <a:buSzPts val="2400"/>
              <a:buFont typeface="Arial"/>
              <a:buChar char="–"/>
              <a:defRPr sz="2400" b="0" i="0" u="none" strike="noStrike" cap="none">
                <a:solidFill>
                  <a:srgbClr val="35434F"/>
                </a:solidFill>
                <a:latin typeface="Arial"/>
                <a:ea typeface="Arial"/>
                <a:cs typeface="Arial"/>
                <a:sym typeface="Arial"/>
              </a:defRPr>
            </a:lvl2pPr>
            <a:lvl3pPr marL="1371600" marR="0" lvl="2"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3pPr>
            <a:lvl4pPr marL="1828800" marR="0" lvl="3" indent="-342900" algn="l" rtl="0">
              <a:spcBef>
                <a:spcPts val="360"/>
              </a:spcBef>
              <a:spcAft>
                <a:spcPts val="0"/>
              </a:spcAft>
              <a:buClr>
                <a:srgbClr val="35434F"/>
              </a:buClr>
              <a:buSzPts val="1800"/>
              <a:buFont typeface="Arial"/>
              <a:buChar char="–"/>
              <a:defRPr sz="1800" b="0" i="0" u="none" strike="noStrike" cap="none">
                <a:solidFill>
                  <a:srgbClr val="35434F"/>
                </a:solidFill>
                <a:latin typeface="Arial"/>
                <a:ea typeface="Arial"/>
                <a:cs typeface="Arial"/>
                <a:sym typeface="Arial"/>
              </a:defRPr>
            </a:lvl4pPr>
            <a:lvl5pPr marL="2286000" marR="0" lvl="4" indent="-342900" algn="l" rtl="0">
              <a:spcBef>
                <a:spcPts val="360"/>
              </a:spcBef>
              <a:spcAft>
                <a:spcPts val="0"/>
              </a:spcAft>
              <a:buClr>
                <a:srgbClr val="35434F"/>
              </a:buClr>
              <a:buSzPts val="1800"/>
              <a:buFont typeface="Arial"/>
              <a:buChar char="»"/>
              <a:defRPr sz="1800" b="0" i="0" u="none" strike="noStrike" cap="none">
                <a:solidFill>
                  <a:srgbClr val="35434F"/>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4" name="Google Shape;44;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5" name="Google Shape;45;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Calibri"/>
                <a:ea typeface="Calibri"/>
                <a:cs typeface="Calibri"/>
                <a:sym typeface="Calibri"/>
              </a:defRPr>
            </a:lvl1pPr>
            <a:lvl2pPr marL="0" marR="0" lvl="1" indent="0" algn="r" rtl="0">
              <a:spcBef>
                <a:spcPts val="0"/>
              </a:spcBef>
              <a:spcAft>
                <a:spcPts val="0"/>
              </a:spcAft>
              <a:buNone/>
              <a:defRPr sz="1200">
                <a:solidFill>
                  <a:srgbClr val="888888"/>
                </a:solidFill>
                <a:latin typeface="Calibri"/>
                <a:ea typeface="Calibri"/>
                <a:cs typeface="Calibri"/>
                <a:sym typeface="Calibri"/>
              </a:defRPr>
            </a:lvl2pPr>
            <a:lvl3pPr marL="0" marR="0" lvl="2" indent="0" algn="r" rtl="0">
              <a:spcBef>
                <a:spcPts val="0"/>
              </a:spcBef>
              <a:spcAft>
                <a:spcPts val="0"/>
              </a:spcAft>
              <a:buNone/>
              <a:defRPr sz="1200">
                <a:solidFill>
                  <a:srgbClr val="888888"/>
                </a:solidFill>
                <a:latin typeface="Calibri"/>
                <a:ea typeface="Calibri"/>
                <a:cs typeface="Calibri"/>
                <a:sym typeface="Calibri"/>
              </a:defRPr>
            </a:lvl3pPr>
            <a:lvl4pPr marL="0" marR="0" lvl="3" indent="0" algn="r" rtl="0">
              <a:spcBef>
                <a:spcPts val="0"/>
              </a:spcBef>
              <a:spcAft>
                <a:spcPts val="0"/>
              </a:spcAft>
              <a:buNone/>
              <a:defRPr sz="1200">
                <a:solidFill>
                  <a:srgbClr val="888888"/>
                </a:solidFill>
                <a:latin typeface="Calibri"/>
                <a:ea typeface="Calibri"/>
                <a:cs typeface="Calibri"/>
                <a:sym typeface="Calibri"/>
              </a:defRPr>
            </a:lvl4pPr>
            <a:lvl5pPr marL="0" marR="0" lvl="4" indent="0" algn="r" rtl="0">
              <a:spcBef>
                <a:spcPts val="0"/>
              </a:spcBef>
              <a:spcAft>
                <a:spcPts val="0"/>
              </a:spcAft>
              <a:buNone/>
              <a:defRPr sz="1200">
                <a:solidFill>
                  <a:srgbClr val="888888"/>
                </a:solidFill>
                <a:latin typeface="Calibri"/>
                <a:ea typeface="Calibri"/>
                <a:cs typeface="Calibri"/>
                <a:sym typeface="Calibri"/>
              </a:defRPr>
            </a:lvl5pPr>
            <a:lvl6pPr marL="0" marR="0" lvl="5" indent="0" algn="r" rtl="0">
              <a:spcBef>
                <a:spcPts val="0"/>
              </a:spcBef>
              <a:spcAft>
                <a:spcPts val="0"/>
              </a:spcAft>
              <a:buNone/>
              <a:defRPr sz="1200">
                <a:solidFill>
                  <a:srgbClr val="888888"/>
                </a:solidFill>
                <a:latin typeface="Calibri"/>
                <a:ea typeface="Calibri"/>
                <a:cs typeface="Calibri"/>
                <a:sym typeface="Calibri"/>
              </a:defRPr>
            </a:lvl6pPr>
            <a:lvl7pPr marL="0" marR="0" lvl="6" indent="0" algn="r" rtl="0">
              <a:spcBef>
                <a:spcPts val="0"/>
              </a:spcBef>
              <a:spcAft>
                <a:spcPts val="0"/>
              </a:spcAft>
              <a:buNone/>
              <a:defRPr sz="1200">
                <a:solidFill>
                  <a:srgbClr val="888888"/>
                </a:solidFill>
                <a:latin typeface="Calibri"/>
                <a:ea typeface="Calibri"/>
                <a:cs typeface="Calibri"/>
                <a:sym typeface="Calibri"/>
              </a:defRPr>
            </a:lvl7pPr>
            <a:lvl8pPr marL="0" marR="0" lvl="7" indent="0" algn="r" rtl="0">
              <a:spcBef>
                <a:spcPts val="0"/>
              </a:spcBef>
              <a:spcAft>
                <a:spcPts val="0"/>
              </a:spcAft>
              <a:buNone/>
              <a:defRPr sz="1200">
                <a:solidFill>
                  <a:srgbClr val="888888"/>
                </a:solidFill>
                <a:latin typeface="Calibri"/>
                <a:ea typeface="Calibri"/>
                <a:cs typeface="Calibri"/>
                <a:sym typeface="Calibri"/>
              </a:defRPr>
            </a:lvl8pPr>
            <a:lvl9pPr marL="0" marR="0" lvl="8" indent="0" algn="r" rtl="0">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57200" y="274637"/>
            <a:ext cx="8229600" cy="76993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rgbClr val="0A355D"/>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rgbClr val="35434F"/>
              </a:buClr>
              <a:buSzPts val="2400"/>
              <a:buFont typeface="Arial"/>
              <a:buNone/>
              <a:defRPr sz="2400" b="1" i="0" u="none" strike="noStrike" cap="none">
                <a:solidFill>
                  <a:srgbClr val="35434F"/>
                </a:solidFill>
                <a:latin typeface="Arial"/>
                <a:ea typeface="Arial"/>
                <a:cs typeface="Arial"/>
                <a:sym typeface="Arial"/>
              </a:defRPr>
            </a:lvl1pPr>
            <a:lvl2pPr marL="914400" marR="0" lvl="1" indent="-228600" algn="l" rtl="0">
              <a:spcBef>
                <a:spcPts val="400"/>
              </a:spcBef>
              <a:spcAft>
                <a:spcPts val="0"/>
              </a:spcAft>
              <a:buClr>
                <a:srgbClr val="35434F"/>
              </a:buClr>
              <a:buSzPts val="2000"/>
              <a:buFont typeface="Arial"/>
              <a:buNone/>
              <a:defRPr sz="2000" b="1" i="0" u="none" strike="noStrike" cap="none">
                <a:solidFill>
                  <a:srgbClr val="35434F"/>
                </a:solidFill>
                <a:latin typeface="Arial"/>
                <a:ea typeface="Arial"/>
                <a:cs typeface="Arial"/>
                <a:sym typeface="Arial"/>
              </a:defRPr>
            </a:lvl2pPr>
            <a:lvl3pPr marL="1371600" marR="0" lvl="2" indent="-228600" algn="l" rtl="0">
              <a:spcBef>
                <a:spcPts val="360"/>
              </a:spcBef>
              <a:spcAft>
                <a:spcPts val="0"/>
              </a:spcAft>
              <a:buClr>
                <a:srgbClr val="35434F"/>
              </a:buClr>
              <a:buSzPts val="1800"/>
              <a:buFont typeface="Arial"/>
              <a:buNone/>
              <a:defRPr sz="1800" b="1" i="0" u="none" strike="noStrike" cap="none">
                <a:solidFill>
                  <a:srgbClr val="35434F"/>
                </a:solidFill>
                <a:latin typeface="Arial"/>
                <a:ea typeface="Arial"/>
                <a:cs typeface="Arial"/>
                <a:sym typeface="Arial"/>
              </a:defRPr>
            </a:lvl3pPr>
            <a:lvl4pPr marL="1828800" marR="0" lvl="3" indent="-228600" algn="l" rtl="0">
              <a:spcBef>
                <a:spcPts val="320"/>
              </a:spcBef>
              <a:spcAft>
                <a:spcPts val="0"/>
              </a:spcAft>
              <a:buClr>
                <a:srgbClr val="35434F"/>
              </a:buClr>
              <a:buSzPts val="1600"/>
              <a:buFont typeface="Arial"/>
              <a:buNone/>
              <a:defRPr sz="1600" b="1" i="0" u="none" strike="noStrike" cap="none">
                <a:solidFill>
                  <a:srgbClr val="35434F"/>
                </a:solidFill>
                <a:latin typeface="Arial"/>
                <a:ea typeface="Arial"/>
                <a:cs typeface="Arial"/>
                <a:sym typeface="Arial"/>
              </a:defRPr>
            </a:lvl4pPr>
            <a:lvl5pPr marL="2286000" marR="0" lvl="4" indent="-228600" algn="l" rtl="0">
              <a:spcBef>
                <a:spcPts val="320"/>
              </a:spcBef>
              <a:spcAft>
                <a:spcPts val="0"/>
              </a:spcAft>
              <a:buClr>
                <a:srgbClr val="35434F"/>
              </a:buClr>
              <a:buSzPts val="1600"/>
              <a:buFont typeface="Arial"/>
              <a:buNone/>
              <a:defRPr sz="1600" b="1" i="0" u="none" strike="noStrike" cap="none">
                <a:solidFill>
                  <a:srgbClr val="35434F"/>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35434F"/>
              </a:buClr>
              <a:buSzPts val="2400"/>
              <a:buFont typeface="Arial"/>
              <a:buChar char="•"/>
              <a:defRPr sz="2400" b="0" i="0" u="none" strike="noStrike" cap="none">
                <a:solidFill>
                  <a:srgbClr val="35434F"/>
                </a:solidFill>
                <a:latin typeface="Arial"/>
                <a:ea typeface="Arial"/>
                <a:cs typeface="Arial"/>
                <a:sym typeface="Arial"/>
              </a:defRPr>
            </a:lvl1pPr>
            <a:lvl2pPr marL="914400" marR="0" lvl="1"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2pPr>
            <a:lvl3pPr marL="1371600" marR="0" lvl="2" indent="-342900" algn="l" rtl="0">
              <a:spcBef>
                <a:spcPts val="360"/>
              </a:spcBef>
              <a:spcAft>
                <a:spcPts val="0"/>
              </a:spcAft>
              <a:buClr>
                <a:srgbClr val="35434F"/>
              </a:buClr>
              <a:buSzPts val="1800"/>
              <a:buFont typeface="Arial"/>
              <a:buChar char="•"/>
              <a:defRPr sz="1800" b="0" i="0" u="none" strike="noStrike" cap="none">
                <a:solidFill>
                  <a:srgbClr val="35434F"/>
                </a:solidFill>
                <a:latin typeface="Arial"/>
                <a:ea typeface="Arial"/>
                <a:cs typeface="Arial"/>
                <a:sym typeface="Arial"/>
              </a:defRPr>
            </a:lvl3pPr>
            <a:lvl4pPr marL="1828800" marR="0" lvl="3" indent="-330200" algn="l" rtl="0">
              <a:spcBef>
                <a:spcPts val="320"/>
              </a:spcBef>
              <a:spcAft>
                <a:spcPts val="0"/>
              </a:spcAft>
              <a:buClr>
                <a:srgbClr val="35434F"/>
              </a:buClr>
              <a:buSzPts val="1600"/>
              <a:buFont typeface="Arial"/>
              <a:buChar char="–"/>
              <a:defRPr sz="1600" b="0" i="0" u="none" strike="noStrike" cap="none">
                <a:solidFill>
                  <a:srgbClr val="35434F"/>
                </a:solidFill>
                <a:latin typeface="Arial"/>
                <a:ea typeface="Arial"/>
                <a:cs typeface="Arial"/>
                <a:sym typeface="Arial"/>
              </a:defRPr>
            </a:lvl4pPr>
            <a:lvl5pPr marL="2286000" marR="0" lvl="4" indent="-330200" algn="l" rtl="0">
              <a:spcBef>
                <a:spcPts val="320"/>
              </a:spcBef>
              <a:spcAft>
                <a:spcPts val="0"/>
              </a:spcAft>
              <a:buClr>
                <a:srgbClr val="35434F"/>
              </a:buClr>
              <a:buSzPts val="1600"/>
              <a:buFont typeface="Arial"/>
              <a:buChar char="»"/>
              <a:defRPr sz="1600" b="0" i="0" u="none" strike="noStrike" cap="none">
                <a:solidFill>
                  <a:srgbClr val="35434F"/>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rgbClr val="35434F"/>
              </a:buClr>
              <a:buSzPts val="2400"/>
              <a:buFont typeface="Arial"/>
              <a:buNone/>
              <a:defRPr sz="2400" b="1" i="0" u="none" strike="noStrike" cap="none">
                <a:solidFill>
                  <a:srgbClr val="35434F"/>
                </a:solidFill>
                <a:latin typeface="Arial"/>
                <a:ea typeface="Arial"/>
                <a:cs typeface="Arial"/>
                <a:sym typeface="Arial"/>
              </a:defRPr>
            </a:lvl1pPr>
            <a:lvl2pPr marL="914400" marR="0" lvl="1" indent="-228600" algn="l" rtl="0">
              <a:spcBef>
                <a:spcPts val="400"/>
              </a:spcBef>
              <a:spcAft>
                <a:spcPts val="0"/>
              </a:spcAft>
              <a:buClr>
                <a:srgbClr val="35434F"/>
              </a:buClr>
              <a:buSzPts val="2000"/>
              <a:buFont typeface="Arial"/>
              <a:buNone/>
              <a:defRPr sz="2000" b="1" i="0" u="none" strike="noStrike" cap="none">
                <a:solidFill>
                  <a:srgbClr val="35434F"/>
                </a:solidFill>
                <a:latin typeface="Arial"/>
                <a:ea typeface="Arial"/>
                <a:cs typeface="Arial"/>
                <a:sym typeface="Arial"/>
              </a:defRPr>
            </a:lvl2pPr>
            <a:lvl3pPr marL="1371600" marR="0" lvl="2" indent="-228600" algn="l" rtl="0">
              <a:spcBef>
                <a:spcPts val="360"/>
              </a:spcBef>
              <a:spcAft>
                <a:spcPts val="0"/>
              </a:spcAft>
              <a:buClr>
                <a:srgbClr val="35434F"/>
              </a:buClr>
              <a:buSzPts val="1800"/>
              <a:buFont typeface="Arial"/>
              <a:buNone/>
              <a:defRPr sz="1800" b="1" i="0" u="none" strike="noStrike" cap="none">
                <a:solidFill>
                  <a:srgbClr val="35434F"/>
                </a:solidFill>
                <a:latin typeface="Arial"/>
                <a:ea typeface="Arial"/>
                <a:cs typeface="Arial"/>
                <a:sym typeface="Arial"/>
              </a:defRPr>
            </a:lvl3pPr>
            <a:lvl4pPr marL="1828800" marR="0" lvl="3" indent="-228600" algn="l" rtl="0">
              <a:spcBef>
                <a:spcPts val="320"/>
              </a:spcBef>
              <a:spcAft>
                <a:spcPts val="0"/>
              </a:spcAft>
              <a:buClr>
                <a:srgbClr val="35434F"/>
              </a:buClr>
              <a:buSzPts val="1600"/>
              <a:buFont typeface="Arial"/>
              <a:buNone/>
              <a:defRPr sz="1600" b="1" i="0" u="none" strike="noStrike" cap="none">
                <a:solidFill>
                  <a:srgbClr val="35434F"/>
                </a:solidFill>
                <a:latin typeface="Arial"/>
                <a:ea typeface="Arial"/>
                <a:cs typeface="Arial"/>
                <a:sym typeface="Arial"/>
              </a:defRPr>
            </a:lvl4pPr>
            <a:lvl5pPr marL="2286000" marR="0" lvl="4" indent="-228600" algn="l" rtl="0">
              <a:spcBef>
                <a:spcPts val="320"/>
              </a:spcBef>
              <a:spcAft>
                <a:spcPts val="0"/>
              </a:spcAft>
              <a:buClr>
                <a:srgbClr val="35434F"/>
              </a:buClr>
              <a:buSzPts val="1600"/>
              <a:buFont typeface="Arial"/>
              <a:buNone/>
              <a:defRPr sz="1600" b="1" i="0" u="none" strike="noStrike" cap="none">
                <a:solidFill>
                  <a:srgbClr val="35434F"/>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35434F"/>
              </a:buClr>
              <a:buSzPts val="2400"/>
              <a:buFont typeface="Arial"/>
              <a:buChar char="•"/>
              <a:defRPr sz="2400" b="0" i="0" u="none" strike="noStrike" cap="none">
                <a:solidFill>
                  <a:srgbClr val="35434F"/>
                </a:solidFill>
                <a:latin typeface="Arial"/>
                <a:ea typeface="Arial"/>
                <a:cs typeface="Arial"/>
                <a:sym typeface="Arial"/>
              </a:defRPr>
            </a:lvl1pPr>
            <a:lvl2pPr marL="914400" marR="0" lvl="1"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2pPr>
            <a:lvl3pPr marL="1371600" marR="0" lvl="2" indent="-342900" algn="l" rtl="0">
              <a:spcBef>
                <a:spcPts val="360"/>
              </a:spcBef>
              <a:spcAft>
                <a:spcPts val="0"/>
              </a:spcAft>
              <a:buClr>
                <a:srgbClr val="35434F"/>
              </a:buClr>
              <a:buSzPts val="1800"/>
              <a:buFont typeface="Arial"/>
              <a:buChar char="•"/>
              <a:defRPr sz="1800" b="0" i="0" u="none" strike="noStrike" cap="none">
                <a:solidFill>
                  <a:srgbClr val="35434F"/>
                </a:solidFill>
                <a:latin typeface="Arial"/>
                <a:ea typeface="Arial"/>
                <a:cs typeface="Arial"/>
                <a:sym typeface="Arial"/>
              </a:defRPr>
            </a:lvl3pPr>
            <a:lvl4pPr marL="1828800" marR="0" lvl="3" indent="-330200" algn="l" rtl="0">
              <a:spcBef>
                <a:spcPts val="320"/>
              </a:spcBef>
              <a:spcAft>
                <a:spcPts val="0"/>
              </a:spcAft>
              <a:buClr>
                <a:srgbClr val="35434F"/>
              </a:buClr>
              <a:buSzPts val="1600"/>
              <a:buFont typeface="Arial"/>
              <a:buChar char="–"/>
              <a:defRPr sz="1600" b="0" i="0" u="none" strike="noStrike" cap="none">
                <a:solidFill>
                  <a:srgbClr val="35434F"/>
                </a:solidFill>
                <a:latin typeface="Arial"/>
                <a:ea typeface="Arial"/>
                <a:cs typeface="Arial"/>
                <a:sym typeface="Arial"/>
              </a:defRPr>
            </a:lvl4pPr>
            <a:lvl5pPr marL="2286000" marR="0" lvl="4" indent="-330200" algn="l" rtl="0">
              <a:spcBef>
                <a:spcPts val="320"/>
              </a:spcBef>
              <a:spcAft>
                <a:spcPts val="0"/>
              </a:spcAft>
              <a:buClr>
                <a:srgbClr val="35434F"/>
              </a:buClr>
              <a:buSzPts val="1600"/>
              <a:buFont typeface="Arial"/>
              <a:buChar char="»"/>
              <a:defRPr sz="1600" b="0" i="0" u="none" strike="noStrike" cap="none">
                <a:solidFill>
                  <a:srgbClr val="35434F"/>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3" name="Google Shape;5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4" name="Google Shape;5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Calibri"/>
                <a:ea typeface="Calibri"/>
                <a:cs typeface="Calibri"/>
                <a:sym typeface="Calibri"/>
              </a:defRPr>
            </a:lvl1pPr>
            <a:lvl2pPr marL="0" marR="0" lvl="1" indent="0" algn="r" rtl="0">
              <a:spcBef>
                <a:spcPts val="0"/>
              </a:spcBef>
              <a:spcAft>
                <a:spcPts val="0"/>
              </a:spcAft>
              <a:buNone/>
              <a:defRPr sz="1200">
                <a:solidFill>
                  <a:srgbClr val="888888"/>
                </a:solidFill>
                <a:latin typeface="Calibri"/>
                <a:ea typeface="Calibri"/>
                <a:cs typeface="Calibri"/>
                <a:sym typeface="Calibri"/>
              </a:defRPr>
            </a:lvl2pPr>
            <a:lvl3pPr marL="0" marR="0" lvl="2" indent="0" algn="r" rtl="0">
              <a:spcBef>
                <a:spcPts val="0"/>
              </a:spcBef>
              <a:spcAft>
                <a:spcPts val="0"/>
              </a:spcAft>
              <a:buNone/>
              <a:defRPr sz="1200">
                <a:solidFill>
                  <a:srgbClr val="888888"/>
                </a:solidFill>
                <a:latin typeface="Calibri"/>
                <a:ea typeface="Calibri"/>
                <a:cs typeface="Calibri"/>
                <a:sym typeface="Calibri"/>
              </a:defRPr>
            </a:lvl3pPr>
            <a:lvl4pPr marL="0" marR="0" lvl="3" indent="0" algn="r" rtl="0">
              <a:spcBef>
                <a:spcPts val="0"/>
              </a:spcBef>
              <a:spcAft>
                <a:spcPts val="0"/>
              </a:spcAft>
              <a:buNone/>
              <a:defRPr sz="1200">
                <a:solidFill>
                  <a:srgbClr val="888888"/>
                </a:solidFill>
                <a:latin typeface="Calibri"/>
                <a:ea typeface="Calibri"/>
                <a:cs typeface="Calibri"/>
                <a:sym typeface="Calibri"/>
              </a:defRPr>
            </a:lvl4pPr>
            <a:lvl5pPr marL="0" marR="0" lvl="4" indent="0" algn="r" rtl="0">
              <a:spcBef>
                <a:spcPts val="0"/>
              </a:spcBef>
              <a:spcAft>
                <a:spcPts val="0"/>
              </a:spcAft>
              <a:buNone/>
              <a:defRPr sz="1200">
                <a:solidFill>
                  <a:srgbClr val="888888"/>
                </a:solidFill>
                <a:latin typeface="Calibri"/>
                <a:ea typeface="Calibri"/>
                <a:cs typeface="Calibri"/>
                <a:sym typeface="Calibri"/>
              </a:defRPr>
            </a:lvl5pPr>
            <a:lvl6pPr marL="0" marR="0" lvl="5" indent="0" algn="r" rtl="0">
              <a:spcBef>
                <a:spcPts val="0"/>
              </a:spcBef>
              <a:spcAft>
                <a:spcPts val="0"/>
              </a:spcAft>
              <a:buNone/>
              <a:defRPr sz="1200">
                <a:solidFill>
                  <a:srgbClr val="888888"/>
                </a:solidFill>
                <a:latin typeface="Calibri"/>
                <a:ea typeface="Calibri"/>
                <a:cs typeface="Calibri"/>
                <a:sym typeface="Calibri"/>
              </a:defRPr>
            </a:lvl6pPr>
            <a:lvl7pPr marL="0" marR="0" lvl="6" indent="0" algn="r" rtl="0">
              <a:spcBef>
                <a:spcPts val="0"/>
              </a:spcBef>
              <a:spcAft>
                <a:spcPts val="0"/>
              </a:spcAft>
              <a:buNone/>
              <a:defRPr sz="1200">
                <a:solidFill>
                  <a:srgbClr val="888888"/>
                </a:solidFill>
                <a:latin typeface="Calibri"/>
                <a:ea typeface="Calibri"/>
                <a:cs typeface="Calibri"/>
                <a:sym typeface="Calibri"/>
              </a:defRPr>
            </a:lvl7pPr>
            <a:lvl8pPr marL="0" marR="0" lvl="7" indent="0" algn="r" rtl="0">
              <a:spcBef>
                <a:spcPts val="0"/>
              </a:spcBef>
              <a:spcAft>
                <a:spcPts val="0"/>
              </a:spcAft>
              <a:buNone/>
              <a:defRPr sz="1200">
                <a:solidFill>
                  <a:srgbClr val="888888"/>
                </a:solidFill>
                <a:latin typeface="Calibri"/>
                <a:ea typeface="Calibri"/>
                <a:cs typeface="Calibri"/>
                <a:sym typeface="Calibri"/>
              </a:defRPr>
            </a:lvl8pPr>
            <a:lvl9pPr marL="0" marR="0" lvl="8" indent="0" algn="r" rtl="0">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457200" y="274637"/>
            <a:ext cx="8229600" cy="76993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rgbClr val="0A355D"/>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8" name="Google Shape;58;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9" name="Google Shape;59;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Calibri"/>
                <a:ea typeface="Calibri"/>
                <a:cs typeface="Calibri"/>
                <a:sym typeface="Calibri"/>
              </a:defRPr>
            </a:lvl1pPr>
            <a:lvl2pPr marL="0" marR="0" lvl="1" indent="0" algn="r" rtl="0">
              <a:spcBef>
                <a:spcPts val="0"/>
              </a:spcBef>
              <a:spcAft>
                <a:spcPts val="0"/>
              </a:spcAft>
              <a:buNone/>
              <a:defRPr sz="1200">
                <a:solidFill>
                  <a:srgbClr val="888888"/>
                </a:solidFill>
                <a:latin typeface="Calibri"/>
                <a:ea typeface="Calibri"/>
                <a:cs typeface="Calibri"/>
                <a:sym typeface="Calibri"/>
              </a:defRPr>
            </a:lvl2pPr>
            <a:lvl3pPr marL="0" marR="0" lvl="2" indent="0" algn="r" rtl="0">
              <a:spcBef>
                <a:spcPts val="0"/>
              </a:spcBef>
              <a:spcAft>
                <a:spcPts val="0"/>
              </a:spcAft>
              <a:buNone/>
              <a:defRPr sz="1200">
                <a:solidFill>
                  <a:srgbClr val="888888"/>
                </a:solidFill>
                <a:latin typeface="Calibri"/>
                <a:ea typeface="Calibri"/>
                <a:cs typeface="Calibri"/>
                <a:sym typeface="Calibri"/>
              </a:defRPr>
            </a:lvl3pPr>
            <a:lvl4pPr marL="0" marR="0" lvl="3" indent="0" algn="r" rtl="0">
              <a:spcBef>
                <a:spcPts val="0"/>
              </a:spcBef>
              <a:spcAft>
                <a:spcPts val="0"/>
              </a:spcAft>
              <a:buNone/>
              <a:defRPr sz="1200">
                <a:solidFill>
                  <a:srgbClr val="888888"/>
                </a:solidFill>
                <a:latin typeface="Calibri"/>
                <a:ea typeface="Calibri"/>
                <a:cs typeface="Calibri"/>
                <a:sym typeface="Calibri"/>
              </a:defRPr>
            </a:lvl4pPr>
            <a:lvl5pPr marL="0" marR="0" lvl="4" indent="0" algn="r" rtl="0">
              <a:spcBef>
                <a:spcPts val="0"/>
              </a:spcBef>
              <a:spcAft>
                <a:spcPts val="0"/>
              </a:spcAft>
              <a:buNone/>
              <a:defRPr sz="1200">
                <a:solidFill>
                  <a:srgbClr val="888888"/>
                </a:solidFill>
                <a:latin typeface="Calibri"/>
                <a:ea typeface="Calibri"/>
                <a:cs typeface="Calibri"/>
                <a:sym typeface="Calibri"/>
              </a:defRPr>
            </a:lvl5pPr>
            <a:lvl6pPr marL="0" marR="0" lvl="5" indent="0" algn="r" rtl="0">
              <a:spcBef>
                <a:spcPts val="0"/>
              </a:spcBef>
              <a:spcAft>
                <a:spcPts val="0"/>
              </a:spcAft>
              <a:buNone/>
              <a:defRPr sz="1200">
                <a:solidFill>
                  <a:srgbClr val="888888"/>
                </a:solidFill>
                <a:latin typeface="Calibri"/>
                <a:ea typeface="Calibri"/>
                <a:cs typeface="Calibri"/>
                <a:sym typeface="Calibri"/>
              </a:defRPr>
            </a:lvl6pPr>
            <a:lvl7pPr marL="0" marR="0" lvl="6" indent="0" algn="r" rtl="0">
              <a:spcBef>
                <a:spcPts val="0"/>
              </a:spcBef>
              <a:spcAft>
                <a:spcPts val="0"/>
              </a:spcAft>
              <a:buNone/>
              <a:defRPr sz="1200">
                <a:solidFill>
                  <a:srgbClr val="888888"/>
                </a:solidFill>
                <a:latin typeface="Calibri"/>
                <a:ea typeface="Calibri"/>
                <a:cs typeface="Calibri"/>
                <a:sym typeface="Calibri"/>
              </a:defRPr>
            </a:lvl7pPr>
            <a:lvl8pPr marL="0" marR="0" lvl="7" indent="0" algn="r" rtl="0">
              <a:spcBef>
                <a:spcPts val="0"/>
              </a:spcBef>
              <a:spcAft>
                <a:spcPts val="0"/>
              </a:spcAft>
              <a:buNone/>
              <a:defRPr sz="1200">
                <a:solidFill>
                  <a:srgbClr val="888888"/>
                </a:solidFill>
                <a:latin typeface="Calibri"/>
                <a:ea typeface="Calibri"/>
                <a:cs typeface="Calibri"/>
                <a:sym typeface="Calibri"/>
              </a:defRPr>
            </a:lvl8pPr>
            <a:lvl9pPr marL="0" marR="0" lvl="8" indent="0" algn="r" rtl="0">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rgbClr val="0A355D"/>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35434F"/>
              </a:buClr>
              <a:buSzPts val="3200"/>
              <a:buFont typeface="Arial"/>
              <a:buChar char="•"/>
              <a:defRPr sz="3200" b="0" i="0" u="none" strike="noStrike" cap="none">
                <a:solidFill>
                  <a:srgbClr val="35434F"/>
                </a:solidFill>
                <a:latin typeface="Arial"/>
                <a:ea typeface="Arial"/>
                <a:cs typeface="Arial"/>
                <a:sym typeface="Arial"/>
              </a:defRPr>
            </a:lvl1pPr>
            <a:lvl2pPr marL="914400" marR="0" lvl="1" indent="-406400" algn="l" rtl="0">
              <a:spcBef>
                <a:spcPts val="560"/>
              </a:spcBef>
              <a:spcAft>
                <a:spcPts val="0"/>
              </a:spcAft>
              <a:buClr>
                <a:srgbClr val="35434F"/>
              </a:buClr>
              <a:buSzPts val="2800"/>
              <a:buFont typeface="Arial"/>
              <a:buChar char="–"/>
              <a:defRPr sz="2800" b="0" i="0" u="none" strike="noStrike" cap="none">
                <a:solidFill>
                  <a:srgbClr val="35434F"/>
                </a:solidFill>
                <a:latin typeface="Arial"/>
                <a:ea typeface="Arial"/>
                <a:cs typeface="Arial"/>
                <a:sym typeface="Arial"/>
              </a:defRPr>
            </a:lvl2pPr>
            <a:lvl3pPr marL="1371600" marR="0" lvl="2" indent="-381000" algn="l" rtl="0">
              <a:spcBef>
                <a:spcPts val="480"/>
              </a:spcBef>
              <a:spcAft>
                <a:spcPts val="0"/>
              </a:spcAft>
              <a:buClr>
                <a:srgbClr val="35434F"/>
              </a:buClr>
              <a:buSzPts val="2400"/>
              <a:buFont typeface="Arial"/>
              <a:buChar char="•"/>
              <a:defRPr sz="2400" b="0" i="0" u="none" strike="noStrike" cap="none">
                <a:solidFill>
                  <a:srgbClr val="35434F"/>
                </a:solidFill>
                <a:latin typeface="Arial"/>
                <a:ea typeface="Arial"/>
                <a:cs typeface="Arial"/>
                <a:sym typeface="Arial"/>
              </a:defRPr>
            </a:lvl3pPr>
            <a:lvl4pPr marL="1828800" marR="0" lvl="3"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4pPr>
            <a:lvl5pPr marL="2286000" marR="0" lvl="4"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rgbClr val="35434F"/>
              </a:buClr>
              <a:buSzPts val="1400"/>
              <a:buFont typeface="Arial"/>
              <a:buNone/>
              <a:defRPr sz="1400" b="0" i="0" u="none" strike="noStrike" cap="none">
                <a:solidFill>
                  <a:srgbClr val="35434F"/>
                </a:solidFill>
                <a:latin typeface="Arial"/>
                <a:ea typeface="Arial"/>
                <a:cs typeface="Arial"/>
                <a:sym typeface="Arial"/>
              </a:defRPr>
            </a:lvl1pPr>
            <a:lvl2pPr marL="914400" marR="0" lvl="1" indent="-228600" algn="l" rtl="0">
              <a:spcBef>
                <a:spcPts val="240"/>
              </a:spcBef>
              <a:spcAft>
                <a:spcPts val="0"/>
              </a:spcAft>
              <a:buClr>
                <a:srgbClr val="35434F"/>
              </a:buClr>
              <a:buSzPts val="1200"/>
              <a:buFont typeface="Arial"/>
              <a:buNone/>
              <a:defRPr sz="1200" b="0" i="0" u="none" strike="noStrike" cap="none">
                <a:solidFill>
                  <a:srgbClr val="35434F"/>
                </a:solidFill>
                <a:latin typeface="Arial"/>
                <a:ea typeface="Arial"/>
                <a:cs typeface="Arial"/>
                <a:sym typeface="Arial"/>
              </a:defRPr>
            </a:lvl2pPr>
            <a:lvl3pPr marL="1371600" marR="0" lvl="2" indent="-228600" algn="l" rtl="0">
              <a:spcBef>
                <a:spcPts val="200"/>
              </a:spcBef>
              <a:spcAft>
                <a:spcPts val="0"/>
              </a:spcAft>
              <a:buClr>
                <a:srgbClr val="35434F"/>
              </a:buClr>
              <a:buSzPts val="1000"/>
              <a:buFont typeface="Arial"/>
              <a:buNone/>
              <a:defRPr sz="1000" b="0" i="0" u="none" strike="noStrike" cap="none">
                <a:solidFill>
                  <a:srgbClr val="35434F"/>
                </a:solidFill>
                <a:latin typeface="Arial"/>
                <a:ea typeface="Arial"/>
                <a:cs typeface="Arial"/>
                <a:sym typeface="Arial"/>
              </a:defRPr>
            </a:lvl3pPr>
            <a:lvl4pPr marL="1828800" marR="0" lvl="3" indent="-228600" algn="l" rtl="0">
              <a:spcBef>
                <a:spcPts val="180"/>
              </a:spcBef>
              <a:spcAft>
                <a:spcPts val="0"/>
              </a:spcAft>
              <a:buClr>
                <a:srgbClr val="35434F"/>
              </a:buClr>
              <a:buSzPts val="900"/>
              <a:buFont typeface="Arial"/>
              <a:buNone/>
              <a:defRPr sz="900" b="0" i="0" u="none" strike="noStrike" cap="none">
                <a:solidFill>
                  <a:srgbClr val="35434F"/>
                </a:solidFill>
                <a:latin typeface="Arial"/>
                <a:ea typeface="Arial"/>
                <a:cs typeface="Arial"/>
                <a:sym typeface="Arial"/>
              </a:defRPr>
            </a:lvl4pPr>
            <a:lvl5pPr marL="2286000" marR="0" lvl="4" indent="-228600" algn="l" rtl="0">
              <a:spcBef>
                <a:spcPts val="180"/>
              </a:spcBef>
              <a:spcAft>
                <a:spcPts val="0"/>
              </a:spcAft>
              <a:buClr>
                <a:srgbClr val="35434F"/>
              </a:buClr>
              <a:buSzPts val="900"/>
              <a:buFont typeface="Arial"/>
              <a:buNone/>
              <a:defRPr sz="900" b="0" i="0" u="none" strike="noStrike" cap="none">
                <a:solidFill>
                  <a:srgbClr val="35434F"/>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5" name="Google Shape;65;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6" name="Google Shape;66;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Calibri"/>
                <a:ea typeface="Calibri"/>
                <a:cs typeface="Calibri"/>
                <a:sym typeface="Calibri"/>
              </a:defRPr>
            </a:lvl1pPr>
            <a:lvl2pPr marL="0" marR="0" lvl="1" indent="0" algn="r" rtl="0">
              <a:spcBef>
                <a:spcPts val="0"/>
              </a:spcBef>
              <a:spcAft>
                <a:spcPts val="0"/>
              </a:spcAft>
              <a:buNone/>
              <a:defRPr sz="1200">
                <a:solidFill>
                  <a:srgbClr val="888888"/>
                </a:solidFill>
                <a:latin typeface="Calibri"/>
                <a:ea typeface="Calibri"/>
                <a:cs typeface="Calibri"/>
                <a:sym typeface="Calibri"/>
              </a:defRPr>
            </a:lvl2pPr>
            <a:lvl3pPr marL="0" marR="0" lvl="2" indent="0" algn="r" rtl="0">
              <a:spcBef>
                <a:spcPts val="0"/>
              </a:spcBef>
              <a:spcAft>
                <a:spcPts val="0"/>
              </a:spcAft>
              <a:buNone/>
              <a:defRPr sz="1200">
                <a:solidFill>
                  <a:srgbClr val="888888"/>
                </a:solidFill>
                <a:latin typeface="Calibri"/>
                <a:ea typeface="Calibri"/>
                <a:cs typeface="Calibri"/>
                <a:sym typeface="Calibri"/>
              </a:defRPr>
            </a:lvl3pPr>
            <a:lvl4pPr marL="0" marR="0" lvl="3" indent="0" algn="r" rtl="0">
              <a:spcBef>
                <a:spcPts val="0"/>
              </a:spcBef>
              <a:spcAft>
                <a:spcPts val="0"/>
              </a:spcAft>
              <a:buNone/>
              <a:defRPr sz="1200">
                <a:solidFill>
                  <a:srgbClr val="888888"/>
                </a:solidFill>
                <a:latin typeface="Calibri"/>
                <a:ea typeface="Calibri"/>
                <a:cs typeface="Calibri"/>
                <a:sym typeface="Calibri"/>
              </a:defRPr>
            </a:lvl4pPr>
            <a:lvl5pPr marL="0" marR="0" lvl="4" indent="0" algn="r" rtl="0">
              <a:spcBef>
                <a:spcPts val="0"/>
              </a:spcBef>
              <a:spcAft>
                <a:spcPts val="0"/>
              </a:spcAft>
              <a:buNone/>
              <a:defRPr sz="1200">
                <a:solidFill>
                  <a:srgbClr val="888888"/>
                </a:solidFill>
                <a:latin typeface="Calibri"/>
                <a:ea typeface="Calibri"/>
                <a:cs typeface="Calibri"/>
                <a:sym typeface="Calibri"/>
              </a:defRPr>
            </a:lvl5pPr>
            <a:lvl6pPr marL="0" marR="0" lvl="5" indent="0" algn="r" rtl="0">
              <a:spcBef>
                <a:spcPts val="0"/>
              </a:spcBef>
              <a:spcAft>
                <a:spcPts val="0"/>
              </a:spcAft>
              <a:buNone/>
              <a:defRPr sz="1200">
                <a:solidFill>
                  <a:srgbClr val="888888"/>
                </a:solidFill>
                <a:latin typeface="Calibri"/>
                <a:ea typeface="Calibri"/>
                <a:cs typeface="Calibri"/>
                <a:sym typeface="Calibri"/>
              </a:defRPr>
            </a:lvl6pPr>
            <a:lvl7pPr marL="0" marR="0" lvl="6" indent="0" algn="r" rtl="0">
              <a:spcBef>
                <a:spcPts val="0"/>
              </a:spcBef>
              <a:spcAft>
                <a:spcPts val="0"/>
              </a:spcAft>
              <a:buNone/>
              <a:defRPr sz="1200">
                <a:solidFill>
                  <a:srgbClr val="888888"/>
                </a:solidFill>
                <a:latin typeface="Calibri"/>
                <a:ea typeface="Calibri"/>
                <a:cs typeface="Calibri"/>
                <a:sym typeface="Calibri"/>
              </a:defRPr>
            </a:lvl7pPr>
            <a:lvl8pPr marL="0" marR="0" lvl="7" indent="0" algn="r" rtl="0">
              <a:spcBef>
                <a:spcPts val="0"/>
              </a:spcBef>
              <a:spcAft>
                <a:spcPts val="0"/>
              </a:spcAft>
              <a:buNone/>
              <a:defRPr sz="1200">
                <a:solidFill>
                  <a:srgbClr val="888888"/>
                </a:solidFill>
                <a:latin typeface="Calibri"/>
                <a:ea typeface="Calibri"/>
                <a:cs typeface="Calibri"/>
                <a:sym typeface="Calibri"/>
              </a:defRPr>
            </a:lvl8pPr>
            <a:lvl9pPr marL="0" marR="0" lvl="8" indent="0" algn="r" rtl="0">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rgbClr val="0A355D"/>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69" name="Google Shape;69;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35434F"/>
              </a:buClr>
              <a:buSzPts val="3200"/>
              <a:buFont typeface="Arial"/>
              <a:buNone/>
              <a:defRPr sz="3200" b="0" i="0" u="none" strike="noStrike" cap="none">
                <a:solidFill>
                  <a:srgbClr val="35434F"/>
                </a:solidFill>
                <a:latin typeface="Arial"/>
                <a:ea typeface="Arial"/>
                <a:cs typeface="Arial"/>
                <a:sym typeface="Arial"/>
              </a:defRPr>
            </a:lvl1pPr>
            <a:lvl2pPr marR="0" lvl="1" algn="l" rtl="0">
              <a:spcBef>
                <a:spcPts val="560"/>
              </a:spcBef>
              <a:spcAft>
                <a:spcPts val="0"/>
              </a:spcAft>
              <a:buClr>
                <a:srgbClr val="35434F"/>
              </a:buClr>
              <a:buSzPts val="2800"/>
              <a:buFont typeface="Arial"/>
              <a:buNone/>
              <a:defRPr sz="2800" b="0" i="0" u="none" strike="noStrike" cap="none">
                <a:solidFill>
                  <a:srgbClr val="35434F"/>
                </a:solidFill>
                <a:latin typeface="Arial"/>
                <a:ea typeface="Arial"/>
                <a:cs typeface="Arial"/>
                <a:sym typeface="Arial"/>
              </a:defRPr>
            </a:lvl2pPr>
            <a:lvl3pPr marR="0" lvl="2" algn="l" rtl="0">
              <a:spcBef>
                <a:spcPts val="480"/>
              </a:spcBef>
              <a:spcAft>
                <a:spcPts val="0"/>
              </a:spcAft>
              <a:buClr>
                <a:srgbClr val="35434F"/>
              </a:buClr>
              <a:buSzPts val="2400"/>
              <a:buFont typeface="Arial"/>
              <a:buNone/>
              <a:defRPr sz="2400" b="0" i="0" u="none" strike="noStrike" cap="none">
                <a:solidFill>
                  <a:srgbClr val="35434F"/>
                </a:solidFill>
                <a:latin typeface="Arial"/>
                <a:ea typeface="Arial"/>
                <a:cs typeface="Arial"/>
                <a:sym typeface="Arial"/>
              </a:defRPr>
            </a:lvl3pPr>
            <a:lvl4pPr marR="0" lvl="3" algn="l" rtl="0">
              <a:spcBef>
                <a:spcPts val="400"/>
              </a:spcBef>
              <a:spcAft>
                <a:spcPts val="0"/>
              </a:spcAft>
              <a:buClr>
                <a:srgbClr val="35434F"/>
              </a:buClr>
              <a:buSzPts val="2000"/>
              <a:buFont typeface="Arial"/>
              <a:buNone/>
              <a:defRPr sz="2000" b="0" i="0" u="none" strike="noStrike" cap="none">
                <a:solidFill>
                  <a:srgbClr val="35434F"/>
                </a:solidFill>
                <a:latin typeface="Arial"/>
                <a:ea typeface="Arial"/>
                <a:cs typeface="Arial"/>
                <a:sym typeface="Arial"/>
              </a:defRPr>
            </a:lvl4pPr>
            <a:lvl5pPr marR="0" lvl="4" algn="l" rtl="0">
              <a:spcBef>
                <a:spcPts val="400"/>
              </a:spcBef>
              <a:spcAft>
                <a:spcPts val="0"/>
              </a:spcAft>
              <a:buClr>
                <a:srgbClr val="35434F"/>
              </a:buClr>
              <a:buSzPts val="2000"/>
              <a:buFont typeface="Arial"/>
              <a:buNone/>
              <a:defRPr sz="2000" b="0" i="0" u="none" strike="noStrike" cap="none">
                <a:solidFill>
                  <a:srgbClr val="35434F"/>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rgbClr val="35434F"/>
              </a:buClr>
              <a:buSzPts val="1400"/>
              <a:buFont typeface="Arial"/>
              <a:buNone/>
              <a:defRPr sz="1400" b="0" i="0" u="none" strike="noStrike" cap="none">
                <a:solidFill>
                  <a:srgbClr val="35434F"/>
                </a:solidFill>
                <a:latin typeface="Arial"/>
                <a:ea typeface="Arial"/>
                <a:cs typeface="Arial"/>
                <a:sym typeface="Arial"/>
              </a:defRPr>
            </a:lvl1pPr>
            <a:lvl2pPr marL="914400" marR="0" lvl="1" indent="-228600" algn="l" rtl="0">
              <a:spcBef>
                <a:spcPts val="240"/>
              </a:spcBef>
              <a:spcAft>
                <a:spcPts val="0"/>
              </a:spcAft>
              <a:buClr>
                <a:srgbClr val="35434F"/>
              </a:buClr>
              <a:buSzPts val="1200"/>
              <a:buFont typeface="Arial"/>
              <a:buNone/>
              <a:defRPr sz="1200" b="0" i="0" u="none" strike="noStrike" cap="none">
                <a:solidFill>
                  <a:srgbClr val="35434F"/>
                </a:solidFill>
                <a:latin typeface="Arial"/>
                <a:ea typeface="Arial"/>
                <a:cs typeface="Arial"/>
                <a:sym typeface="Arial"/>
              </a:defRPr>
            </a:lvl2pPr>
            <a:lvl3pPr marL="1371600" marR="0" lvl="2" indent="-228600" algn="l" rtl="0">
              <a:spcBef>
                <a:spcPts val="200"/>
              </a:spcBef>
              <a:spcAft>
                <a:spcPts val="0"/>
              </a:spcAft>
              <a:buClr>
                <a:srgbClr val="35434F"/>
              </a:buClr>
              <a:buSzPts val="1000"/>
              <a:buFont typeface="Arial"/>
              <a:buNone/>
              <a:defRPr sz="1000" b="0" i="0" u="none" strike="noStrike" cap="none">
                <a:solidFill>
                  <a:srgbClr val="35434F"/>
                </a:solidFill>
                <a:latin typeface="Arial"/>
                <a:ea typeface="Arial"/>
                <a:cs typeface="Arial"/>
                <a:sym typeface="Arial"/>
              </a:defRPr>
            </a:lvl3pPr>
            <a:lvl4pPr marL="1828800" marR="0" lvl="3" indent="-228600" algn="l" rtl="0">
              <a:spcBef>
                <a:spcPts val="180"/>
              </a:spcBef>
              <a:spcAft>
                <a:spcPts val="0"/>
              </a:spcAft>
              <a:buClr>
                <a:srgbClr val="35434F"/>
              </a:buClr>
              <a:buSzPts val="900"/>
              <a:buFont typeface="Arial"/>
              <a:buNone/>
              <a:defRPr sz="900" b="0" i="0" u="none" strike="noStrike" cap="none">
                <a:solidFill>
                  <a:srgbClr val="35434F"/>
                </a:solidFill>
                <a:latin typeface="Arial"/>
                <a:ea typeface="Arial"/>
                <a:cs typeface="Arial"/>
                <a:sym typeface="Arial"/>
              </a:defRPr>
            </a:lvl4pPr>
            <a:lvl5pPr marL="2286000" marR="0" lvl="4" indent="-228600" algn="l" rtl="0">
              <a:spcBef>
                <a:spcPts val="180"/>
              </a:spcBef>
              <a:spcAft>
                <a:spcPts val="0"/>
              </a:spcAft>
              <a:buClr>
                <a:srgbClr val="35434F"/>
              </a:buClr>
              <a:buSzPts val="900"/>
              <a:buFont typeface="Arial"/>
              <a:buNone/>
              <a:defRPr sz="900" b="0" i="0" u="none" strike="noStrike" cap="none">
                <a:solidFill>
                  <a:srgbClr val="35434F"/>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2" name="Google Shape;72;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3" name="Google Shape;73;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Calibri"/>
                <a:ea typeface="Calibri"/>
                <a:cs typeface="Calibri"/>
                <a:sym typeface="Calibri"/>
              </a:defRPr>
            </a:lvl1pPr>
            <a:lvl2pPr marL="0" marR="0" lvl="1" indent="0" algn="r" rtl="0">
              <a:spcBef>
                <a:spcPts val="0"/>
              </a:spcBef>
              <a:spcAft>
                <a:spcPts val="0"/>
              </a:spcAft>
              <a:buNone/>
              <a:defRPr sz="1200">
                <a:solidFill>
                  <a:srgbClr val="888888"/>
                </a:solidFill>
                <a:latin typeface="Calibri"/>
                <a:ea typeface="Calibri"/>
                <a:cs typeface="Calibri"/>
                <a:sym typeface="Calibri"/>
              </a:defRPr>
            </a:lvl2pPr>
            <a:lvl3pPr marL="0" marR="0" lvl="2" indent="0" algn="r" rtl="0">
              <a:spcBef>
                <a:spcPts val="0"/>
              </a:spcBef>
              <a:spcAft>
                <a:spcPts val="0"/>
              </a:spcAft>
              <a:buNone/>
              <a:defRPr sz="1200">
                <a:solidFill>
                  <a:srgbClr val="888888"/>
                </a:solidFill>
                <a:latin typeface="Calibri"/>
                <a:ea typeface="Calibri"/>
                <a:cs typeface="Calibri"/>
                <a:sym typeface="Calibri"/>
              </a:defRPr>
            </a:lvl3pPr>
            <a:lvl4pPr marL="0" marR="0" lvl="3" indent="0" algn="r" rtl="0">
              <a:spcBef>
                <a:spcPts val="0"/>
              </a:spcBef>
              <a:spcAft>
                <a:spcPts val="0"/>
              </a:spcAft>
              <a:buNone/>
              <a:defRPr sz="1200">
                <a:solidFill>
                  <a:srgbClr val="888888"/>
                </a:solidFill>
                <a:latin typeface="Calibri"/>
                <a:ea typeface="Calibri"/>
                <a:cs typeface="Calibri"/>
                <a:sym typeface="Calibri"/>
              </a:defRPr>
            </a:lvl4pPr>
            <a:lvl5pPr marL="0" marR="0" lvl="4" indent="0" algn="r" rtl="0">
              <a:spcBef>
                <a:spcPts val="0"/>
              </a:spcBef>
              <a:spcAft>
                <a:spcPts val="0"/>
              </a:spcAft>
              <a:buNone/>
              <a:defRPr sz="1200">
                <a:solidFill>
                  <a:srgbClr val="888888"/>
                </a:solidFill>
                <a:latin typeface="Calibri"/>
                <a:ea typeface="Calibri"/>
                <a:cs typeface="Calibri"/>
                <a:sym typeface="Calibri"/>
              </a:defRPr>
            </a:lvl5pPr>
            <a:lvl6pPr marL="0" marR="0" lvl="5" indent="0" algn="r" rtl="0">
              <a:spcBef>
                <a:spcPts val="0"/>
              </a:spcBef>
              <a:spcAft>
                <a:spcPts val="0"/>
              </a:spcAft>
              <a:buNone/>
              <a:defRPr sz="1200">
                <a:solidFill>
                  <a:srgbClr val="888888"/>
                </a:solidFill>
                <a:latin typeface="Calibri"/>
                <a:ea typeface="Calibri"/>
                <a:cs typeface="Calibri"/>
                <a:sym typeface="Calibri"/>
              </a:defRPr>
            </a:lvl6pPr>
            <a:lvl7pPr marL="0" marR="0" lvl="6" indent="0" algn="r" rtl="0">
              <a:spcBef>
                <a:spcPts val="0"/>
              </a:spcBef>
              <a:spcAft>
                <a:spcPts val="0"/>
              </a:spcAft>
              <a:buNone/>
              <a:defRPr sz="1200">
                <a:solidFill>
                  <a:srgbClr val="888888"/>
                </a:solidFill>
                <a:latin typeface="Calibri"/>
                <a:ea typeface="Calibri"/>
                <a:cs typeface="Calibri"/>
                <a:sym typeface="Calibri"/>
              </a:defRPr>
            </a:lvl7pPr>
            <a:lvl8pPr marL="0" marR="0" lvl="7" indent="0" algn="r" rtl="0">
              <a:spcBef>
                <a:spcPts val="0"/>
              </a:spcBef>
              <a:spcAft>
                <a:spcPts val="0"/>
              </a:spcAft>
              <a:buNone/>
              <a:defRPr sz="1200">
                <a:solidFill>
                  <a:srgbClr val="888888"/>
                </a:solidFill>
                <a:latin typeface="Calibri"/>
                <a:ea typeface="Calibri"/>
                <a:cs typeface="Calibri"/>
                <a:sym typeface="Calibri"/>
              </a:defRPr>
            </a:lvl8pPr>
            <a:lvl9pPr marL="0" marR="0" lvl="8" indent="0" algn="r" rtl="0">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5844270"/>
            <a:ext cx="9144000" cy="1013729"/>
          </a:xfrm>
          <a:prstGeom prst="rect">
            <a:avLst/>
          </a:prstGeom>
          <a:solidFill>
            <a:srgbClr val="00355F"/>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7" name="Google Shape;7;p1" descr="CWRU-ENG-white-rev-logo.eps"/>
          <p:cNvPicPr preferRelativeResize="0"/>
          <p:nvPr/>
        </p:nvPicPr>
        <p:blipFill rotWithShape="1">
          <a:blip r:embed="rId13">
            <a:alphaModFix/>
          </a:blip>
          <a:srcRect/>
          <a:stretch/>
        </p:blipFill>
        <p:spPr>
          <a:xfrm>
            <a:off x="127594" y="6076934"/>
            <a:ext cx="2565400" cy="651157"/>
          </a:xfrm>
          <a:prstGeom prst="rect">
            <a:avLst/>
          </a:prstGeom>
          <a:noFill/>
          <a:ln>
            <a:noFill/>
          </a:ln>
        </p:spPr>
      </p:pic>
      <p:sp>
        <p:nvSpPr>
          <p:cNvPr id="8" name="Google Shape;8;p1"/>
          <p:cNvSpPr txBox="1">
            <a:spLocks noGrp="1"/>
          </p:cNvSpPr>
          <p:nvPr>
            <p:ph type="title"/>
          </p:nvPr>
        </p:nvSpPr>
        <p:spPr>
          <a:xfrm>
            <a:off x="457200" y="274637"/>
            <a:ext cx="8229600" cy="76993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rgbClr val="0A355D"/>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body" idx="1"/>
          </p:nvPr>
        </p:nvSpPr>
        <p:spPr>
          <a:xfrm>
            <a:off x="457200" y="1318307"/>
            <a:ext cx="8229600" cy="4525963"/>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1pPr>
            <a:lvl2pPr marL="914400" marR="0" lvl="1"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2pPr>
            <a:lvl3pPr marL="1371600" marR="0" lvl="2"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3pPr>
            <a:lvl4pPr marL="1828800" marR="0" lvl="3"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4pPr>
            <a:lvl5pPr marL="2286000" marR="0" lvl="4" indent="-355600" algn="l" rtl="0">
              <a:spcBef>
                <a:spcPts val="400"/>
              </a:spcBef>
              <a:spcAft>
                <a:spcPts val="0"/>
              </a:spcAft>
              <a:buClr>
                <a:srgbClr val="35434F"/>
              </a:buClr>
              <a:buSzPts val="2000"/>
              <a:buFont typeface="Arial"/>
              <a:buChar char="»"/>
              <a:defRPr sz="2000" b="0" i="0" u="none" strike="noStrike" cap="none">
                <a:solidFill>
                  <a:srgbClr val="35434F"/>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 name="Google Shape;11;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pic>
        <p:nvPicPr>
          <p:cNvPr id="90" name="Google Shape;90;p13"/>
          <p:cNvPicPr preferRelativeResize="0"/>
          <p:nvPr/>
        </p:nvPicPr>
        <p:blipFill rotWithShape="1">
          <a:blip r:embed="rId3">
            <a:alphaModFix/>
          </a:blip>
          <a:srcRect/>
          <a:stretch/>
        </p:blipFill>
        <p:spPr>
          <a:xfrm>
            <a:off x="520700" y="368300"/>
            <a:ext cx="3759200" cy="5029200"/>
          </a:xfrm>
          <a:prstGeom prst="rect">
            <a:avLst/>
          </a:prstGeom>
          <a:noFill/>
          <a:ln>
            <a:noFill/>
          </a:ln>
        </p:spPr>
      </p:pic>
      <p:sp>
        <p:nvSpPr>
          <p:cNvPr id="91" name="Google Shape;91;p13"/>
          <p:cNvSpPr/>
          <p:nvPr/>
        </p:nvSpPr>
        <p:spPr>
          <a:xfrm>
            <a:off x="3824281" y="1659484"/>
            <a:ext cx="735994" cy="183264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2" name="Google Shape;92;p13"/>
          <p:cNvSpPr/>
          <p:nvPr/>
        </p:nvSpPr>
        <p:spPr>
          <a:xfrm>
            <a:off x="899674" y="1463475"/>
            <a:ext cx="7706400" cy="6462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Obstacle Avoidance Trajectory Planning for Gaussian Motion of Robot Based on Probability Theory</a:t>
            </a:r>
            <a:endParaRPr sz="2400">
              <a:solidFill>
                <a:schemeClr val="dk1"/>
              </a:solidFill>
              <a:latin typeface="Times New Roman"/>
              <a:ea typeface="Times New Roman"/>
              <a:cs typeface="Times New Roman"/>
              <a:sym typeface="Times New Roman"/>
            </a:endParaRPr>
          </a:p>
          <a:p>
            <a:pPr marL="0" lvl="0" indent="0" algn="l" rtl="0">
              <a:lnSpc>
                <a:spcPct val="115000"/>
              </a:lnSpc>
              <a:spcBef>
                <a:spcPts val="600"/>
              </a:spcBef>
              <a:spcAft>
                <a:spcPts val="0"/>
              </a:spcAft>
              <a:buClr>
                <a:schemeClr val="dk1"/>
              </a:buClr>
              <a:buSzPts val="1100"/>
              <a:buFont typeface="Arial"/>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600">
              <a:solidFill>
                <a:srgbClr val="455560"/>
              </a:solidFill>
            </a:endParaRPr>
          </a:p>
        </p:txBody>
      </p:sp>
      <p:sp>
        <p:nvSpPr>
          <p:cNvPr id="93" name="Google Shape;93;p13"/>
          <p:cNvSpPr/>
          <p:nvPr/>
        </p:nvSpPr>
        <p:spPr>
          <a:xfrm>
            <a:off x="0" y="5695950"/>
            <a:ext cx="9144000" cy="1162050"/>
          </a:xfrm>
          <a:prstGeom prst="rect">
            <a:avLst/>
          </a:prstGeom>
          <a:solidFill>
            <a:srgbClr val="00355F"/>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4" name="Google Shape;94;p13"/>
          <p:cNvSpPr txBox="1"/>
          <p:nvPr/>
        </p:nvSpPr>
        <p:spPr>
          <a:xfrm>
            <a:off x="4722425" y="3492128"/>
            <a:ext cx="3603600" cy="1161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Student Name</a:t>
            </a:r>
            <a:r>
              <a:rPr lang="en-US"/>
              <a:t> 	Haozheng Li</a:t>
            </a:r>
            <a:endParaRPr/>
          </a:p>
          <a:p>
            <a:pPr marL="0" marR="0" lvl="0" indent="0" algn="l" rtl="0">
              <a:spcBef>
                <a:spcPts val="0"/>
              </a:spcBef>
              <a:spcAft>
                <a:spcPts val="0"/>
              </a:spcAft>
              <a:buNone/>
            </a:pPr>
            <a:r>
              <a:rPr lang="en-US"/>
              <a:t>				Yiyang Bian</a:t>
            </a:r>
            <a:endParaRPr/>
          </a:p>
          <a:p>
            <a:pPr marL="0" marR="0" lvl="0" indent="0" algn="l" rtl="0">
              <a:spcBef>
                <a:spcPts val="0"/>
              </a:spcBef>
              <a:spcAft>
                <a:spcPts val="0"/>
              </a:spcAft>
              <a:buNone/>
            </a:pP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Date: 			11/10/2021</a:t>
            </a:r>
            <a:endParaRPr sz="1800">
              <a:solidFill>
                <a:schemeClr val="dk1"/>
              </a:solidFill>
              <a:latin typeface="Calibri"/>
              <a:ea typeface="Calibri"/>
              <a:cs typeface="Calibri"/>
              <a:sym typeface="Calibri"/>
            </a:endParaRPr>
          </a:p>
        </p:txBody>
      </p:sp>
      <p:pic>
        <p:nvPicPr>
          <p:cNvPr id="95" name="Google Shape;95;p13" descr="CWRU-ENG-white-rev-logo.eps"/>
          <p:cNvPicPr preferRelativeResize="0"/>
          <p:nvPr/>
        </p:nvPicPr>
        <p:blipFill rotWithShape="1">
          <a:blip r:embed="rId4">
            <a:alphaModFix/>
          </a:blip>
          <a:srcRect/>
          <a:stretch/>
        </p:blipFill>
        <p:spPr>
          <a:xfrm>
            <a:off x="546100" y="5918200"/>
            <a:ext cx="2565400" cy="651157"/>
          </a:xfrm>
          <a:prstGeom prst="rect">
            <a:avLst/>
          </a:prstGeom>
          <a:noFill/>
          <a:ln>
            <a:noFill/>
          </a:ln>
        </p:spPr>
      </p:pic>
      <p:pic>
        <p:nvPicPr>
          <p:cNvPr id="96" name="Google Shape;96;p13"/>
          <p:cNvPicPr preferRelativeResize="0"/>
          <p:nvPr/>
        </p:nvPicPr>
        <p:blipFill>
          <a:blip r:embed="rId5">
            <a:alphaModFix/>
          </a:blip>
          <a:stretch>
            <a:fillRect/>
          </a:stretch>
        </p:blipFill>
        <p:spPr>
          <a:xfrm>
            <a:off x="1042750" y="2991125"/>
            <a:ext cx="2263927" cy="16796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title"/>
          </p:nvPr>
        </p:nvSpPr>
        <p:spPr>
          <a:xfrm>
            <a:off x="457200" y="274637"/>
            <a:ext cx="8229600" cy="769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dk1"/>
                </a:solidFill>
                <a:latin typeface="Times New Roman"/>
                <a:ea typeface="Times New Roman"/>
                <a:cs typeface="Times New Roman"/>
                <a:sym typeface="Times New Roman"/>
              </a:rPr>
              <a:t>  </a:t>
            </a:r>
            <a:r>
              <a:rPr lang="en-US" sz="2600" b="1">
                <a:solidFill>
                  <a:schemeClr val="dk1"/>
                </a:solidFill>
                <a:latin typeface="Times New Roman"/>
                <a:ea typeface="Times New Roman"/>
                <a:cs typeface="Times New Roman"/>
                <a:sym typeface="Times New Roman"/>
              </a:rPr>
              <a:t>Collision probability calculation</a:t>
            </a:r>
            <a:endParaRPr sz="2600" b="1">
              <a:solidFill>
                <a:schemeClr val="dk1"/>
              </a:solidFill>
              <a:latin typeface="Times New Roman"/>
              <a:ea typeface="Times New Roman"/>
              <a:cs typeface="Times New Roman"/>
              <a:sym typeface="Times New Roman"/>
            </a:endParaRPr>
          </a:p>
        </p:txBody>
      </p:sp>
      <p:sp>
        <p:nvSpPr>
          <p:cNvPr id="169" name="Google Shape;169;p22"/>
          <p:cNvSpPr txBox="1">
            <a:spLocks noGrp="1"/>
          </p:cNvSpPr>
          <p:nvPr>
            <p:ph type="body" idx="1"/>
          </p:nvPr>
        </p:nvSpPr>
        <p:spPr>
          <a:xfrm>
            <a:off x="533400" y="1318307"/>
            <a:ext cx="8229600" cy="452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500" b="1">
                <a:solidFill>
                  <a:schemeClr val="dk1"/>
                </a:solidFill>
                <a:latin typeface="Times New Roman"/>
                <a:ea typeface="Times New Roman"/>
                <a:cs typeface="Times New Roman"/>
                <a:sym typeface="Times New Roman"/>
              </a:rPr>
              <a:t>II. Obstacle avoidance probability calculation</a:t>
            </a:r>
            <a:endParaRPr sz="1500" b="1">
              <a:solidFill>
                <a:schemeClr val="dk1"/>
              </a:solidFill>
              <a:latin typeface="Times New Roman"/>
              <a:ea typeface="Times New Roman"/>
              <a:cs typeface="Times New Roman"/>
              <a:sym typeface="Times New Roman"/>
            </a:endParaRPr>
          </a:p>
        </p:txBody>
      </p:sp>
      <p:pic>
        <p:nvPicPr>
          <p:cNvPr id="170" name="Google Shape;170;p22"/>
          <p:cNvPicPr preferRelativeResize="0"/>
          <p:nvPr/>
        </p:nvPicPr>
        <p:blipFill>
          <a:blip r:embed="rId3">
            <a:alphaModFix/>
          </a:blip>
          <a:stretch>
            <a:fillRect/>
          </a:stretch>
        </p:blipFill>
        <p:spPr>
          <a:xfrm>
            <a:off x="4456950" y="2469750"/>
            <a:ext cx="4229851" cy="2223200"/>
          </a:xfrm>
          <a:prstGeom prst="rect">
            <a:avLst/>
          </a:prstGeom>
          <a:noFill/>
          <a:ln>
            <a:noFill/>
          </a:ln>
        </p:spPr>
      </p:pic>
      <p:sp>
        <p:nvSpPr>
          <p:cNvPr id="171" name="Google Shape;171;p22"/>
          <p:cNvSpPr txBox="1"/>
          <p:nvPr/>
        </p:nvSpPr>
        <p:spPr>
          <a:xfrm>
            <a:off x="999350" y="2759400"/>
            <a:ext cx="2842500" cy="13392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US" sz="1500" b="1">
                <a:solidFill>
                  <a:schemeClr val="dk1"/>
                </a:solidFill>
                <a:latin typeface="Times New Roman"/>
                <a:ea typeface="Times New Roman"/>
                <a:cs typeface="Times New Roman"/>
                <a:sym typeface="Times New Roman"/>
              </a:rPr>
              <a:t>As long as the probability ellipse intersects the obstacle, the robot may collide with the obstacle.</a:t>
            </a:r>
            <a:endParaRPr sz="19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457200" y="274637"/>
            <a:ext cx="8229600" cy="769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dk1"/>
                </a:solidFill>
                <a:latin typeface="Times New Roman"/>
                <a:ea typeface="Times New Roman"/>
                <a:cs typeface="Times New Roman"/>
                <a:sym typeface="Times New Roman"/>
              </a:rPr>
              <a:t>  </a:t>
            </a:r>
            <a:r>
              <a:rPr lang="en-US" sz="2600" b="1">
                <a:solidFill>
                  <a:schemeClr val="dk1"/>
                </a:solidFill>
                <a:latin typeface="Times New Roman"/>
                <a:ea typeface="Times New Roman"/>
                <a:cs typeface="Times New Roman"/>
                <a:sym typeface="Times New Roman"/>
              </a:rPr>
              <a:t>Collision probability calculation</a:t>
            </a:r>
            <a:endParaRPr sz="2600" b="1">
              <a:solidFill>
                <a:schemeClr val="dk1"/>
              </a:solidFill>
              <a:latin typeface="Times New Roman"/>
              <a:ea typeface="Times New Roman"/>
              <a:cs typeface="Times New Roman"/>
              <a:sym typeface="Times New Roman"/>
            </a:endParaRPr>
          </a:p>
        </p:txBody>
      </p:sp>
      <p:sp>
        <p:nvSpPr>
          <p:cNvPr id="177" name="Google Shape;177;p23"/>
          <p:cNvSpPr txBox="1">
            <a:spLocks noGrp="1"/>
          </p:cNvSpPr>
          <p:nvPr>
            <p:ph type="body" idx="1"/>
          </p:nvPr>
        </p:nvSpPr>
        <p:spPr>
          <a:xfrm>
            <a:off x="533400" y="1318307"/>
            <a:ext cx="8229600" cy="452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500" b="1">
                <a:solidFill>
                  <a:schemeClr val="dk1"/>
                </a:solidFill>
                <a:latin typeface="Times New Roman"/>
                <a:ea typeface="Times New Roman"/>
                <a:cs typeface="Times New Roman"/>
                <a:sym typeface="Times New Roman"/>
              </a:rPr>
              <a:t>II. Obstacle avoidance probability calculation</a:t>
            </a:r>
            <a:endParaRPr sz="1500" b="1">
              <a:solidFill>
                <a:schemeClr val="dk1"/>
              </a:solidFill>
              <a:latin typeface="Times New Roman"/>
              <a:ea typeface="Times New Roman"/>
              <a:cs typeface="Times New Roman"/>
              <a:sym typeface="Times New Roman"/>
            </a:endParaRPr>
          </a:p>
        </p:txBody>
      </p:sp>
      <p:sp>
        <p:nvSpPr>
          <p:cNvPr id="178" name="Google Shape;178;p23"/>
          <p:cNvSpPr txBox="1"/>
          <p:nvPr/>
        </p:nvSpPr>
        <p:spPr>
          <a:xfrm>
            <a:off x="795900" y="1747425"/>
            <a:ext cx="3165600" cy="160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Way1:      </a:t>
            </a:r>
            <a:r>
              <a:rPr lang="en-US" sz="1700" b="1">
                <a:solidFill>
                  <a:schemeClr val="dk1"/>
                </a:solidFill>
                <a:latin typeface="Times New Roman"/>
                <a:ea typeface="Times New Roman"/>
                <a:cs typeface="Times New Roman"/>
                <a:sym typeface="Times New Roman"/>
              </a:rPr>
              <a:t>Monte Carlo</a:t>
            </a:r>
            <a:endParaRPr sz="2100" b="1"/>
          </a:p>
          <a:p>
            <a:pPr marL="0" lvl="0" indent="0" algn="l" rtl="0">
              <a:spcBef>
                <a:spcPts val="0"/>
              </a:spcBef>
              <a:spcAft>
                <a:spcPts val="0"/>
              </a:spcAft>
              <a:buNone/>
            </a:pPr>
            <a:endParaRPr sz="1500" b="1">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US" sz="1500">
                <a:solidFill>
                  <a:schemeClr val="dk1"/>
                </a:solidFill>
                <a:latin typeface="Times New Roman"/>
                <a:ea typeface="Times New Roman"/>
                <a:cs typeface="Times New Roman"/>
                <a:sym typeface="Times New Roman"/>
              </a:rPr>
              <a:t>Calculate the area ratio of the motion probability ellipse and the obstacle collision interference.</a:t>
            </a:r>
            <a:endParaRPr sz="1900"/>
          </a:p>
        </p:txBody>
      </p:sp>
      <p:pic>
        <p:nvPicPr>
          <p:cNvPr id="179" name="Google Shape;179;p23"/>
          <p:cNvPicPr preferRelativeResize="0"/>
          <p:nvPr/>
        </p:nvPicPr>
        <p:blipFill>
          <a:blip r:embed="rId3">
            <a:alphaModFix/>
          </a:blip>
          <a:stretch>
            <a:fillRect/>
          </a:stretch>
        </p:blipFill>
        <p:spPr>
          <a:xfrm>
            <a:off x="795898" y="4823876"/>
            <a:ext cx="2774925" cy="612750"/>
          </a:xfrm>
          <a:prstGeom prst="rect">
            <a:avLst/>
          </a:prstGeom>
          <a:noFill/>
          <a:ln>
            <a:noFill/>
          </a:ln>
        </p:spPr>
      </p:pic>
      <p:sp>
        <p:nvSpPr>
          <p:cNvPr id="180" name="Google Shape;180;p23"/>
          <p:cNvSpPr txBox="1"/>
          <p:nvPr/>
        </p:nvSpPr>
        <p:spPr>
          <a:xfrm>
            <a:off x="873700" y="3375150"/>
            <a:ext cx="2728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N: Number of total sample</a:t>
            </a:r>
            <a:endParaRPr/>
          </a:p>
          <a:p>
            <a:pPr marL="0" lvl="0" indent="0" algn="l" rtl="0">
              <a:spcBef>
                <a:spcPts val="0"/>
              </a:spcBef>
              <a:spcAft>
                <a:spcPts val="0"/>
              </a:spcAft>
              <a:buNone/>
            </a:pPr>
            <a:r>
              <a:rPr lang="en-US"/>
              <a:t>n:  Number of sample fall into specific area</a:t>
            </a:r>
            <a:endParaRPr/>
          </a:p>
        </p:txBody>
      </p:sp>
      <p:pic>
        <p:nvPicPr>
          <p:cNvPr id="181" name="Google Shape;181;p23"/>
          <p:cNvPicPr preferRelativeResize="0"/>
          <p:nvPr/>
        </p:nvPicPr>
        <p:blipFill>
          <a:blip r:embed="rId4">
            <a:alphaModFix/>
          </a:blip>
          <a:stretch>
            <a:fillRect/>
          </a:stretch>
        </p:blipFill>
        <p:spPr>
          <a:xfrm>
            <a:off x="5367476" y="1624200"/>
            <a:ext cx="2774925" cy="38124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4"/>
          <p:cNvSpPr txBox="1">
            <a:spLocks noGrp="1"/>
          </p:cNvSpPr>
          <p:nvPr>
            <p:ph type="title"/>
          </p:nvPr>
        </p:nvSpPr>
        <p:spPr>
          <a:xfrm>
            <a:off x="457200" y="274637"/>
            <a:ext cx="8229600" cy="769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dk1"/>
                </a:solidFill>
                <a:latin typeface="Times New Roman"/>
                <a:ea typeface="Times New Roman"/>
                <a:cs typeface="Times New Roman"/>
                <a:sym typeface="Times New Roman"/>
              </a:rPr>
              <a:t>  </a:t>
            </a:r>
            <a:r>
              <a:rPr lang="en-US" sz="2600" b="1">
                <a:solidFill>
                  <a:schemeClr val="dk1"/>
                </a:solidFill>
                <a:latin typeface="Times New Roman"/>
                <a:ea typeface="Times New Roman"/>
                <a:cs typeface="Times New Roman"/>
                <a:sym typeface="Times New Roman"/>
              </a:rPr>
              <a:t>Collision probability calculation</a:t>
            </a:r>
            <a:endParaRPr sz="2600" b="1">
              <a:solidFill>
                <a:schemeClr val="dk1"/>
              </a:solidFill>
              <a:latin typeface="Times New Roman"/>
              <a:ea typeface="Times New Roman"/>
              <a:cs typeface="Times New Roman"/>
              <a:sym typeface="Times New Roman"/>
            </a:endParaRPr>
          </a:p>
        </p:txBody>
      </p:sp>
      <p:sp>
        <p:nvSpPr>
          <p:cNvPr id="187" name="Google Shape;187;p24"/>
          <p:cNvSpPr txBox="1">
            <a:spLocks noGrp="1"/>
          </p:cNvSpPr>
          <p:nvPr>
            <p:ph type="body" idx="1"/>
          </p:nvPr>
        </p:nvSpPr>
        <p:spPr>
          <a:xfrm>
            <a:off x="496325" y="1244157"/>
            <a:ext cx="8229600" cy="452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500" b="1">
                <a:solidFill>
                  <a:schemeClr val="dk1"/>
                </a:solidFill>
                <a:latin typeface="Times New Roman"/>
                <a:ea typeface="Times New Roman"/>
                <a:cs typeface="Times New Roman"/>
                <a:sym typeface="Times New Roman"/>
              </a:rPr>
              <a:t>II. Obstacle avoidance probability calculation</a:t>
            </a:r>
            <a:endParaRPr sz="1500" b="1">
              <a:solidFill>
                <a:schemeClr val="dk1"/>
              </a:solidFill>
              <a:latin typeface="Times New Roman"/>
              <a:ea typeface="Times New Roman"/>
              <a:cs typeface="Times New Roman"/>
              <a:sym typeface="Times New Roman"/>
            </a:endParaRPr>
          </a:p>
        </p:txBody>
      </p:sp>
      <p:sp>
        <p:nvSpPr>
          <p:cNvPr id="188" name="Google Shape;188;p24"/>
          <p:cNvSpPr txBox="1"/>
          <p:nvPr/>
        </p:nvSpPr>
        <p:spPr>
          <a:xfrm>
            <a:off x="795900" y="1747425"/>
            <a:ext cx="31656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Way2:      </a:t>
            </a:r>
            <a:r>
              <a:rPr lang="en-US" sz="1700" b="1">
                <a:solidFill>
                  <a:schemeClr val="dk1"/>
                </a:solidFill>
                <a:latin typeface="Times New Roman"/>
                <a:ea typeface="Times New Roman"/>
                <a:cs typeface="Times New Roman"/>
                <a:sym typeface="Times New Roman"/>
              </a:rPr>
              <a:t>P</a:t>
            </a:r>
            <a:r>
              <a:rPr lang="en-US" sz="1500" b="1">
                <a:solidFill>
                  <a:schemeClr val="dk1"/>
                </a:solidFill>
                <a:latin typeface="Times New Roman"/>
                <a:ea typeface="Times New Roman"/>
                <a:cs typeface="Times New Roman"/>
                <a:sym typeface="Times New Roman"/>
              </a:rPr>
              <a:t>rojection</a:t>
            </a:r>
            <a:endParaRPr sz="1900"/>
          </a:p>
        </p:txBody>
      </p:sp>
      <p:sp>
        <p:nvSpPr>
          <p:cNvPr id="189" name="Google Shape;189;p24"/>
          <p:cNvSpPr txBox="1"/>
          <p:nvPr/>
        </p:nvSpPr>
        <p:spPr>
          <a:xfrm>
            <a:off x="626250" y="2360300"/>
            <a:ext cx="3105600" cy="26967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The obstacle is expressed by the local linearization method</a:t>
            </a:r>
            <a:endParaRPr sz="17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700">
              <a:solidFill>
                <a:schemeClr val="dk1"/>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project the two-dimensional probability ellipse into a one-dimensional space for normal distribution probability calculation</a:t>
            </a:r>
            <a:endParaRPr sz="1700">
              <a:solidFill>
                <a:schemeClr val="dk1"/>
              </a:solidFill>
              <a:latin typeface="Times New Roman"/>
              <a:ea typeface="Times New Roman"/>
              <a:cs typeface="Times New Roman"/>
              <a:sym typeface="Times New Roman"/>
            </a:endParaRPr>
          </a:p>
        </p:txBody>
      </p:sp>
      <p:pic>
        <p:nvPicPr>
          <p:cNvPr id="190" name="Google Shape;190;p24"/>
          <p:cNvPicPr preferRelativeResize="0"/>
          <p:nvPr/>
        </p:nvPicPr>
        <p:blipFill>
          <a:blip r:embed="rId3">
            <a:alphaModFix/>
          </a:blip>
          <a:stretch>
            <a:fillRect/>
          </a:stretch>
        </p:blipFill>
        <p:spPr>
          <a:xfrm>
            <a:off x="5284750" y="4791482"/>
            <a:ext cx="1958708" cy="708793"/>
          </a:xfrm>
          <a:prstGeom prst="rect">
            <a:avLst/>
          </a:prstGeom>
          <a:noFill/>
          <a:ln>
            <a:noFill/>
          </a:ln>
        </p:spPr>
      </p:pic>
      <p:pic>
        <p:nvPicPr>
          <p:cNvPr id="191" name="Google Shape;191;p24"/>
          <p:cNvPicPr preferRelativeResize="0"/>
          <p:nvPr/>
        </p:nvPicPr>
        <p:blipFill>
          <a:blip r:embed="rId4">
            <a:alphaModFix/>
          </a:blip>
          <a:stretch>
            <a:fillRect/>
          </a:stretch>
        </p:blipFill>
        <p:spPr>
          <a:xfrm>
            <a:off x="3689375" y="1683550"/>
            <a:ext cx="5226026" cy="2704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title"/>
          </p:nvPr>
        </p:nvSpPr>
        <p:spPr>
          <a:xfrm>
            <a:off x="457200" y="274637"/>
            <a:ext cx="8229600" cy="769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dk1"/>
                </a:solidFill>
                <a:latin typeface="Times New Roman"/>
                <a:ea typeface="Times New Roman"/>
                <a:cs typeface="Times New Roman"/>
                <a:sym typeface="Times New Roman"/>
              </a:rPr>
              <a:t>  </a:t>
            </a:r>
            <a:r>
              <a:rPr lang="en-US" sz="2600" b="1">
                <a:solidFill>
                  <a:schemeClr val="dk1"/>
                </a:solidFill>
                <a:latin typeface="Times New Roman"/>
                <a:ea typeface="Times New Roman"/>
                <a:cs typeface="Times New Roman"/>
                <a:sym typeface="Times New Roman"/>
              </a:rPr>
              <a:t>Collision probability calculation</a:t>
            </a:r>
            <a:endParaRPr sz="2600" b="1">
              <a:solidFill>
                <a:schemeClr val="dk1"/>
              </a:solidFill>
              <a:latin typeface="Times New Roman"/>
              <a:ea typeface="Times New Roman"/>
              <a:cs typeface="Times New Roman"/>
              <a:sym typeface="Times New Roman"/>
            </a:endParaRPr>
          </a:p>
        </p:txBody>
      </p:sp>
      <p:sp>
        <p:nvSpPr>
          <p:cNvPr id="197" name="Google Shape;197;p25"/>
          <p:cNvSpPr txBox="1">
            <a:spLocks noGrp="1"/>
          </p:cNvSpPr>
          <p:nvPr>
            <p:ph type="body" idx="1"/>
          </p:nvPr>
        </p:nvSpPr>
        <p:spPr>
          <a:xfrm>
            <a:off x="533400" y="1318307"/>
            <a:ext cx="8229600" cy="452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500" b="1">
                <a:solidFill>
                  <a:schemeClr val="dk1"/>
                </a:solidFill>
                <a:latin typeface="Times New Roman"/>
                <a:ea typeface="Times New Roman"/>
                <a:cs typeface="Times New Roman"/>
                <a:sym typeface="Times New Roman"/>
              </a:rPr>
              <a:t>II. Obstacle avoidance probability calculation</a:t>
            </a:r>
            <a:endParaRPr sz="1500" b="1">
              <a:solidFill>
                <a:schemeClr val="dk1"/>
              </a:solidFill>
              <a:latin typeface="Times New Roman"/>
              <a:ea typeface="Times New Roman"/>
              <a:cs typeface="Times New Roman"/>
              <a:sym typeface="Times New Roman"/>
            </a:endParaRPr>
          </a:p>
        </p:txBody>
      </p:sp>
      <p:sp>
        <p:nvSpPr>
          <p:cNvPr id="198" name="Google Shape;198;p25"/>
          <p:cNvSpPr txBox="1"/>
          <p:nvPr/>
        </p:nvSpPr>
        <p:spPr>
          <a:xfrm>
            <a:off x="795900" y="1747425"/>
            <a:ext cx="316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Total success probability</a:t>
            </a:r>
            <a:endParaRPr sz="1900"/>
          </a:p>
        </p:txBody>
      </p:sp>
      <p:sp>
        <p:nvSpPr>
          <p:cNvPr id="199" name="Google Shape;199;p25"/>
          <p:cNvSpPr txBox="1"/>
          <p:nvPr/>
        </p:nvSpPr>
        <p:spPr>
          <a:xfrm>
            <a:off x="626250" y="2360300"/>
            <a:ext cx="272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00" name="Google Shape;200;p25"/>
          <p:cNvPicPr preferRelativeResize="0"/>
          <p:nvPr/>
        </p:nvPicPr>
        <p:blipFill>
          <a:blip r:embed="rId3">
            <a:alphaModFix/>
          </a:blip>
          <a:stretch>
            <a:fillRect/>
          </a:stretch>
        </p:blipFill>
        <p:spPr>
          <a:xfrm>
            <a:off x="2311413" y="2259675"/>
            <a:ext cx="4673583" cy="2456425"/>
          </a:xfrm>
          <a:prstGeom prst="rect">
            <a:avLst/>
          </a:prstGeom>
          <a:noFill/>
          <a:ln>
            <a:noFill/>
          </a:ln>
        </p:spPr>
      </p:pic>
      <p:pic>
        <p:nvPicPr>
          <p:cNvPr id="201" name="Google Shape;201;p25"/>
          <p:cNvPicPr preferRelativeResize="0"/>
          <p:nvPr/>
        </p:nvPicPr>
        <p:blipFill>
          <a:blip r:embed="rId4">
            <a:alphaModFix/>
          </a:blip>
          <a:stretch>
            <a:fillRect/>
          </a:stretch>
        </p:blipFill>
        <p:spPr>
          <a:xfrm>
            <a:off x="1690500" y="4997857"/>
            <a:ext cx="5397731" cy="7087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457200" y="274637"/>
            <a:ext cx="8229600" cy="769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dk1"/>
                </a:solidFill>
                <a:latin typeface="Times New Roman"/>
                <a:ea typeface="Times New Roman"/>
                <a:cs typeface="Times New Roman"/>
                <a:sym typeface="Times New Roman"/>
              </a:rPr>
              <a:t>  </a:t>
            </a:r>
            <a:r>
              <a:rPr lang="en-US" sz="2600" b="1">
                <a:solidFill>
                  <a:schemeClr val="dk1"/>
                </a:solidFill>
                <a:latin typeface="Times New Roman"/>
                <a:ea typeface="Times New Roman"/>
                <a:cs typeface="Times New Roman"/>
                <a:sym typeface="Times New Roman"/>
              </a:rPr>
              <a:t>Collision probability calculation</a:t>
            </a:r>
            <a:endParaRPr sz="2600" b="1">
              <a:solidFill>
                <a:schemeClr val="dk1"/>
              </a:solidFill>
              <a:latin typeface="Times New Roman"/>
              <a:ea typeface="Times New Roman"/>
              <a:cs typeface="Times New Roman"/>
              <a:sym typeface="Times New Roman"/>
            </a:endParaRPr>
          </a:p>
        </p:txBody>
      </p:sp>
      <p:sp>
        <p:nvSpPr>
          <p:cNvPr id="207" name="Google Shape;207;p26"/>
          <p:cNvSpPr txBox="1">
            <a:spLocks noGrp="1"/>
          </p:cNvSpPr>
          <p:nvPr>
            <p:ph type="body" idx="1"/>
          </p:nvPr>
        </p:nvSpPr>
        <p:spPr>
          <a:xfrm>
            <a:off x="457200" y="1318307"/>
            <a:ext cx="8229600" cy="4526100"/>
          </a:xfrm>
          <a:prstGeom prst="rect">
            <a:avLst/>
          </a:prstGeom>
          <a:noFill/>
          <a:ln>
            <a:noFill/>
          </a:ln>
        </p:spPr>
        <p:txBody>
          <a:bodyPr spcFirstLastPara="1" wrap="square" lIns="91425" tIns="45700" rIns="91425" bIns="45700" anchor="t" anchorCtr="0">
            <a:noAutofit/>
          </a:bodyPr>
          <a:lstStyle/>
          <a:p>
            <a:pPr marL="342900" marR="0" lvl="0" indent="-215900" algn="l" rtl="0">
              <a:lnSpc>
                <a:spcPct val="100000"/>
              </a:lnSpc>
              <a:spcBef>
                <a:spcPts val="0"/>
              </a:spcBef>
              <a:spcAft>
                <a:spcPts val="0"/>
              </a:spcAft>
              <a:buClr>
                <a:srgbClr val="35434F"/>
              </a:buClr>
              <a:buSzPts val="2000"/>
              <a:buFont typeface="Arial"/>
              <a:buNone/>
            </a:pPr>
            <a:r>
              <a:rPr lang="en-US" sz="1500" b="1">
                <a:solidFill>
                  <a:schemeClr val="dk1"/>
                </a:solidFill>
                <a:latin typeface="Times New Roman"/>
                <a:ea typeface="Times New Roman"/>
                <a:cs typeface="Times New Roman"/>
                <a:sym typeface="Times New Roman"/>
              </a:rPr>
              <a:t>II. Trajectory optimization method</a:t>
            </a:r>
            <a:endParaRPr sz="1500" b="1">
              <a:solidFill>
                <a:schemeClr val="dk1"/>
              </a:solidFill>
              <a:latin typeface="Times New Roman"/>
              <a:ea typeface="Times New Roman"/>
              <a:cs typeface="Times New Roman"/>
              <a:sym typeface="Times New Roman"/>
            </a:endParaRPr>
          </a:p>
        </p:txBody>
      </p:sp>
      <p:pic>
        <p:nvPicPr>
          <p:cNvPr id="208" name="Google Shape;208;p26"/>
          <p:cNvPicPr preferRelativeResize="0"/>
          <p:nvPr/>
        </p:nvPicPr>
        <p:blipFill>
          <a:blip r:embed="rId3">
            <a:alphaModFix/>
          </a:blip>
          <a:stretch>
            <a:fillRect/>
          </a:stretch>
        </p:blipFill>
        <p:spPr>
          <a:xfrm>
            <a:off x="4231925" y="1965452"/>
            <a:ext cx="4307274" cy="3466175"/>
          </a:xfrm>
          <a:prstGeom prst="rect">
            <a:avLst/>
          </a:prstGeom>
          <a:noFill/>
          <a:ln>
            <a:noFill/>
          </a:ln>
        </p:spPr>
      </p:pic>
      <p:sp>
        <p:nvSpPr>
          <p:cNvPr id="209" name="Google Shape;209;p26"/>
          <p:cNvSpPr txBox="1"/>
          <p:nvPr/>
        </p:nvSpPr>
        <p:spPr>
          <a:xfrm>
            <a:off x="780375" y="1757600"/>
            <a:ext cx="12852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US"/>
              <a:t>PRM</a:t>
            </a:r>
            <a:endParaRPr/>
          </a:p>
          <a:p>
            <a:pPr marL="457200" lvl="0" indent="-317500" algn="l" rtl="0">
              <a:spcBef>
                <a:spcPts val="0"/>
              </a:spcBef>
              <a:spcAft>
                <a:spcPts val="0"/>
              </a:spcAft>
              <a:buSzPts val="1400"/>
              <a:buChar char="★"/>
            </a:pPr>
            <a:r>
              <a:rPr lang="en-US"/>
              <a:t>RRT</a:t>
            </a:r>
            <a:endParaRPr/>
          </a:p>
          <a:p>
            <a:pPr marL="457200" lvl="0" indent="-317500" algn="l" rtl="0">
              <a:spcBef>
                <a:spcPts val="0"/>
              </a:spcBef>
              <a:spcAft>
                <a:spcPts val="0"/>
              </a:spcAft>
              <a:buSzPts val="1400"/>
              <a:buChar char="★"/>
            </a:pPr>
            <a:r>
              <a:rPr lang="en-US"/>
              <a:t>A*</a:t>
            </a:r>
            <a:endParaRPr/>
          </a:p>
          <a:p>
            <a:pPr marL="457200" lvl="0" indent="-317500" algn="l" rtl="0">
              <a:spcBef>
                <a:spcPts val="0"/>
              </a:spcBef>
              <a:spcAft>
                <a:spcPts val="0"/>
              </a:spcAft>
              <a:buSzPts val="1400"/>
              <a:buChar char="★"/>
            </a:pPr>
            <a:r>
              <a:rPr lang="en-US"/>
              <a:t>D*</a:t>
            </a:r>
            <a:endParaRPr/>
          </a:p>
          <a:p>
            <a:pPr marL="457200" lvl="0" indent="-317500" algn="l" rtl="0">
              <a:spcBef>
                <a:spcPts val="0"/>
              </a:spcBef>
              <a:spcAft>
                <a:spcPts val="0"/>
              </a:spcAft>
              <a:buSzPts val="1400"/>
              <a:buChar char="★"/>
            </a:pPr>
            <a:r>
              <a:rPr lang="en-US"/>
              <a:t>GA</a:t>
            </a:r>
            <a:endParaRPr/>
          </a:p>
          <a:p>
            <a:pPr marL="457200" lvl="0" indent="-317500" algn="l" rtl="0">
              <a:spcBef>
                <a:spcPts val="0"/>
              </a:spcBef>
              <a:spcAft>
                <a:spcPts val="0"/>
              </a:spcAft>
              <a:buSzPts val="1400"/>
              <a:buChar char="★"/>
            </a:pPr>
            <a:r>
              <a:rPr lang="en-US"/>
              <a:t>Dijkstra</a:t>
            </a:r>
            <a:endParaRPr/>
          </a:p>
        </p:txBody>
      </p:sp>
      <p:sp>
        <p:nvSpPr>
          <p:cNvPr id="210" name="Google Shape;210;p26"/>
          <p:cNvSpPr txBox="1"/>
          <p:nvPr/>
        </p:nvSpPr>
        <p:spPr>
          <a:xfrm>
            <a:off x="733125" y="3272900"/>
            <a:ext cx="2997000" cy="2447400"/>
          </a:xfrm>
          <a:prstGeom prst="rect">
            <a:avLst/>
          </a:prstGeom>
          <a:noFill/>
          <a:ln>
            <a:noFill/>
          </a:ln>
        </p:spPr>
        <p:txBody>
          <a:bodyPr spcFirstLastPara="1" wrap="square" lIns="91425" tIns="91425" rIns="91425" bIns="91425" anchor="t" anchorCtr="0">
            <a:spAutoFit/>
          </a:bodyPr>
          <a:lstStyle/>
          <a:p>
            <a:pPr marL="0" lvl="0" indent="0" algn="just" rtl="0">
              <a:lnSpc>
                <a:spcPct val="81428"/>
              </a:lnSpc>
              <a:spcBef>
                <a:spcPts val="0"/>
              </a:spcBef>
              <a:spcAft>
                <a:spcPts val="0"/>
              </a:spcAft>
              <a:buNone/>
            </a:pPr>
            <a:r>
              <a:rPr lang="en-US">
                <a:solidFill>
                  <a:schemeClr val="dk1"/>
                </a:solidFill>
                <a:latin typeface="Times New Roman"/>
                <a:ea typeface="Times New Roman"/>
                <a:cs typeface="Times New Roman"/>
                <a:sym typeface="Times New Roman"/>
              </a:rPr>
              <a:t>Remind:</a:t>
            </a:r>
            <a:endParaRPr>
              <a:solidFill>
                <a:schemeClr val="dk1"/>
              </a:solidFill>
              <a:latin typeface="Times New Roman"/>
              <a:ea typeface="Times New Roman"/>
              <a:cs typeface="Times New Roman"/>
              <a:sym typeface="Times New Roman"/>
            </a:endParaRPr>
          </a:p>
          <a:p>
            <a:pPr marL="171450" lvl="0" indent="-187325" algn="just" rtl="0">
              <a:lnSpc>
                <a:spcPct val="81428"/>
              </a:lnSpc>
              <a:spcBef>
                <a:spcPts val="60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these trajectories cannot uniformly cover the robot state space due to optimization screening</a:t>
            </a:r>
            <a:endParaRPr sz="1000">
              <a:solidFill>
                <a:schemeClr val="dk1"/>
              </a:solidFill>
              <a:latin typeface="Times New Roman"/>
              <a:ea typeface="Times New Roman"/>
              <a:cs typeface="Times New Roman"/>
              <a:sym typeface="Times New Roman"/>
            </a:endParaRPr>
          </a:p>
          <a:p>
            <a:pPr marL="171450" lvl="0" indent="-187325" algn="just" rtl="0">
              <a:lnSpc>
                <a:spcPct val="81428"/>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the optimization strategy cannot guarantee consistency with the safety of the robot's Gaussian motion.</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457200" y="274637"/>
            <a:ext cx="8229600" cy="769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600" b="1">
                <a:solidFill>
                  <a:schemeClr val="dk1"/>
                </a:solidFill>
                <a:latin typeface="Times New Roman"/>
                <a:ea typeface="Times New Roman"/>
                <a:cs typeface="Times New Roman"/>
                <a:sym typeface="Times New Roman"/>
              </a:rPr>
              <a:t>Simulation test</a:t>
            </a:r>
            <a:endParaRPr sz="2600" b="1">
              <a:solidFill>
                <a:schemeClr val="dk1"/>
              </a:solidFill>
              <a:latin typeface="Times New Roman"/>
              <a:ea typeface="Times New Roman"/>
              <a:cs typeface="Times New Roman"/>
              <a:sym typeface="Times New Roman"/>
            </a:endParaRPr>
          </a:p>
        </p:txBody>
      </p:sp>
      <p:sp>
        <p:nvSpPr>
          <p:cNvPr id="216" name="Google Shape;216;p27"/>
          <p:cNvSpPr txBox="1">
            <a:spLocks noGrp="1"/>
          </p:cNvSpPr>
          <p:nvPr>
            <p:ph type="body" idx="1"/>
          </p:nvPr>
        </p:nvSpPr>
        <p:spPr>
          <a:xfrm>
            <a:off x="457200" y="1318307"/>
            <a:ext cx="8229600" cy="4526100"/>
          </a:xfrm>
          <a:prstGeom prst="rect">
            <a:avLst/>
          </a:prstGeom>
          <a:noFill/>
          <a:ln>
            <a:noFill/>
          </a:ln>
        </p:spPr>
        <p:txBody>
          <a:bodyPr spcFirstLastPara="1" wrap="square" lIns="91425" tIns="45700" rIns="91425" bIns="45700" anchor="t" anchorCtr="0">
            <a:noAutofit/>
          </a:bodyPr>
          <a:lstStyle/>
          <a:p>
            <a:pPr marL="342900" marR="0" lvl="0" indent="-215900" algn="l" rtl="0">
              <a:spcBef>
                <a:spcPts val="0"/>
              </a:spcBef>
              <a:spcAft>
                <a:spcPts val="0"/>
              </a:spcAft>
              <a:buClr>
                <a:srgbClr val="35434F"/>
              </a:buClr>
              <a:buSzPts val="2000"/>
              <a:buFont typeface="Arial"/>
              <a:buNone/>
            </a:pPr>
            <a:r>
              <a:rPr lang="en-US"/>
              <a:t>As for the experimental setup, two obstacle areas are set up within the</a:t>
            </a:r>
            <a:endParaRPr/>
          </a:p>
          <a:p>
            <a:pPr marL="342900" marR="0" lvl="0" indent="-215900" algn="l" rtl="0">
              <a:spcBef>
                <a:spcPts val="0"/>
              </a:spcBef>
              <a:spcAft>
                <a:spcPts val="0"/>
              </a:spcAft>
              <a:buClr>
                <a:srgbClr val="35434F"/>
              </a:buClr>
              <a:buSzPts val="2000"/>
              <a:buFont typeface="Arial"/>
              <a:buNone/>
            </a:pPr>
            <a:r>
              <a:rPr lang="en-US"/>
              <a:t>6*6 area. The starting position of the robot is (2,2) and the ending</a:t>
            </a:r>
            <a:endParaRPr/>
          </a:p>
          <a:p>
            <a:pPr marL="342900" marR="0" lvl="0" indent="-215900" algn="l" rtl="0">
              <a:spcBef>
                <a:spcPts val="0"/>
              </a:spcBef>
              <a:spcAft>
                <a:spcPts val="0"/>
              </a:spcAft>
              <a:buClr>
                <a:srgbClr val="35434F"/>
              </a:buClr>
              <a:buSzPts val="2000"/>
              <a:buFont typeface="Arial"/>
              <a:buNone/>
            </a:pPr>
            <a:r>
              <a:rPr lang="en-US"/>
              <a:t>position is (5,1.8).</a:t>
            </a:r>
            <a:endParaRPr sz="2000" b="0" i="0" u="none" strike="noStrike" cap="none">
              <a:solidFill>
                <a:srgbClr val="35434F"/>
              </a:solidFill>
              <a:latin typeface="Arial"/>
              <a:ea typeface="Arial"/>
              <a:cs typeface="Arial"/>
              <a:sym typeface="Arial"/>
            </a:endParaRPr>
          </a:p>
        </p:txBody>
      </p:sp>
      <p:pic>
        <p:nvPicPr>
          <p:cNvPr id="217" name="Google Shape;217;p27"/>
          <p:cNvPicPr preferRelativeResize="0"/>
          <p:nvPr/>
        </p:nvPicPr>
        <p:blipFill>
          <a:blip r:embed="rId3">
            <a:alphaModFix/>
          </a:blip>
          <a:stretch>
            <a:fillRect/>
          </a:stretch>
        </p:blipFill>
        <p:spPr>
          <a:xfrm>
            <a:off x="2342050" y="2557599"/>
            <a:ext cx="4301051" cy="29275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8"/>
          <p:cNvSpPr txBox="1">
            <a:spLocks noGrp="1"/>
          </p:cNvSpPr>
          <p:nvPr>
            <p:ph type="title"/>
          </p:nvPr>
        </p:nvSpPr>
        <p:spPr>
          <a:xfrm>
            <a:off x="457200" y="274637"/>
            <a:ext cx="8229600" cy="769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600" b="1">
                <a:solidFill>
                  <a:schemeClr val="dk1"/>
                </a:solidFill>
                <a:latin typeface="Times New Roman"/>
                <a:ea typeface="Times New Roman"/>
                <a:cs typeface="Times New Roman"/>
                <a:sym typeface="Times New Roman"/>
              </a:rPr>
              <a:t>Simulation test</a:t>
            </a:r>
            <a:endParaRPr sz="2600" b="1">
              <a:solidFill>
                <a:schemeClr val="dk1"/>
              </a:solidFill>
              <a:latin typeface="Times New Roman"/>
              <a:ea typeface="Times New Roman"/>
              <a:cs typeface="Times New Roman"/>
              <a:sym typeface="Times New Roman"/>
            </a:endParaRPr>
          </a:p>
        </p:txBody>
      </p:sp>
      <p:sp>
        <p:nvSpPr>
          <p:cNvPr id="223" name="Google Shape;223;p28"/>
          <p:cNvSpPr txBox="1">
            <a:spLocks noGrp="1"/>
          </p:cNvSpPr>
          <p:nvPr>
            <p:ph type="body" idx="1"/>
          </p:nvPr>
        </p:nvSpPr>
        <p:spPr>
          <a:xfrm>
            <a:off x="457200" y="1318307"/>
            <a:ext cx="8229600" cy="4526100"/>
          </a:xfrm>
          <a:prstGeom prst="rect">
            <a:avLst/>
          </a:prstGeom>
          <a:noFill/>
          <a:ln>
            <a:noFill/>
          </a:ln>
        </p:spPr>
        <p:txBody>
          <a:bodyPr spcFirstLastPara="1" wrap="square" lIns="91425" tIns="45700" rIns="91425" bIns="45700" anchor="t" anchorCtr="0">
            <a:noAutofit/>
          </a:bodyPr>
          <a:lstStyle/>
          <a:p>
            <a:pPr marL="342900" marR="0" lvl="0" indent="-215900" algn="l" rtl="0">
              <a:spcBef>
                <a:spcPts val="0"/>
              </a:spcBef>
              <a:spcAft>
                <a:spcPts val="0"/>
              </a:spcAft>
              <a:buClr>
                <a:schemeClr val="dk1"/>
              </a:buClr>
              <a:buSzPts val="1100"/>
              <a:buFont typeface="Arial"/>
              <a:buNone/>
            </a:pPr>
            <a:r>
              <a:rPr lang="en-US"/>
              <a:t>While simulating the trajectory motion, the geometric information of </a:t>
            </a:r>
            <a:endParaRPr/>
          </a:p>
          <a:p>
            <a:pPr marL="342900" marR="0" lvl="0" indent="-215900" algn="l" rtl="0">
              <a:spcBef>
                <a:spcPts val="0"/>
              </a:spcBef>
              <a:spcAft>
                <a:spcPts val="0"/>
              </a:spcAft>
              <a:buClr>
                <a:schemeClr val="dk1"/>
              </a:buClr>
              <a:buSzPts val="1100"/>
              <a:buFont typeface="Arial"/>
              <a:buNone/>
            </a:pPr>
            <a:r>
              <a:rPr lang="en-US"/>
              <a:t>the probability ellipse for each cycle and the collision with </a:t>
            </a:r>
            <a:endParaRPr/>
          </a:p>
          <a:p>
            <a:pPr marL="342900" marR="0" lvl="0" indent="-215900" algn="l" rtl="0">
              <a:spcBef>
                <a:spcPts val="0"/>
              </a:spcBef>
              <a:spcAft>
                <a:spcPts val="0"/>
              </a:spcAft>
              <a:buClr>
                <a:schemeClr val="dk1"/>
              </a:buClr>
              <a:buSzPts val="1100"/>
              <a:buFont typeface="Arial"/>
              <a:buNone/>
            </a:pPr>
            <a:r>
              <a:rPr lang="en-US"/>
              <a:t>environmental obstacles are calculated.</a:t>
            </a:r>
            <a:endParaRPr/>
          </a:p>
          <a:p>
            <a:pPr marL="342900" marR="0" lvl="0" indent="-215900" algn="l" rtl="0">
              <a:spcBef>
                <a:spcPts val="0"/>
              </a:spcBef>
              <a:spcAft>
                <a:spcPts val="0"/>
              </a:spcAft>
              <a:buClr>
                <a:srgbClr val="35434F"/>
              </a:buClr>
              <a:buSzPts val="2000"/>
              <a:buFont typeface="Arial"/>
              <a:buNone/>
            </a:pPr>
            <a:endParaRPr/>
          </a:p>
        </p:txBody>
      </p:sp>
      <p:pic>
        <p:nvPicPr>
          <p:cNvPr id="224" name="Google Shape;224;p28"/>
          <p:cNvPicPr preferRelativeResize="0"/>
          <p:nvPr/>
        </p:nvPicPr>
        <p:blipFill>
          <a:blip r:embed="rId3">
            <a:alphaModFix/>
          </a:blip>
          <a:stretch>
            <a:fillRect/>
          </a:stretch>
        </p:blipFill>
        <p:spPr>
          <a:xfrm>
            <a:off x="2060188" y="2569425"/>
            <a:ext cx="5023624" cy="2851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9"/>
          <p:cNvSpPr txBox="1">
            <a:spLocks noGrp="1"/>
          </p:cNvSpPr>
          <p:nvPr>
            <p:ph type="title"/>
          </p:nvPr>
        </p:nvSpPr>
        <p:spPr>
          <a:xfrm>
            <a:off x="457200" y="274637"/>
            <a:ext cx="8229600" cy="769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600" b="1">
                <a:solidFill>
                  <a:schemeClr val="dk1"/>
                </a:solidFill>
                <a:latin typeface="Times New Roman"/>
                <a:ea typeface="Times New Roman"/>
                <a:cs typeface="Times New Roman"/>
                <a:sym typeface="Times New Roman"/>
              </a:rPr>
              <a:t>Conclusion</a:t>
            </a:r>
            <a:endParaRPr sz="5600" b="1" i="0" u="none" strike="noStrike" cap="none">
              <a:solidFill>
                <a:srgbClr val="0A355D"/>
              </a:solidFill>
            </a:endParaRPr>
          </a:p>
        </p:txBody>
      </p:sp>
      <p:sp>
        <p:nvSpPr>
          <p:cNvPr id="230" name="Google Shape;230;p29"/>
          <p:cNvSpPr txBox="1">
            <a:spLocks noGrp="1"/>
          </p:cNvSpPr>
          <p:nvPr>
            <p:ph type="body" idx="1"/>
          </p:nvPr>
        </p:nvSpPr>
        <p:spPr>
          <a:xfrm>
            <a:off x="457200" y="1318300"/>
            <a:ext cx="8148300" cy="4340100"/>
          </a:xfrm>
          <a:prstGeom prst="rect">
            <a:avLst/>
          </a:prstGeom>
          <a:noFill/>
          <a:ln>
            <a:noFill/>
          </a:ln>
        </p:spPr>
        <p:txBody>
          <a:bodyPr spcFirstLastPara="1" wrap="square" lIns="91425" tIns="45700" rIns="91425" bIns="45700" anchor="t" anchorCtr="0">
            <a:noAutofit/>
          </a:bodyPr>
          <a:lstStyle/>
          <a:p>
            <a:pPr marL="457200" lvl="0" indent="-342900" algn="l" rtl="0">
              <a:lnSpc>
                <a:spcPct val="2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Motion errors need to be calculated through experiments before the imputation planning, and its accuracy directly affects the accuracy of the probability estimation of the imputation results in this paper.</a:t>
            </a:r>
            <a:endParaRPr sz="1800">
              <a:solidFill>
                <a:schemeClr val="dk1"/>
              </a:solidFill>
              <a:latin typeface="Times New Roman"/>
              <a:ea typeface="Times New Roman"/>
              <a:cs typeface="Times New Roman"/>
              <a:sym typeface="Times New Roman"/>
            </a:endParaRPr>
          </a:p>
          <a:p>
            <a:pPr marL="0" lvl="0" indent="0" algn="l" rtl="0">
              <a:lnSpc>
                <a:spcPct val="200000"/>
              </a:lnSpc>
              <a:spcBef>
                <a:spcPts val="600"/>
              </a:spcBef>
              <a:spcAft>
                <a:spcPts val="0"/>
              </a:spcAft>
              <a:buNone/>
            </a:pPr>
            <a:endParaRPr sz="1500">
              <a:solidFill>
                <a:schemeClr val="dk1"/>
              </a:solidFill>
              <a:latin typeface="Times New Roman"/>
              <a:ea typeface="Times New Roman"/>
              <a:cs typeface="Times New Roman"/>
              <a:sym typeface="Times New Roman"/>
            </a:endParaRPr>
          </a:p>
          <a:p>
            <a:pPr marL="457200" lvl="0" indent="-342900" algn="l" rtl="0">
              <a:lnSpc>
                <a:spcPct val="200000"/>
              </a:lnSpc>
              <a:spcBef>
                <a:spcPts val="6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can be seen from the policy test that the greater the trajectory probability ellipse, the greater the robot motion error. When the probability ellipse intersects the obstacle, the robot has the probability of colliding with the obstacle.</a:t>
            </a:r>
            <a:endParaRPr sz="1800">
              <a:solidFill>
                <a:schemeClr val="dk1"/>
              </a:solidFill>
              <a:latin typeface="Times New Roman"/>
              <a:ea typeface="Times New Roman"/>
              <a:cs typeface="Times New Roman"/>
              <a:sym typeface="Times New Roman"/>
            </a:endParaRPr>
          </a:p>
          <a:p>
            <a:pPr marL="342900" marR="0" lvl="0" indent="-215900" algn="l" rtl="0">
              <a:spcBef>
                <a:spcPts val="600"/>
              </a:spcBef>
              <a:spcAft>
                <a:spcPts val="0"/>
              </a:spcAft>
              <a:buClr>
                <a:srgbClr val="35434F"/>
              </a:buClr>
              <a:buSzPts val="2000"/>
              <a:buFont typeface="Arial"/>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457200" y="274637"/>
            <a:ext cx="8229600" cy="76993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600" b="1">
                <a:solidFill>
                  <a:schemeClr val="dk1"/>
                </a:solidFill>
                <a:latin typeface="Times New Roman"/>
                <a:ea typeface="Times New Roman"/>
                <a:cs typeface="Times New Roman"/>
                <a:sym typeface="Times New Roman"/>
              </a:rPr>
              <a:t>Introduction</a:t>
            </a:r>
            <a:endParaRPr sz="5600" b="1" i="0" u="none" strike="noStrike" cap="none">
              <a:solidFill>
                <a:srgbClr val="0A355D"/>
              </a:solidFill>
            </a:endParaRPr>
          </a:p>
        </p:txBody>
      </p:sp>
      <p:sp>
        <p:nvSpPr>
          <p:cNvPr id="102" name="Google Shape;102;p14"/>
          <p:cNvSpPr txBox="1">
            <a:spLocks noGrp="1"/>
          </p:cNvSpPr>
          <p:nvPr>
            <p:ph type="body" idx="1"/>
          </p:nvPr>
        </p:nvSpPr>
        <p:spPr>
          <a:xfrm>
            <a:off x="392800" y="2085525"/>
            <a:ext cx="4230000" cy="2955900"/>
          </a:xfrm>
          <a:prstGeom prst="rect">
            <a:avLst/>
          </a:prstGeom>
          <a:noFill/>
          <a:ln>
            <a:noFill/>
          </a:ln>
        </p:spPr>
        <p:txBody>
          <a:bodyPr spcFirstLastPara="1" wrap="square" lIns="91425" tIns="45700" rIns="91425" bIns="45700" anchor="t" anchorCtr="0">
            <a:noAutofit/>
          </a:bodyPr>
          <a:lstStyle/>
          <a:p>
            <a:pPr marL="342900" marR="0" lvl="0" indent="-215900" algn="just" rtl="0">
              <a:lnSpc>
                <a:spcPct val="150000"/>
              </a:lnSpc>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The linear control method is used in</a:t>
            </a:r>
            <a:endParaRPr sz="1700">
              <a:latin typeface="Times New Roman"/>
              <a:ea typeface="Times New Roman"/>
              <a:cs typeface="Times New Roman"/>
              <a:sym typeface="Times New Roman"/>
            </a:endParaRPr>
          </a:p>
          <a:p>
            <a:pPr marL="342900" marR="0" lvl="0" indent="-215900" algn="just" rtl="0">
              <a:lnSpc>
                <a:spcPct val="150000"/>
              </a:lnSpc>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combination with Kalman filter to establish</a:t>
            </a:r>
            <a:endParaRPr sz="1700">
              <a:latin typeface="Times New Roman"/>
              <a:ea typeface="Times New Roman"/>
              <a:cs typeface="Times New Roman"/>
              <a:sym typeface="Times New Roman"/>
            </a:endParaRPr>
          </a:p>
          <a:p>
            <a:pPr marL="342900" marR="0" lvl="0" indent="-215900" algn="just" rtl="0">
              <a:lnSpc>
                <a:spcPct val="150000"/>
              </a:lnSpc>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error model of Gaussian motion system.</a:t>
            </a:r>
            <a:endParaRPr sz="1700">
              <a:latin typeface="Times New Roman"/>
              <a:ea typeface="Times New Roman"/>
              <a:cs typeface="Times New Roman"/>
              <a:sym typeface="Times New Roman"/>
            </a:endParaRPr>
          </a:p>
          <a:p>
            <a:pPr marL="342900" marR="0" lvl="0" indent="-215900" algn="just" rtl="0">
              <a:lnSpc>
                <a:spcPct val="150000"/>
              </a:lnSpc>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Then, all feasible trajectories are assessed</a:t>
            </a:r>
            <a:endParaRPr sz="1700">
              <a:latin typeface="Times New Roman"/>
              <a:ea typeface="Times New Roman"/>
              <a:cs typeface="Times New Roman"/>
              <a:sym typeface="Times New Roman"/>
            </a:endParaRPr>
          </a:p>
          <a:p>
            <a:pPr marL="342900" marR="0" lvl="0" indent="-215900" algn="just" rtl="0">
              <a:lnSpc>
                <a:spcPct val="150000"/>
              </a:lnSpc>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by the Gaussian motion model by</a:t>
            </a:r>
            <a:endParaRPr sz="1700">
              <a:latin typeface="Times New Roman"/>
              <a:ea typeface="Times New Roman"/>
              <a:cs typeface="Times New Roman"/>
              <a:sym typeface="Times New Roman"/>
            </a:endParaRPr>
          </a:p>
          <a:p>
            <a:pPr marL="342900" marR="0" lvl="0" indent="-215900" algn="just" rtl="0">
              <a:lnSpc>
                <a:spcPct val="150000"/>
              </a:lnSpc>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calculating the probability of avoiding</a:t>
            </a:r>
            <a:endParaRPr sz="1700">
              <a:latin typeface="Times New Roman"/>
              <a:ea typeface="Times New Roman"/>
              <a:cs typeface="Times New Roman"/>
              <a:sym typeface="Times New Roman"/>
            </a:endParaRPr>
          </a:p>
          <a:p>
            <a:pPr marL="342900" marR="0" lvl="0" indent="-215900" algn="just" rtl="0">
              <a:lnSpc>
                <a:spcPct val="150000"/>
              </a:lnSpc>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obstacles and arriving at the target. </a:t>
            </a:r>
            <a:endParaRPr sz="1700">
              <a:latin typeface="Times New Roman"/>
              <a:ea typeface="Times New Roman"/>
              <a:cs typeface="Times New Roman"/>
              <a:sym typeface="Times New Roman"/>
            </a:endParaRPr>
          </a:p>
          <a:p>
            <a:pPr marL="342900" marR="0" lvl="0" indent="-215900" algn="l" rtl="0">
              <a:spcBef>
                <a:spcPts val="0"/>
              </a:spcBef>
              <a:spcAft>
                <a:spcPts val="0"/>
              </a:spcAft>
              <a:buClr>
                <a:schemeClr val="dk1"/>
              </a:buClr>
              <a:buSzPts val="1100"/>
              <a:buFont typeface="Arial"/>
              <a:buNone/>
            </a:pPr>
            <a:endParaRPr sz="1700">
              <a:latin typeface="Times New Roman"/>
              <a:ea typeface="Times New Roman"/>
              <a:cs typeface="Times New Roman"/>
              <a:sym typeface="Times New Roman"/>
            </a:endParaRPr>
          </a:p>
          <a:p>
            <a:pPr marL="342900" marR="0" lvl="0" indent="-215900" algn="l" rtl="0">
              <a:spcBef>
                <a:spcPts val="0"/>
              </a:spcBef>
              <a:spcAft>
                <a:spcPts val="0"/>
              </a:spcAft>
              <a:buClr>
                <a:schemeClr val="dk1"/>
              </a:buClr>
              <a:buSzPts val="1100"/>
              <a:buFont typeface="Arial"/>
              <a:buNone/>
            </a:pPr>
            <a:endParaRPr sz="1100">
              <a:solidFill>
                <a:schemeClr val="dk1"/>
              </a:solidFill>
            </a:endParaRPr>
          </a:p>
          <a:p>
            <a:pPr marL="342900" marR="0" lvl="0" indent="-215900" algn="l" rtl="0">
              <a:spcBef>
                <a:spcPts val="0"/>
              </a:spcBef>
              <a:spcAft>
                <a:spcPts val="0"/>
              </a:spcAft>
              <a:buClr>
                <a:schemeClr val="dk1"/>
              </a:buClr>
              <a:buSzPts val="1100"/>
              <a:buFont typeface="Arial"/>
              <a:buNone/>
            </a:pPr>
            <a:endParaRPr sz="1200">
              <a:solidFill>
                <a:schemeClr val="dk1"/>
              </a:solidFill>
            </a:endParaRPr>
          </a:p>
          <a:p>
            <a:pPr marL="342900" marR="0" lvl="0" indent="-215900" algn="l" rtl="0">
              <a:spcBef>
                <a:spcPts val="0"/>
              </a:spcBef>
              <a:spcAft>
                <a:spcPts val="0"/>
              </a:spcAft>
              <a:buClr>
                <a:schemeClr val="dk1"/>
              </a:buClr>
              <a:buSzPts val="1100"/>
              <a:buFont typeface="Arial"/>
              <a:buNone/>
            </a:pPr>
            <a:endParaRPr sz="1500">
              <a:latin typeface="Times New Roman"/>
              <a:ea typeface="Times New Roman"/>
              <a:cs typeface="Times New Roman"/>
              <a:sym typeface="Times New Roman"/>
            </a:endParaRPr>
          </a:p>
          <a:p>
            <a:pPr marL="342900" marR="0" lvl="0" indent="-215900" algn="l" rtl="0">
              <a:spcBef>
                <a:spcPts val="0"/>
              </a:spcBef>
              <a:spcAft>
                <a:spcPts val="0"/>
              </a:spcAft>
              <a:buClr>
                <a:srgbClr val="35434F"/>
              </a:buClr>
              <a:buSzPts val="2000"/>
              <a:buFont typeface="Arial"/>
              <a:buNone/>
            </a:pPr>
            <a:endParaRPr sz="1500">
              <a:latin typeface="Times New Roman"/>
              <a:ea typeface="Times New Roman"/>
              <a:cs typeface="Times New Roman"/>
              <a:sym typeface="Times New Roman"/>
            </a:endParaRPr>
          </a:p>
        </p:txBody>
      </p:sp>
      <p:pic>
        <p:nvPicPr>
          <p:cNvPr id="103" name="Google Shape;103;p14"/>
          <p:cNvPicPr preferRelativeResize="0"/>
          <p:nvPr/>
        </p:nvPicPr>
        <p:blipFill>
          <a:blip r:embed="rId3">
            <a:alphaModFix/>
          </a:blip>
          <a:stretch>
            <a:fillRect/>
          </a:stretch>
        </p:blipFill>
        <p:spPr>
          <a:xfrm>
            <a:off x="4622800" y="1720050"/>
            <a:ext cx="4229851" cy="222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457200" y="274637"/>
            <a:ext cx="8229600" cy="769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600" b="1">
                <a:solidFill>
                  <a:schemeClr val="dk1"/>
                </a:solidFill>
                <a:latin typeface="Times New Roman"/>
                <a:ea typeface="Times New Roman"/>
                <a:cs typeface="Times New Roman"/>
                <a:sym typeface="Times New Roman"/>
              </a:rPr>
              <a:t>Introduction</a:t>
            </a:r>
            <a:endParaRPr sz="5600" b="1" i="0" u="none" strike="noStrike" cap="none">
              <a:solidFill>
                <a:srgbClr val="0A355D"/>
              </a:solidFill>
            </a:endParaRPr>
          </a:p>
        </p:txBody>
      </p:sp>
      <p:sp>
        <p:nvSpPr>
          <p:cNvPr id="109" name="Google Shape;109;p15"/>
          <p:cNvSpPr txBox="1">
            <a:spLocks noGrp="1"/>
          </p:cNvSpPr>
          <p:nvPr>
            <p:ph type="body" idx="1"/>
          </p:nvPr>
        </p:nvSpPr>
        <p:spPr>
          <a:xfrm>
            <a:off x="457200" y="1720050"/>
            <a:ext cx="4230000" cy="4526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100"/>
              <a:buFont typeface="Arial"/>
              <a:buNone/>
            </a:pPr>
            <a:r>
              <a:rPr lang="en-US" sz="1300">
                <a:solidFill>
                  <a:schemeClr val="dk1"/>
                </a:solidFill>
              </a:rPr>
              <a:t>The total project will be executed in two stages:</a:t>
            </a:r>
            <a:endParaRPr sz="1300">
              <a:solidFill>
                <a:schemeClr val="dk1"/>
              </a:solidFill>
            </a:endParaRPr>
          </a:p>
          <a:p>
            <a:pPr marL="0" marR="0" lvl="0" indent="0" algn="l" rtl="0">
              <a:spcBef>
                <a:spcPts val="0"/>
              </a:spcBef>
              <a:spcAft>
                <a:spcPts val="0"/>
              </a:spcAft>
              <a:buClr>
                <a:schemeClr val="dk1"/>
              </a:buClr>
              <a:buSzPts val="1100"/>
              <a:buFont typeface="Arial"/>
              <a:buNone/>
            </a:pPr>
            <a:endParaRPr sz="1300">
              <a:solidFill>
                <a:schemeClr val="dk1"/>
              </a:solidFill>
            </a:endParaRPr>
          </a:p>
          <a:p>
            <a:pPr marL="0" marR="0" lvl="0" indent="0" algn="just" rtl="0">
              <a:spcBef>
                <a:spcPts val="0"/>
              </a:spcBef>
              <a:spcAft>
                <a:spcPts val="0"/>
              </a:spcAft>
              <a:buClr>
                <a:schemeClr val="dk1"/>
              </a:buClr>
              <a:buSzPts val="1100"/>
              <a:buFont typeface="Arial"/>
              <a:buNone/>
            </a:pPr>
            <a:r>
              <a:rPr lang="en-US" sz="1400" b="1">
                <a:solidFill>
                  <a:schemeClr val="dk1"/>
                </a:solidFill>
              </a:rPr>
              <a:t>Stage 1 </a:t>
            </a:r>
            <a:endParaRPr sz="1400" b="1">
              <a:solidFill>
                <a:schemeClr val="dk1"/>
              </a:solidFill>
            </a:endParaRPr>
          </a:p>
          <a:p>
            <a:pPr marL="342900" marR="0" lvl="0" indent="-215900" algn="just" rtl="0">
              <a:spcBef>
                <a:spcPts val="0"/>
              </a:spcBef>
              <a:spcAft>
                <a:spcPts val="0"/>
              </a:spcAft>
              <a:buClr>
                <a:schemeClr val="dk1"/>
              </a:buClr>
              <a:buSzPts val="1100"/>
              <a:buFont typeface="Arial"/>
              <a:buNone/>
            </a:pPr>
            <a:r>
              <a:rPr lang="en-US" sz="1400">
                <a:solidFill>
                  <a:schemeClr val="dk1"/>
                </a:solidFill>
              </a:rPr>
              <a:t>Using the Gaussian distribution in probability</a:t>
            </a:r>
            <a:endParaRPr sz="1400">
              <a:solidFill>
                <a:schemeClr val="dk1"/>
              </a:solidFill>
            </a:endParaRPr>
          </a:p>
          <a:p>
            <a:pPr marL="342900" marR="0" lvl="0" indent="-215900" algn="just" rtl="0">
              <a:spcBef>
                <a:spcPts val="0"/>
              </a:spcBef>
              <a:spcAft>
                <a:spcPts val="0"/>
              </a:spcAft>
              <a:buClr>
                <a:schemeClr val="dk1"/>
              </a:buClr>
              <a:buSzPts val="1100"/>
              <a:buFont typeface="Arial"/>
              <a:buNone/>
            </a:pPr>
            <a:r>
              <a:rPr lang="en-US" sz="1400">
                <a:solidFill>
                  <a:schemeClr val="dk1"/>
                </a:solidFill>
              </a:rPr>
              <a:t>theory is to analyze the motion of the robot on</a:t>
            </a:r>
            <a:endParaRPr sz="1400">
              <a:solidFill>
                <a:schemeClr val="dk1"/>
              </a:solidFill>
            </a:endParaRPr>
          </a:p>
          <a:p>
            <a:pPr marL="342900" marR="0" lvl="0" indent="-215900" algn="just" rtl="0">
              <a:spcBef>
                <a:spcPts val="0"/>
              </a:spcBef>
              <a:spcAft>
                <a:spcPts val="0"/>
              </a:spcAft>
              <a:buClr>
                <a:schemeClr val="dk1"/>
              </a:buClr>
              <a:buSzPts val="1100"/>
              <a:buFont typeface="Arial"/>
              <a:buNone/>
            </a:pPr>
            <a:r>
              <a:rPr lang="en-US" sz="1400">
                <a:solidFill>
                  <a:schemeClr val="dk1"/>
                </a:solidFill>
              </a:rPr>
              <a:t>the predetermined trajectory, and the motion</a:t>
            </a:r>
            <a:endParaRPr sz="1400">
              <a:solidFill>
                <a:schemeClr val="dk1"/>
              </a:solidFill>
            </a:endParaRPr>
          </a:p>
          <a:p>
            <a:pPr marL="342900" marR="0" lvl="0" indent="-215900" algn="just" rtl="0">
              <a:spcBef>
                <a:spcPts val="0"/>
              </a:spcBef>
              <a:spcAft>
                <a:spcPts val="0"/>
              </a:spcAft>
              <a:buClr>
                <a:schemeClr val="dk1"/>
              </a:buClr>
              <a:buSzPts val="1100"/>
              <a:buFont typeface="Arial"/>
              <a:buNone/>
            </a:pPr>
            <a:r>
              <a:rPr lang="en-US" sz="1400">
                <a:solidFill>
                  <a:schemeClr val="dk1"/>
                </a:solidFill>
              </a:rPr>
              <a:t>error distribution in each cycle is analyzed to</a:t>
            </a:r>
            <a:endParaRPr sz="1400">
              <a:solidFill>
                <a:schemeClr val="dk1"/>
              </a:solidFill>
            </a:endParaRPr>
          </a:p>
          <a:p>
            <a:pPr marL="342900" marR="0" lvl="0" indent="-215900" algn="just" rtl="0">
              <a:spcBef>
                <a:spcPts val="0"/>
              </a:spcBef>
              <a:spcAft>
                <a:spcPts val="0"/>
              </a:spcAft>
              <a:buClr>
                <a:schemeClr val="dk1"/>
              </a:buClr>
              <a:buSzPts val="1100"/>
              <a:buFont typeface="Arial"/>
              <a:buNone/>
            </a:pPr>
            <a:r>
              <a:rPr lang="en-US" sz="1400">
                <a:solidFill>
                  <a:schemeClr val="dk1"/>
                </a:solidFill>
              </a:rPr>
              <a:t>calculate the collision probability between the</a:t>
            </a:r>
            <a:endParaRPr sz="1400">
              <a:solidFill>
                <a:schemeClr val="dk1"/>
              </a:solidFill>
            </a:endParaRPr>
          </a:p>
          <a:p>
            <a:pPr marL="342900" marR="0" lvl="0" indent="-215900" algn="just" rtl="0">
              <a:spcBef>
                <a:spcPts val="0"/>
              </a:spcBef>
              <a:spcAft>
                <a:spcPts val="0"/>
              </a:spcAft>
              <a:buClr>
                <a:schemeClr val="dk1"/>
              </a:buClr>
              <a:buSzPts val="1100"/>
              <a:buFont typeface="Arial"/>
              <a:buNone/>
            </a:pPr>
            <a:r>
              <a:rPr lang="en-US" sz="1400">
                <a:solidFill>
                  <a:schemeClr val="dk1"/>
                </a:solidFill>
              </a:rPr>
              <a:t>robot and the obstacle at different moments.</a:t>
            </a:r>
            <a:endParaRPr sz="1400">
              <a:solidFill>
                <a:schemeClr val="dk1"/>
              </a:solidFill>
            </a:endParaRPr>
          </a:p>
          <a:p>
            <a:pPr marL="342900" marR="0" lvl="0" indent="-215900" algn="l" rtl="0">
              <a:spcBef>
                <a:spcPts val="0"/>
              </a:spcBef>
              <a:spcAft>
                <a:spcPts val="0"/>
              </a:spcAft>
              <a:buClr>
                <a:schemeClr val="dk1"/>
              </a:buClr>
              <a:buSzPts val="1100"/>
              <a:buFont typeface="Arial"/>
              <a:buNone/>
            </a:pPr>
            <a:endParaRPr sz="1300">
              <a:solidFill>
                <a:schemeClr val="dk1"/>
              </a:solidFill>
            </a:endParaRPr>
          </a:p>
          <a:p>
            <a:pPr marL="0" marR="0" lvl="0" indent="0" algn="l" rtl="0">
              <a:spcBef>
                <a:spcPts val="0"/>
              </a:spcBef>
              <a:spcAft>
                <a:spcPts val="0"/>
              </a:spcAft>
              <a:buClr>
                <a:schemeClr val="dk1"/>
              </a:buClr>
              <a:buSzPts val="1100"/>
              <a:buFont typeface="Arial"/>
              <a:buNone/>
            </a:pPr>
            <a:r>
              <a:rPr lang="en-US" sz="1300" b="1">
                <a:solidFill>
                  <a:schemeClr val="dk1"/>
                </a:solidFill>
              </a:rPr>
              <a:t>Stage 2 </a:t>
            </a:r>
            <a:endParaRPr sz="1300" b="1">
              <a:solidFill>
                <a:schemeClr val="dk1"/>
              </a:solidFill>
            </a:endParaRPr>
          </a:p>
          <a:p>
            <a:pPr marL="342900" marR="0" lvl="0" indent="-215900" algn="just" rtl="0">
              <a:lnSpc>
                <a:spcPct val="100000"/>
              </a:lnSpc>
              <a:spcBef>
                <a:spcPts val="0"/>
              </a:spcBef>
              <a:spcAft>
                <a:spcPts val="0"/>
              </a:spcAft>
              <a:buClr>
                <a:schemeClr val="dk1"/>
              </a:buClr>
              <a:buSzPts val="1100"/>
              <a:buFont typeface="Arial"/>
              <a:buNone/>
            </a:pPr>
            <a:r>
              <a:rPr lang="en-US" sz="1400">
                <a:solidFill>
                  <a:schemeClr val="dk1"/>
                </a:solidFill>
              </a:rPr>
              <a:t>On the basis of the stage 1 experiment, the</a:t>
            </a:r>
            <a:endParaRPr sz="1400">
              <a:solidFill>
                <a:schemeClr val="dk1"/>
              </a:solidFill>
            </a:endParaRPr>
          </a:p>
          <a:p>
            <a:pPr marL="342900" marR="0" lvl="0" indent="-215900" algn="just" rtl="0">
              <a:lnSpc>
                <a:spcPct val="100000"/>
              </a:lnSpc>
              <a:spcBef>
                <a:spcPts val="0"/>
              </a:spcBef>
              <a:spcAft>
                <a:spcPts val="0"/>
              </a:spcAft>
              <a:buClr>
                <a:schemeClr val="dk1"/>
              </a:buClr>
              <a:buSzPts val="1100"/>
              <a:buFont typeface="Arial"/>
              <a:buNone/>
            </a:pPr>
            <a:r>
              <a:rPr lang="en-US" sz="1400">
                <a:solidFill>
                  <a:schemeClr val="dk1"/>
                </a:solidFill>
              </a:rPr>
              <a:t>robot is assigned multiple trajections, and the</a:t>
            </a:r>
            <a:endParaRPr sz="1400">
              <a:solidFill>
                <a:schemeClr val="dk1"/>
              </a:solidFill>
            </a:endParaRPr>
          </a:p>
          <a:p>
            <a:pPr marL="342900" marR="0" lvl="0" indent="-215900" algn="just" rtl="0">
              <a:lnSpc>
                <a:spcPct val="100000"/>
              </a:lnSpc>
              <a:spcBef>
                <a:spcPts val="0"/>
              </a:spcBef>
              <a:spcAft>
                <a:spcPts val="0"/>
              </a:spcAft>
              <a:buClr>
                <a:schemeClr val="dk1"/>
              </a:buClr>
              <a:buSzPts val="1100"/>
              <a:buFont typeface="Arial"/>
              <a:buNone/>
            </a:pPr>
            <a:r>
              <a:rPr lang="en-US" sz="1400">
                <a:solidFill>
                  <a:schemeClr val="dk1"/>
                </a:solidFill>
              </a:rPr>
              <a:t>robot searches for the optimal trajectory</a:t>
            </a:r>
            <a:endParaRPr sz="1400">
              <a:solidFill>
                <a:schemeClr val="dk1"/>
              </a:solidFill>
            </a:endParaRPr>
          </a:p>
          <a:p>
            <a:pPr marL="342900" marR="0" lvl="0" indent="-215900" algn="just" rtl="0">
              <a:lnSpc>
                <a:spcPct val="100000"/>
              </a:lnSpc>
              <a:spcBef>
                <a:spcPts val="0"/>
              </a:spcBef>
              <a:spcAft>
                <a:spcPts val="0"/>
              </a:spcAft>
              <a:buClr>
                <a:schemeClr val="dk1"/>
              </a:buClr>
              <a:buSzPts val="1100"/>
              <a:buFont typeface="Arial"/>
              <a:buNone/>
            </a:pPr>
            <a:r>
              <a:rPr lang="en-US" sz="1400">
                <a:solidFill>
                  <a:schemeClr val="dk1"/>
                </a:solidFill>
              </a:rPr>
              <a:t>according to the collision probability of different</a:t>
            </a:r>
            <a:endParaRPr sz="1400">
              <a:solidFill>
                <a:schemeClr val="dk1"/>
              </a:solidFill>
            </a:endParaRPr>
          </a:p>
          <a:p>
            <a:pPr marL="342900" marR="0" lvl="0" indent="-215900" algn="just" rtl="0">
              <a:lnSpc>
                <a:spcPct val="100000"/>
              </a:lnSpc>
              <a:spcBef>
                <a:spcPts val="0"/>
              </a:spcBef>
              <a:spcAft>
                <a:spcPts val="0"/>
              </a:spcAft>
              <a:buClr>
                <a:schemeClr val="dk1"/>
              </a:buClr>
              <a:buSzPts val="1100"/>
              <a:buFont typeface="Arial"/>
              <a:buNone/>
            </a:pPr>
            <a:r>
              <a:rPr lang="en-US" sz="1400">
                <a:solidFill>
                  <a:schemeClr val="dk1"/>
                </a:solidFill>
              </a:rPr>
              <a:t>trajections.</a:t>
            </a:r>
            <a:endParaRPr sz="1300">
              <a:solidFill>
                <a:schemeClr val="dk1"/>
              </a:solidFill>
            </a:endParaRPr>
          </a:p>
          <a:p>
            <a:pPr marL="342900" marR="0" lvl="0" indent="-215900" algn="l" rtl="0">
              <a:spcBef>
                <a:spcPts val="0"/>
              </a:spcBef>
              <a:spcAft>
                <a:spcPts val="0"/>
              </a:spcAft>
              <a:buClr>
                <a:srgbClr val="35434F"/>
              </a:buClr>
              <a:buSzPts val="2000"/>
              <a:buFont typeface="Arial"/>
              <a:buNone/>
            </a:pPr>
            <a:endParaRPr sz="1600">
              <a:latin typeface="Times New Roman"/>
              <a:ea typeface="Times New Roman"/>
              <a:cs typeface="Times New Roman"/>
              <a:sym typeface="Times New Roman"/>
            </a:endParaRPr>
          </a:p>
        </p:txBody>
      </p:sp>
      <p:pic>
        <p:nvPicPr>
          <p:cNvPr id="110" name="Google Shape;110;p15"/>
          <p:cNvPicPr preferRelativeResize="0"/>
          <p:nvPr/>
        </p:nvPicPr>
        <p:blipFill>
          <a:blip r:embed="rId3">
            <a:alphaModFix/>
          </a:blip>
          <a:stretch>
            <a:fillRect/>
          </a:stretch>
        </p:blipFill>
        <p:spPr>
          <a:xfrm>
            <a:off x="4622800" y="1720050"/>
            <a:ext cx="4229851" cy="222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457200" y="274637"/>
            <a:ext cx="8229600" cy="769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600" b="1">
                <a:solidFill>
                  <a:schemeClr val="dk1"/>
                </a:solidFill>
                <a:latin typeface="Times New Roman"/>
                <a:ea typeface="Times New Roman"/>
                <a:cs typeface="Times New Roman"/>
                <a:sym typeface="Times New Roman"/>
              </a:rPr>
              <a:t>Priori Estimation of Trajectory Error Distribution</a:t>
            </a:r>
            <a:endParaRPr sz="2600" b="1">
              <a:solidFill>
                <a:schemeClr val="dk1"/>
              </a:solidFill>
              <a:latin typeface="Times New Roman"/>
              <a:ea typeface="Times New Roman"/>
              <a:cs typeface="Times New Roman"/>
              <a:sym typeface="Times New Roman"/>
            </a:endParaRPr>
          </a:p>
        </p:txBody>
      </p:sp>
      <p:sp>
        <p:nvSpPr>
          <p:cNvPr id="116" name="Google Shape;116;p16"/>
          <p:cNvSpPr txBox="1">
            <a:spLocks noGrp="1"/>
          </p:cNvSpPr>
          <p:nvPr>
            <p:ph type="body" idx="1"/>
          </p:nvPr>
        </p:nvSpPr>
        <p:spPr>
          <a:xfrm>
            <a:off x="457200" y="1318300"/>
            <a:ext cx="5167500" cy="4526100"/>
          </a:xfrm>
          <a:prstGeom prst="rect">
            <a:avLst/>
          </a:prstGeom>
          <a:noFill/>
          <a:ln>
            <a:noFill/>
          </a:ln>
        </p:spPr>
        <p:txBody>
          <a:bodyPr spcFirstLastPara="1" wrap="square" lIns="91425" tIns="45700" rIns="91425" bIns="45700" anchor="t" anchorCtr="0">
            <a:noAutofit/>
          </a:bodyPr>
          <a:lstStyle/>
          <a:p>
            <a:pPr marL="342900" marR="0" lvl="0" indent="-215900" algn="l" rtl="0">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Due to the errors in the process of robot movement, the </a:t>
            </a:r>
            <a:endParaRPr sz="1500">
              <a:latin typeface="Times New Roman"/>
              <a:ea typeface="Times New Roman"/>
              <a:cs typeface="Times New Roman"/>
              <a:sym typeface="Times New Roman"/>
            </a:endParaRPr>
          </a:p>
          <a:p>
            <a:pPr marL="342900" marR="0" lvl="0" indent="-215900" algn="l" rtl="0">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position deviation between the actual output of the system and </a:t>
            </a:r>
            <a:endParaRPr sz="1500">
              <a:latin typeface="Times New Roman"/>
              <a:ea typeface="Times New Roman"/>
              <a:cs typeface="Times New Roman"/>
              <a:sym typeface="Times New Roman"/>
            </a:endParaRPr>
          </a:p>
          <a:p>
            <a:pPr marL="342900" marR="0" lvl="0" indent="-215900" algn="l" rtl="0">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the system instruction is subject to Gaussian distribution in </a:t>
            </a:r>
            <a:endParaRPr sz="1500">
              <a:latin typeface="Times New Roman"/>
              <a:ea typeface="Times New Roman"/>
              <a:cs typeface="Times New Roman"/>
              <a:sym typeface="Times New Roman"/>
            </a:endParaRPr>
          </a:p>
          <a:p>
            <a:pPr marL="342900" marR="0" lvl="0" indent="-215900" algn="l" rtl="0">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each control cycle. And because the observation system also </a:t>
            </a:r>
            <a:endParaRPr sz="1500">
              <a:latin typeface="Times New Roman"/>
              <a:ea typeface="Times New Roman"/>
              <a:cs typeface="Times New Roman"/>
              <a:sym typeface="Times New Roman"/>
            </a:endParaRPr>
          </a:p>
          <a:p>
            <a:pPr marL="342900" marR="0" lvl="0" indent="-215900" algn="l" rtl="0">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has observation noise subject to Gaussian distribution, the </a:t>
            </a:r>
            <a:endParaRPr sz="1500">
              <a:latin typeface="Times New Roman"/>
              <a:ea typeface="Times New Roman"/>
              <a:cs typeface="Times New Roman"/>
              <a:sym typeface="Times New Roman"/>
            </a:endParaRPr>
          </a:p>
          <a:p>
            <a:pPr marL="342900" marR="0" lvl="0" indent="-215900" algn="l" rtl="0">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deviation state of robot trajectory cannot be accurately </a:t>
            </a:r>
            <a:endParaRPr sz="1500">
              <a:latin typeface="Times New Roman"/>
              <a:ea typeface="Times New Roman"/>
              <a:cs typeface="Times New Roman"/>
              <a:sym typeface="Times New Roman"/>
            </a:endParaRPr>
          </a:p>
          <a:p>
            <a:pPr marL="342900" marR="0" lvl="0" indent="-215900" algn="l" rtl="0">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reflected. Therefore, moving Kalman filter can effectively </a:t>
            </a:r>
            <a:endParaRPr sz="1500">
              <a:latin typeface="Times New Roman"/>
              <a:ea typeface="Times New Roman"/>
              <a:cs typeface="Times New Roman"/>
              <a:sym typeface="Times New Roman"/>
            </a:endParaRPr>
          </a:p>
          <a:p>
            <a:pPr marL="342900" marR="0" lvl="0" indent="-215900" algn="l" rtl="0">
              <a:spcBef>
                <a:spcPts val="0"/>
              </a:spcBef>
              <a:spcAft>
                <a:spcPts val="0"/>
              </a:spcAft>
              <a:buClr>
                <a:schemeClr val="dk1"/>
              </a:buClr>
              <a:buSzPts val="1100"/>
              <a:buFont typeface="Arial"/>
              <a:buNone/>
            </a:pPr>
            <a:r>
              <a:rPr lang="en-US" sz="1500">
                <a:latin typeface="Times New Roman"/>
                <a:ea typeface="Times New Roman"/>
                <a:cs typeface="Times New Roman"/>
                <a:sym typeface="Times New Roman"/>
              </a:rPr>
              <a:t>estimate the position of the robot.</a:t>
            </a:r>
            <a:endParaRPr sz="1500">
              <a:latin typeface="Times New Roman"/>
              <a:ea typeface="Times New Roman"/>
              <a:cs typeface="Times New Roman"/>
              <a:sym typeface="Times New Roman"/>
            </a:endParaRPr>
          </a:p>
          <a:p>
            <a:pPr marL="342900" marR="0" lvl="0" indent="-215900" algn="l" rtl="0">
              <a:spcBef>
                <a:spcPts val="0"/>
              </a:spcBef>
              <a:spcAft>
                <a:spcPts val="0"/>
              </a:spcAft>
              <a:buClr>
                <a:schemeClr val="dk1"/>
              </a:buClr>
              <a:buSzPts val="1100"/>
              <a:buFont typeface="Arial"/>
              <a:buNone/>
            </a:pPr>
            <a:endParaRPr sz="1600">
              <a:latin typeface="Times New Roman"/>
              <a:ea typeface="Times New Roman"/>
              <a:cs typeface="Times New Roman"/>
              <a:sym typeface="Times New Roman"/>
            </a:endParaRPr>
          </a:p>
          <a:p>
            <a:pPr marL="342900" marR="0" lvl="0" indent="-215900" algn="l" rtl="0">
              <a:spcBef>
                <a:spcPts val="0"/>
              </a:spcBef>
              <a:spcAft>
                <a:spcPts val="0"/>
              </a:spcAft>
              <a:buClr>
                <a:schemeClr val="dk1"/>
              </a:buClr>
              <a:buSzPts val="1100"/>
              <a:buFont typeface="Arial"/>
              <a:buNone/>
            </a:pPr>
            <a:r>
              <a:rPr lang="en-US" sz="1500">
                <a:solidFill>
                  <a:schemeClr val="dk1"/>
                </a:solidFill>
                <a:highlight>
                  <a:srgbClr val="FFFFFF"/>
                </a:highlight>
                <a:latin typeface="Times New Roman"/>
                <a:ea typeface="Times New Roman"/>
                <a:cs typeface="Times New Roman"/>
                <a:sym typeface="Times New Roman"/>
              </a:rPr>
              <a:t>The KF process has two steps, namely:</a:t>
            </a:r>
            <a:endParaRPr sz="1500">
              <a:solidFill>
                <a:schemeClr val="dk1"/>
              </a:solidFill>
              <a:highlight>
                <a:srgbClr val="FFFFFF"/>
              </a:highlight>
              <a:latin typeface="Times New Roman"/>
              <a:ea typeface="Times New Roman"/>
              <a:cs typeface="Times New Roman"/>
              <a:sym typeface="Times New Roman"/>
            </a:endParaRPr>
          </a:p>
          <a:p>
            <a:pPr marL="342900" marR="0" lvl="0" indent="-215900" algn="l" rtl="0">
              <a:spcBef>
                <a:spcPts val="0"/>
              </a:spcBef>
              <a:spcAft>
                <a:spcPts val="0"/>
              </a:spcAft>
              <a:buClr>
                <a:schemeClr val="dk1"/>
              </a:buClr>
              <a:buSzPts val="1100"/>
              <a:buFont typeface="Arial"/>
              <a:buNone/>
            </a:pPr>
            <a:r>
              <a:rPr lang="en-US" sz="1500">
                <a:solidFill>
                  <a:schemeClr val="dk1"/>
                </a:solidFill>
                <a:highlight>
                  <a:srgbClr val="FFFFFF"/>
                </a:highlight>
                <a:latin typeface="Times New Roman"/>
                <a:ea typeface="Times New Roman"/>
                <a:cs typeface="Times New Roman"/>
                <a:sym typeface="Times New Roman"/>
              </a:rPr>
              <a:t>* </a:t>
            </a:r>
            <a:r>
              <a:rPr lang="en-US" sz="1500" b="1">
                <a:solidFill>
                  <a:schemeClr val="dk1"/>
                </a:solidFill>
                <a:highlight>
                  <a:srgbClr val="FFFFFF"/>
                </a:highlight>
                <a:latin typeface="Times New Roman"/>
                <a:ea typeface="Times New Roman"/>
                <a:cs typeface="Times New Roman"/>
                <a:sym typeface="Times New Roman"/>
              </a:rPr>
              <a:t>Prediction step:</a:t>
            </a:r>
            <a:r>
              <a:rPr lang="en-US" sz="1500">
                <a:solidFill>
                  <a:schemeClr val="dk1"/>
                </a:solidFill>
                <a:highlight>
                  <a:srgbClr val="FFFFFF"/>
                </a:highlight>
                <a:latin typeface="Times New Roman"/>
                <a:ea typeface="Times New Roman"/>
                <a:cs typeface="Times New Roman"/>
                <a:sym typeface="Times New Roman"/>
              </a:rPr>
              <a:t> the next step state of the system is predicted given the previous measurements</a:t>
            </a:r>
            <a:endParaRPr sz="1500">
              <a:solidFill>
                <a:schemeClr val="dk1"/>
              </a:solidFill>
              <a:highlight>
                <a:srgbClr val="FFFFFF"/>
              </a:highlight>
              <a:latin typeface="Times New Roman"/>
              <a:ea typeface="Times New Roman"/>
              <a:cs typeface="Times New Roman"/>
              <a:sym typeface="Times New Roman"/>
            </a:endParaRPr>
          </a:p>
          <a:p>
            <a:pPr marL="342900" marR="0" lvl="0" indent="-215900" algn="l" rtl="0">
              <a:spcBef>
                <a:spcPts val="0"/>
              </a:spcBef>
              <a:spcAft>
                <a:spcPts val="0"/>
              </a:spcAft>
              <a:buClr>
                <a:schemeClr val="dk1"/>
              </a:buClr>
              <a:buSzPts val="1100"/>
              <a:buFont typeface="Arial"/>
              <a:buNone/>
            </a:pPr>
            <a:r>
              <a:rPr lang="en-US" sz="1500">
                <a:solidFill>
                  <a:schemeClr val="dk1"/>
                </a:solidFill>
                <a:highlight>
                  <a:srgbClr val="FFFFFF"/>
                </a:highlight>
                <a:latin typeface="Times New Roman"/>
                <a:ea typeface="Times New Roman"/>
                <a:cs typeface="Times New Roman"/>
                <a:sym typeface="Times New Roman"/>
              </a:rPr>
              <a:t>* </a:t>
            </a:r>
            <a:r>
              <a:rPr lang="en-US" sz="1500" b="1">
                <a:solidFill>
                  <a:schemeClr val="dk1"/>
                </a:solidFill>
                <a:highlight>
                  <a:srgbClr val="FFFFFF"/>
                </a:highlight>
                <a:latin typeface="Times New Roman"/>
                <a:ea typeface="Times New Roman"/>
                <a:cs typeface="Times New Roman"/>
                <a:sym typeface="Times New Roman"/>
              </a:rPr>
              <a:t>Update step:</a:t>
            </a:r>
            <a:r>
              <a:rPr lang="en-US" sz="1500">
                <a:solidFill>
                  <a:schemeClr val="dk1"/>
                </a:solidFill>
                <a:highlight>
                  <a:srgbClr val="FFFFFF"/>
                </a:highlight>
                <a:latin typeface="Times New Roman"/>
                <a:ea typeface="Times New Roman"/>
                <a:cs typeface="Times New Roman"/>
                <a:sym typeface="Times New Roman"/>
              </a:rPr>
              <a:t> the current state of the system is estimated given the measurement at that time step</a:t>
            </a:r>
            <a:endParaRPr sz="15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100"/>
              <a:buFont typeface="Arial"/>
              <a:buNone/>
            </a:pPr>
            <a:endParaRPr sz="1100">
              <a:solidFill>
                <a:schemeClr val="dk1"/>
              </a:solidFill>
            </a:endParaRPr>
          </a:p>
          <a:p>
            <a:pPr marL="342900" marR="0" lvl="0" indent="-215900" algn="l" rtl="0">
              <a:spcBef>
                <a:spcPts val="0"/>
              </a:spcBef>
              <a:spcAft>
                <a:spcPts val="0"/>
              </a:spcAft>
              <a:buClr>
                <a:schemeClr val="dk1"/>
              </a:buClr>
              <a:buSzPts val="1100"/>
              <a:buFont typeface="Arial"/>
              <a:buNone/>
            </a:pPr>
            <a:endParaRPr sz="1000">
              <a:solidFill>
                <a:schemeClr val="dk1"/>
              </a:solidFill>
            </a:endParaRPr>
          </a:p>
          <a:p>
            <a:pPr marL="342900" marR="0" lvl="0" indent="-215900" algn="l" rtl="0">
              <a:spcBef>
                <a:spcPts val="0"/>
              </a:spcBef>
              <a:spcAft>
                <a:spcPts val="0"/>
              </a:spcAft>
              <a:buClr>
                <a:schemeClr val="dk1"/>
              </a:buClr>
              <a:buSzPts val="1100"/>
              <a:buFont typeface="Arial"/>
              <a:buNone/>
            </a:pPr>
            <a:endParaRPr sz="1500">
              <a:latin typeface="Times New Roman"/>
              <a:ea typeface="Times New Roman"/>
              <a:cs typeface="Times New Roman"/>
              <a:sym typeface="Times New Roman"/>
            </a:endParaRPr>
          </a:p>
          <a:p>
            <a:pPr marL="342900" marR="0" lvl="0" indent="-215900" algn="l" rtl="0">
              <a:spcBef>
                <a:spcPts val="0"/>
              </a:spcBef>
              <a:spcAft>
                <a:spcPts val="0"/>
              </a:spcAft>
              <a:buClr>
                <a:srgbClr val="35434F"/>
              </a:buClr>
              <a:buSzPts val="2000"/>
              <a:buFont typeface="Arial"/>
              <a:buNone/>
            </a:pPr>
            <a:endParaRPr sz="1500"/>
          </a:p>
        </p:txBody>
      </p:sp>
      <p:pic>
        <p:nvPicPr>
          <p:cNvPr id="117" name="Google Shape;117;p16"/>
          <p:cNvPicPr preferRelativeResize="0"/>
          <p:nvPr/>
        </p:nvPicPr>
        <p:blipFill>
          <a:blip r:embed="rId3">
            <a:alphaModFix/>
          </a:blip>
          <a:stretch>
            <a:fillRect/>
          </a:stretch>
        </p:blipFill>
        <p:spPr>
          <a:xfrm>
            <a:off x="5356825" y="1479400"/>
            <a:ext cx="3787175" cy="1949625"/>
          </a:xfrm>
          <a:prstGeom prst="rect">
            <a:avLst/>
          </a:prstGeom>
          <a:noFill/>
          <a:ln>
            <a:noFill/>
          </a:ln>
        </p:spPr>
      </p:pic>
      <p:sp>
        <p:nvSpPr>
          <p:cNvPr id="118" name="Google Shape;118;p16"/>
          <p:cNvSpPr txBox="1"/>
          <p:nvPr/>
        </p:nvSpPr>
        <p:spPr>
          <a:xfrm>
            <a:off x="5746100" y="3429025"/>
            <a:ext cx="27819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Xk is the optimal estimation of the system state within the</a:t>
            </a:r>
            <a:endParaRPr sz="15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k cycle, and Pk is the covariance estimation of the system state.</a:t>
            </a:r>
            <a:endParaRPr sz="1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500">
                <a:solidFill>
                  <a:schemeClr val="dk1"/>
                </a:solidFill>
                <a:latin typeface="Times New Roman"/>
                <a:ea typeface="Times New Roman"/>
                <a:cs typeface="Times New Roman"/>
                <a:sym typeface="Times New Roman"/>
              </a:rPr>
              <a:t>Kk is Kalman gain matrix</a:t>
            </a:r>
            <a:endParaRPr sz="15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457200" y="274637"/>
            <a:ext cx="8229600" cy="769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dk1"/>
                </a:solidFill>
                <a:latin typeface="Times New Roman"/>
                <a:ea typeface="Times New Roman"/>
                <a:cs typeface="Times New Roman"/>
                <a:sym typeface="Times New Roman"/>
              </a:rPr>
              <a:t>  </a:t>
            </a:r>
            <a:r>
              <a:rPr lang="en-US" sz="2600" b="1">
                <a:solidFill>
                  <a:schemeClr val="dk1"/>
                </a:solidFill>
                <a:latin typeface="Times New Roman"/>
                <a:ea typeface="Times New Roman"/>
                <a:cs typeface="Times New Roman"/>
                <a:sym typeface="Times New Roman"/>
              </a:rPr>
              <a:t>Collision probability calculation</a:t>
            </a:r>
            <a:endParaRPr sz="2600" b="1">
              <a:solidFill>
                <a:schemeClr val="dk1"/>
              </a:solidFill>
              <a:latin typeface="Times New Roman"/>
              <a:ea typeface="Times New Roman"/>
              <a:cs typeface="Times New Roman"/>
              <a:sym typeface="Times New Roman"/>
            </a:endParaRPr>
          </a:p>
        </p:txBody>
      </p:sp>
      <p:sp>
        <p:nvSpPr>
          <p:cNvPr id="124" name="Google Shape;124;p17"/>
          <p:cNvSpPr txBox="1">
            <a:spLocks noGrp="1"/>
          </p:cNvSpPr>
          <p:nvPr>
            <p:ph type="body" idx="1"/>
          </p:nvPr>
        </p:nvSpPr>
        <p:spPr>
          <a:xfrm>
            <a:off x="457200" y="1318307"/>
            <a:ext cx="8229600" cy="4526100"/>
          </a:xfrm>
          <a:prstGeom prst="rect">
            <a:avLst/>
          </a:prstGeom>
          <a:noFill/>
          <a:ln>
            <a:noFill/>
          </a:ln>
        </p:spPr>
        <p:txBody>
          <a:bodyPr spcFirstLastPara="1" wrap="square" lIns="91425" tIns="45700" rIns="91425" bIns="45700" anchor="t" anchorCtr="0">
            <a:noAutofit/>
          </a:bodyPr>
          <a:lstStyle/>
          <a:p>
            <a:pPr marL="457200" marR="0" lvl="0" indent="-323850" algn="l" rtl="0">
              <a:spcBef>
                <a:spcPts val="0"/>
              </a:spcBef>
              <a:spcAft>
                <a:spcPts val="0"/>
              </a:spcAft>
              <a:buClr>
                <a:schemeClr val="dk1"/>
              </a:buClr>
              <a:buSzPts val="1500"/>
              <a:buFont typeface="Times New Roman"/>
              <a:buAutoNum type="romanUcPeriod"/>
            </a:pPr>
            <a:r>
              <a:rPr lang="en-US" sz="1500" b="1">
                <a:solidFill>
                  <a:schemeClr val="dk1"/>
                </a:solidFill>
                <a:latin typeface="Times New Roman"/>
                <a:ea typeface="Times New Roman"/>
                <a:cs typeface="Times New Roman"/>
                <a:sym typeface="Times New Roman"/>
              </a:rPr>
              <a:t>Gaussian motion probability ellipse representation</a:t>
            </a:r>
            <a:endParaRPr sz="15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400" b="1">
              <a:solidFill>
                <a:schemeClr val="dk1"/>
              </a:solidFill>
              <a:latin typeface="Times New Roman"/>
              <a:ea typeface="Times New Roman"/>
              <a:cs typeface="Times New Roman"/>
              <a:sym typeface="Times New Roman"/>
            </a:endParaRPr>
          </a:p>
        </p:txBody>
      </p:sp>
      <p:pic>
        <p:nvPicPr>
          <p:cNvPr id="125" name="Google Shape;125;p17"/>
          <p:cNvPicPr preferRelativeResize="0"/>
          <p:nvPr/>
        </p:nvPicPr>
        <p:blipFill>
          <a:blip r:embed="rId3">
            <a:alphaModFix/>
          </a:blip>
          <a:stretch>
            <a:fillRect/>
          </a:stretch>
        </p:blipFill>
        <p:spPr>
          <a:xfrm>
            <a:off x="4416823" y="2455673"/>
            <a:ext cx="3650300" cy="2909200"/>
          </a:xfrm>
          <a:prstGeom prst="rect">
            <a:avLst/>
          </a:prstGeom>
          <a:noFill/>
          <a:ln>
            <a:noFill/>
          </a:ln>
        </p:spPr>
      </p:pic>
      <p:sp>
        <p:nvSpPr>
          <p:cNvPr id="126" name="Google Shape;126;p17"/>
          <p:cNvSpPr txBox="1"/>
          <p:nvPr/>
        </p:nvSpPr>
        <p:spPr>
          <a:xfrm>
            <a:off x="680014" y="1919938"/>
            <a:ext cx="3249600" cy="2539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dirty="0">
                <a:latin typeface="Times New Roman"/>
                <a:ea typeface="Times New Roman"/>
                <a:cs typeface="Times New Roman"/>
                <a:sym typeface="Times New Roman"/>
              </a:rPr>
              <a:t>After we obtained the normal distribution variance of the robot trajectory points in each control cycle. The probability ellipse can be used to represent the distribution of variance.</a:t>
            </a:r>
            <a:endParaRPr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457200" y="274637"/>
            <a:ext cx="8229600" cy="769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dk1"/>
                </a:solidFill>
                <a:latin typeface="Times New Roman"/>
                <a:ea typeface="Times New Roman"/>
                <a:cs typeface="Times New Roman"/>
                <a:sym typeface="Times New Roman"/>
              </a:rPr>
              <a:t>  </a:t>
            </a:r>
            <a:r>
              <a:rPr lang="en-US" sz="2600" b="1">
                <a:solidFill>
                  <a:schemeClr val="dk1"/>
                </a:solidFill>
                <a:latin typeface="Times New Roman"/>
                <a:ea typeface="Times New Roman"/>
                <a:cs typeface="Times New Roman"/>
                <a:sym typeface="Times New Roman"/>
              </a:rPr>
              <a:t>Collision probability calculation</a:t>
            </a:r>
            <a:endParaRPr sz="2600" b="1">
              <a:solidFill>
                <a:schemeClr val="dk1"/>
              </a:solidFill>
              <a:latin typeface="Times New Roman"/>
              <a:ea typeface="Times New Roman"/>
              <a:cs typeface="Times New Roman"/>
              <a:sym typeface="Times New Roman"/>
            </a:endParaRPr>
          </a:p>
        </p:txBody>
      </p:sp>
      <p:sp>
        <p:nvSpPr>
          <p:cNvPr id="132" name="Google Shape;132;p18"/>
          <p:cNvSpPr txBox="1">
            <a:spLocks noGrp="1"/>
          </p:cNvSpPr>
          <p:nvPr>
            <p:ph type="body" idx="1"/>
          </p:nvPr>
        </p:nvSpPr>
        <p:spPr>
          <a:xfrm>
            <a:off x="457200" y="1318307"/>
            <a:ext cx="8229600" cy="4526100"/>
          </a:xfrm>
          <a:prstGeom prst="rect">
            <a:avLst/>
          </a:prstGeom>
          <a:noFill/>
          <a:ln>
            <a:noFill/>
          </a:ln>
        </p:spPr>
        <p:txBody>
          <a:bodyPr spcFirstLastPara="1" wrap="square" lIns="91425" tIns="45700" rIns="91425" bIns="45700" anchor="t" anchorCtr="0">
            <a:noAutofit/>
          </a:bodyPr>
          <a:lstStyle/>
          <a:p>
            <a:pPr marL="457200" marR="0" lvl="0" indent="-323850" algn="l" rtl="0">
              <a:spcBef>
                <a:spcPts val="0"/>
              </a:spcBef>
              <a:spcAft>
                <a:spcPts val="0"/>
              </a:spcAft>
              <a:buClr>
                <a:schemeClr val="dk1"/>
              </a:buClr>
              <a:buSzPts val="1500"/>
              <a:buFont typeface="Times New Roman"/>
              <a:buAutoNum type="romanUcPeriod"/>
            </a:pPr>
            <a:r>
              <a:rPr lang="en-US" sz="1500" b="1">
                <a:solidFill>
                  <a:schemeClr val="dk1"/>
                </a:solidFill>
                <a:latin typeface="Times New Roman"/>
                <a:ea typeface="Times New Roman"/>
                <a:cs typeface="Times New Roman"/>
                <a:sym typeface="Times New Roman"/>
              </a:rPr>
              <a:t>Gaussian motion probability ellipse representation</a:t>
            </a:r>
            <a:endParaRPr sz="15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400" b="1">
              <a:solidFill>
                <a:schemeClr val="dk1"/>
              </a:solidFill>
              <a:latin typeface="Times New Roman"/>
              <a:ea typeface="Times New Roman"/>
              <a:cs typeface="Times New Roman"/>
              <a:sym typeface="Times New Roman"/>
            </a:endParaRPr>
          </a:p>
        </p:txBody>
      </p:sp>
      <p:pic>
        <p:nvPicPr>
          <p:cNvPr id="133" name="Google Shape;133;p18"/>
          <p:cNvPicPr preferRelativeResize="0"/>
          <p:nvPr/>
        </p:nvPicPr>
        <p:blipFill>
          <a:blip r:embed="rId3">
            <a:alphaModFix/>
          </a:blip>
          <a:stretch>
            <a:fillRect/>
          </a:stretch>
        </p:blipFill>
        <p:spPr>
          <a:xfrm>
            <a:off x="5169325" y="2118150"/>
            <a:ext cx="3517475" cy="3370125"/>
          </a:xfrm>
          <a:prstGeom prst="rect">
            <a:avLst/>
          </a:prstGeom>
          <a:noFill/>
          <a:ln>
            <a:noFill/>
          </a:ln>
        </p:spPr>
      </p:pic>
      <p:pic>
        <p:nvPicPr>
          <p:cNvPr id="134" name="Google Shape;134;p18"/>
          <p:cNvPicPr preferRelativeResize="0"/>
          <p:nvPr/>
        </p:nvPicPr>
        <p:blipFill>
          <a:blip r:embed="rId4">
            <a:alphaModFix/>
          </a:blip>
          <a:stretch>
            <a:fillRect/>
          </a:stretch>
        </p:blipFill>
        <p:spPr>
          <a:xfrm>
            <a:off x="1796050" y="1878257"/>
            <a:ext cx="1974495" cy="708793"/>
          </a:xfrm>
          <a:prstGeom prst="rect">
            <a:avLst/>
          </a:prstGeom>
          <a:noFill/>
          <a:ln>
            <a:noFill/>
          </a:ln>
        </p:spPr>
      </p:pic>
      <p:pic>
        <p:nvPicPr>
          <p:cNvPr id="135" name="Google Shape;135;p18"/>
          <p:cNvPicPr preferRelativeResize="0"/>
          <p:nvPr/>
        </p:nvPicPr>
        <p:blipFill>
          <a:blip r:embed="rId5">
            <a:alphaModFix/>
          </a:blip>
          <a:stretch>
            <a:fillRect/>
          </a:stretch>
        </p:blipFill>
        <p:spPr>
          <a:xfrm>
            <a:off x="1642825" y="4731682"/>
            <a:ext cx="2118232" cy="708793"/>
          </a:xfrm>
          <a:prstGeom prst="rect">
            <a:avLst/>
          </a:prstGeom>
          <a:noFill/>
          <a:ln>
            <a:noFill/>
          </a:ln>
        </p:spPr>
      </p:pic>
      <p:sp>
        <p:nvSpPr>
          <p:cNvPr id="136" name="Google Shape;136;p18"/>
          <p:cNvSpPr txBox="1"/>
          <p:nvPr/>
        </p:nvSpPr>
        <p:spPr>
          <a:xfrm>
            <a:off x="793800" y="2596300"/>
            <a:ext cx="3816300" cy="1939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900">
                <a:latin typeface="Times New Roman"/>
                <a:ea typeface="Times New Roman"/>
                <a:cs typeface="Times New Roman"/>
                <a:sym typeface="Times New Roman"/>
              </a:rPr>
              <a:t>In the motion probability ellipse, the length of the axes is defined by the standard deviations and of the data. Then choose s and let the scale of the resulting ellipse represents a chosen confidence level.</a:t>
            </a:r>
            <a:r>
              <a:rPr lang="en-US" sz="1800">
                <a:latin typeface="Times New Roman"/>
                <a:ea typeface="Times New Roman"/>
                <a:cs typeface="Times New Roman"/>
                <a:sym typeface="Times New Roman"/>
              </a:rPr>
              <a:t> </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457200" y="274637"/>
            <a:ext cx="8229600" cy="769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dk1"/>
                </a:solidFill>
                <a:latin typeface="Times New Roman"/>
                <a:ea typeface="Times New Roman"/>
                <a:cs typeface="Times New Roman"/>
                <a:sym typeface="Times New Roman"/>
              </a:rPr>
              <a:t>  </a:t>
            </a:r>
            <a:r>
              <a:rPr lang="en-US" sz="2600" b="1">
                <a:solidFill>
                  <a:schemeClr val="dk1"/>
                </a:solidFill>
                <a:latin typeface="Times New Roman"/>
                <a:ea typeface="Times New Roman"/>
                <a:cs typeface="Times New Roman"/>
                <a:sym typeface="Times New Roman"/>
              </a:rPr>
              <a:t>Collision probability calculation</a:t>
            </a:r>
            <a:endParaRPr sz="2600" b="1">
              <a:solidFill>
                <a:schemeClr val="dk1"/>
              </a:solidFill>
              <a:latin typeface="Times New Roman"/>
              <a:ea typeface="Times New Roman"/>
              <a:cs typeface="Times New Roman"/>
              <a:sym typeface="Times New Roman"/>
            </a:endParaRPr>
          </a:p>
        </p:txBody>
      </p:sp>
      <p:sp>
        <p:nvSpPr>
          <p:cNvPr id="142" name="Google Shape;142;p19"/>
          <p:cNvSpPr txBox="1">
            <a:spLocks noGrp="1"/>
          </p:cNvSpPr>
          <p:nvPr>
            <p:ph type="body" idx="1"/>
          </p:nvPr>
        </p:nvSpPr>
        <p:spPr>
          <a:xfrm>
            <a:off x="457200" y="1318307"/>
            <a:ext cx="8229600" cy="4526100"/>
          </a:xfrm>
          <a:prstGeom prst="rect">
            <a:avLst/>
          </a:prstGeom>
          <a:noFill/>
          <a:ln>
            <a:noFill/>
          </a:ln>
        </p:spPr>
        <p:txBody>
          <a:bodyPr spcFirstLastPara="1" wrap="square" lIns="91425" tIns="45700" rIns="91425" bIns="45700" anchor="t" anchorCtr="0">
            <a:noAutofit/>
          </a:bodyPr>
          <a:lstStyle/>
          <a:p>
            <a:pPr marL="457200" marR="0" lvl="0" indent="-323850" algn="l" rtl="0">
              <a:spcBef>
                <a:spcPts val="0"/>
              </a:spcBef>
              <a:spcAft>
                <a:spcPts val="0"/>
              </a:spcAft>
              <a:buClr>
                <a:schemeClr val="dk1"/>
              </a:buClr>
              <a:buSzPts val="1500"/>
              <a:buFont typeface="Times New Roman"/>
              <a:buAutoNum type="romanUcPeriod"/>
            </a:pPr>
            <a:r>
              <a:rPr lang="en-US" sz="1500" b="1">
                <a:solidFill>
                  <a:schemeClr val="dk1"/>
                </a:solidFill>
                <a:latin typeface="Times New Roman"/>
                <a:ea typeface="Times New Roman"/>
                <a:cs typeface="Times New Roman"/>
                <a:sym typeface="Times New Roman"/>
              </a:rPr>
              <a:t>Gaussian motion probability ellipse representation</a:t>
            </a:r>
            <a:endParaRPr sz="15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400" b="1">
              <a:solidFill>
                <a:schemeClr val="dk1"/>
              </a:solidFill>
              <a:latin typeface="Times New Roman"/>
              <a:ea typeface="Times New Roman"/>
              <a:cs typeface="Times New Roman"/>
              <a:sym typeface="Times New Roman"/>
            </a:endParaRPr>
          </a:p>
        </p:txBody>
      </p:sp>
      <p:sp>
        <p:nvSpPr>
          <p:cNvPr id="143" name="Google Shape;143;p19"/>
          <p:cNvSpPr txBox="1"/>
          <p:nvPr/>
        </p:nvSpPr>
        <p:spPr>
          <a:xfrm>
            <a:off x="606400" y="1966150"/>
            <a:ext cx="43416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Sum of squares of independent normally distributed data samples.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 The sum of squared Gaussian data points is known to be distributed according to a so called Chi-Square distribution</a:t>
            </a:r>
            <a:endParaRPr/>
          </a:p>
        </p:txBody>
      </p:sp>
      <p:pic>
        <p:nvPicPr>
          <p:cNvPr id="144" name="Google Shape;144;p19"/>
          <p:cNvPicPr preferRelativeResize="0"/>
          <p:nvPr/>
        </p:nvPicPr>
        <p:blipFill>
          <a:blip r:embed="rId3">
            <a:alphaModFix/>
          </a:blip>
          <a:stretch>
            <a:fillRect/>
          </a:stretch>
        </p:blipFill>
        <p:spPr>
          <a:xfrm>
            <a:off x="4891650" y="1641500"/>
            <a:ext cx="3967276" cy="4008649"/>
          </a:xfrm>
          <a:prstGeom prst="rect">
            <a:avLst/>
          </a:prstGeom>
          <a:noFill/>
          <a:ln>
            <a:noFill/>
          </a:ln>
        </p:spPr>
      </p:pic>
      <p:pic>
        <p:nvPicPr>
          <p:cNvPr id="145" name="Google Shape;145;p19"/>
          <p:cNvPicPr preferRelativeResize="0"/>
          <p:nvPr/>
        </p:nvPicPr>
        <p:blipFill>
          <a:blip r:embed="rId4">
            <a:alphaModFix/>
          </a:blip>
          <a:stretch>
            <a:fillRect/>
          </a:stretch>
        </p:blipFill>
        <p:spPr>
          <a:xfrm>
            <a:off x="1312550" y="3872282"/>
            <a:ext cx="2118232" cy="70879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457200" y="274637"/>
            <a:ext cx="8229600" cy="769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dk1"/>
                </a:solidFill>
                <a:latin typeface="Times New Roman"/>
                <a:ea typeface="Times New Roman"/>
                <a:cs typeface="Times New Roman"/>
                <a:sym typeface="Times New Roman"/>
              </a:rPr>
              <a:t>  </a:t>
            </a:r>
            <a:r>
              <a:rPr lang="en-US" sz="2600" b="1">
                <a:solidFill>
                  <a:schemeClr val="dk1"/>
                </a:solidFill>
                <a:latin typeface="Times New Roman"/>
                <a:ea typeface="Times New Roman"/>
                <a:cs typeface="Times New Roman"/>
                <a:sym typeface="Times New Roman"/>
              </a:rPr>
              <a:t>Collision probability calculation</a:t>
            </a:r>
            <a:endParaRPr sz="2600" b="1">
              <a:solidFill>
                <a:schemeClr val="dk1"/>
              </a:solidFill>
              <a:latin typeface="Times New Roman"/>
              <a:ea typeface="Times New Roman"/>
              <a:cs typeface="Times New Roman"/>
              <a:sym typeface="Times New Roman"/>
            </a:endParaRPr>
          </a:p>
        </p:txBody>
      </p:sp>
      <p:sp>
        <p:nvSpPr>
          <p:cNvPr id="151" name="Google Shape;151;p20"/>
          <p:cNvSpPr txBox="1">
            <a:spLocks noGrp="1"/>
          </p:cNvSpPr>
          <p:nvPr>
            <p:ph type="body" idx="1"/>
          </p:nvPr>
        </p:nvSpPr>
        <p:spPr>
          <a:xfrm>
            <a:off x="457200" y="1318307"/>
            <a:ext cx="8229600" cy="4526100"/>
          </a:xfrm>
          <a:prstGeom prst="rect">
            <a:avLst/>
          </a:prstGeom>
          <a:noFill/>
          <a:ln>
            <a:noFill/>
          </a:ln>
        </p:spPr>
        <p:txBody>
          <a:bodyPr spcFirstLastPara="1" wrap="square" lIns="91425" tIns="45700" rIns="91425" bIns="45700" anchor="t" anchorCtr="0">
            <a:noAutofit/>
          </a:bodyPr>
          <a:lstStyle/>
          <a:p>
            <a:pPr marL="457200" marR="0" lvl="0" indent="-323850" algn="l" rtl="0">
              <a:spcBef>
                <a:spcPts val="0"/>
              </a:spcBef>
              <a:spcAft>
                <a:spcPts val="0"/>
              </a:spcAft>
              <a:buClr>
                <a:schemeClr val="dk1"/>
              </a:buClr>
              <a:buSzPts val="1500"/>
              <a:buFont typeface="Times New Roman"/>
              <a:buAutoNum type="romanUcPeriod"/>
            </a:pPr>
            <a:r>
              <a:rPr lang="en-US" sz="1500" b="1">
                <a:solidFill>
                  <a:schemeClr val="dk1"/>
                </a:solidFill>
                <a:latin typeface="Times New Roman"/>
                <a:ea typeface="Times New Roman"/>
                <a:cs typeface="Times New Roman"/>
                <a:sym typeface="Times New Roman"/>
              </a:rPr>
              <a:t>Gaussian motion probability ellipse representation</a:t>
            </a:r>
            <a:endParaRPr sz="15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400" b="1">
              <a:solidFill>
                <a:schemeClr val="dk1"/>
              </a:solidFill>
              <a:latin typeface="Times New Roman"/>
              <a:ea typeface="Times New Roman"/>
              <a:cs typeface="Times New Roman"/>
              <a:sym typeface="Times New Roman"/>
            </a:endParaRPr>
          </a:p>
        </p:txBody>
      </p:sp>
      <p:pic>
        <p:nvPicPr>
          <p:cNvPr id="152" name="Google Shape;152;p20"/>
          <p:cNvPicPr preferRelativeResize="0"/>
          <p:nvPr/>
        </p:nvPicPr>
        <p:blipFill>
          <a:blip r:embed="rId3">
            <a:alphaModFix/>
          </a:blip>
          <a:stretch>
            <a:fillRect/>
          </a:stretch>
        </p:blipFill>
        <p:spPr>
          <a:xfrm>
            <a:off x="797513" y="2527998"/>
            <a:ext cx="3642800" cy="944025"/>
          </a:xfrm>
          <a:prstGeom prst="rect">
            <a:avLst/>
          </a:prstGeom>
          <a:noFill/>
          <a:ln>
            <a:noFill/>
          </a:ln>
        </p:spPr>
      </p:pic>
      <p:pic>
        <p:nvPicPr>
          <p:cNvPr id="153" name="Google Shape;153;p20"/>
          <p:cNvPicPr preferRelativeResize="0"/>
          <p:nvPr/>
        </p:nvPicPr>
        <p:blipFill>
          <a:blip r:embed="rId4">
            <a:alphaModFix/>
          </a:blip>
          <a:stretch>
            <a:fillRect/>
          </a:stretch>
        </p:blipFill>
        <p:spPr>
          <a:xfrm>
            <a:off x="899363" y="3631971"/>
            <a:ext cx="3439075" cy="1162175"/>
          </a:xfrm>
          <a:prstGeom prst="rect">
            <a:avLst/>
          </a:prstGeom>
          <a:noFill/>
          <a:ln>
            <a:noFill/>
          </a:ln>
        </p:spPr>
      </p:pic>
      <p:pic>
        <p:nvPicPr>
          <p:cNvPr id="154" name="Google Shape;154;p20"/>
          <p:cNvPicPr preferRelativeResize="0"/>
          <p:nvPr/>
        </p:nvPicPr>
        <p:blipFill>
          <a:blip r:embed="rId5">
            <a:alphaModFix/>
          </a:blip>
          <a:stretch>
            <a:fillRect/>
          </a:stretch>
        </p:blipFill>
        <p:spPr>
          <a:xfrm>
            <a:off x="5003350" y="2009499"/>
            <a:ext cx="3510050" cy="3143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457200" y="274637"/>
            <a:ext cx="8229600" cy="769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dk1"/>
                </a:solidFill>
                <a:latin typeface="Times New Roman"/>
                <a:ea typeface="Times New Roman"/>
                <a:cs typeface="Times New Roman"/>
                <a:sym typeface="Times New Roman"/>
              </a:rPr>
              <a:t>  </a:t>
            </a:r>
            <a:r>
              <a:rPr lang="en-US" sz="2600" b="1">
                <a:solidFill>
                  <a:schemeClr val="dk1"/>
                </a:solidFill>
                <a:latin typeface="Times New Roman"/>
                <a:ea typeface="Times New Roman"/>
                <a:cs typeface="Times New Roman"/>
                <a:sym typeface="Times New Roman"/>
              </a:rPr>
              <a:t>Collision probability calculation</a:t>
            </a:r>
            <a:endParaRPr sz="2600" b="1">
              <a:solidFill>
                <a:schemeClr val="dk1"/>
              </a:solidFill>
              <a:latin typeface="Times New Roman"/>
              <a:ea typeface="Times New Roman"/>
              <a:cs typeface="Times New Roman"/>
              <a:sym typeface="Times New Roman"/>
            </a:endParaRPr>
          </a:p>
        </p:txBody>
      </p:sp>
      <p:sp>
        <p:nvSpPr>
          <p:cNvPr id="160" name="Google Shape;160;p21"/>
          <p:cNvSpPr txBox="1">
            <a:spLocks noGrp="1"/>
          </p:cNvSpPr>
          <p:nvPr>
            <p:ph type="body" idx="1"/>
          </p:nvPr>
        </p:nvSpPr>
        <p:spPr>
          <a:xfrm>
            <a:off x="457200" y="1318307"/>
            <a:ext cx="8229600" cy="4526100"/>
          </a:xfrm>
          <a:prstGeom prst="rect">
            <a:avLst/>
          </a:prstGeom>
          <a:noFill/>
          <a:ln>
            <a:noFill/>
          </a:ln>
        </p:spPr>
        <p:txBody>
          <a:bodyPr spcFirstLastPara="1" wrap="square" lIns="91425" tIns="45700" rIns="91425" bIns="45700" anchor="t" anchorCtr="0">
            <a:noAutofit/>
          </a:bodyPr>
          <a:lstStyle/>
          <a:p>
            <a:pPr marL="457200" marR="0" lvl="0" indent="-323850" algn="l" rtl="0">
              <a:spcBef>
                <a:spcPts val="0"/>
              </a:spcBef>
              <a:spcAft>
                <a:spcPts val="0"/>
              </a:spcAft>
              <a:buClr>
                <a:schemeClr val="dk1"/>
              </a:buClr>
              <a:buSzPts val="1500"/>
              <a:buFont typeface="Times New Roman"/>
              <a:buAutoNum type="romanUcPeriod"/>
            </a:pPr>
            <a:r>
              <a:rPr lang="en-US" sz="1500" b="1">
                <a:solidFill>
                  <a:schemeClr val="dk1"/>
                </a:solidFill>
                <a:latin typeface="Times New Roman"/>
                <a:ea typeface="Times New Roman"/>
                <a:cs typeface="Times New Roman"/>
                <a:sym typeface="Times New Roman"/>
              </a:rPr>
              <a:t>Gaussian motion probability ellipse representation</a:t>
            </a:r>
            <a:endParaRPr sz="15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400" b="1">
              <a:solidFill>
                <a:schemeClr val="dk1"/>
              </a:solidFill>
              <a:latin typeface="Times New Roman"/>
              <a:ea typeface="Times New Roman"/>
              <a:cs typeface="Times New Roman"/>
              <a:sym typeface="Times New Roman"/>
            </a:endParaRPr>
          </a:p>
        </p:txBody>
      </p:sp>
      <p:pic>
        <p:nvPicPr>
          <p:cNvPr id="161" name="Google Shape;161;p21"/>
          <p:cNvPicPr preferRelativeResize="0"/>
          <p:nvPr/>
        </p:nvPicPr>
        <p:blipFill>
          <a:blip r:embed="rId3">
            <a:alphaModFix/>
          </a:blip>
          <a:stretch>
            <a:fillRect/>
          </a:stretch>
        </p:blipFill>
        <p:spPr>
          <a:xfrm>
            <a:off x="4733913" y="1827000"/>
            <a:ext cx="3952875" cy="3638550"/>
          </a:xfrm>
          <a:prstGeom prst="rect">
            <a:avLst/>
          </a:prstGeom>
          <a:noFill/>
          <a:ln>
            <a:noFill/>
          </a:ln>
        </p:spPr>
      </p:pic>
      <p:sp>
        <p:nvSpPr>
          <p:cNvPr id="162" name="Google Shape;162;p21"/>
          <p:cNvSpPr txBox="1"/>
          <p:nvPr/>
        </p:nvSpPr>
        <p:spPr>
          <a:xfrm>
            <a:off x="550550" y="2012075"/>
            <a:ext cx="3721800" cy="21348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Font typeface="Times New Roman"/>
              <a:buChar char="●"/>
            </a:pPr>
            <a:r>
              <a:rPr lang="en-US">
                <a:solidFill>
                  <a:schemeClr val="dk1"/>
                </a:solidFill>
                <a:latin typeface="Times New Roman"/>
                <a:ea typeface="Times New Roman"/>
                <a:cs typeface="Times New Roman"/>
                <a:sym typeface="Times New Roman"/>
              </a:rPr>
              <a:t>calculate the covariance matrix of random variables x and y, calculate the eigenvector of the matrix </a:t>
            </a:r>
            <a:r>
              <a:rPr lang="en-US">
                <a:latin typeface="Times New Roman"/>
                <a:ea typeface="Times New Roman"/>
                <a:cs typeface="Times New Roman"/>
                <a:sym typeface="Times New Roman"/>
              </a:rPr>
              <a:t>according to the covariance matrix </a:t>
            </a:r>
            <a:endParaRPr>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US">
                <a:latin typeface="Times New Roman"/>
                <a:ea typeface="Times New Roman"/>
                <a:cs typeface="Times New Roman"/>
                <a:sym typeface="Times New Roman"/>
              </a:rPr>
              <a:t>Define the ellipse The eigenvector in the major axis direction is v1, and the eigenvector in the minor axis direction of the ellipse is v2. </a:t>
            </a:r>
            <a:endParaRPr sz="1100">
              <a:solidFill>
                <a:schemeClr val="dk1"/>
              </a:solidFill>
              <a:latin typeface="Times New Roman"/>
              <a:ea typeface="Times New Roman"/>
              <a:cs typeface="Times New Roman"/>
              <a:sym typeface="Times New Roman"/>
            </a:endParaRPr>
          </a:p>
        </p:txBody>
      </p:sp>
      <p:pic>
        <p:nvPicPr>
          <p:cNvPr id="163" name="Google Shape;163;p21"/>
          <p:cNvPicPr preferRelativeResize="0"/>
          <p:nvPr/>
        </p:nvPicPr>
        <p:blipFill>
          <a:blip r:embed="rId4">
            <a:alphaModFix/>
          </a:blip>
          <a:stretch>
            <a:fillRect/>
          </a:stretch>
        </p:blipFill>
        <p:spPr>
          <a:xfrm>
            <a:off x="1370975" y="4579857"/>
            <a:ext cx="2080944" cy="708793"/>
          </a:xfrm>
          <a:prstGeom prst="rect">
            <a:avLst/>
          </a:prstGeom>
          <a:noFill/>
          <a:ln>
            <a:noFill/>
          </a:ln>
        </p:spPr>
      </p:pic>
    </p:spTree>
  </p:cSld>
  <p:clrMapOvr>
    <a:masterClrMapping/>
  </p:clrMapOvr>
</p:sld>
</file>

<file path=ppt/theme/theme1.xml><?xml version="1.0" encoding="utf-8"?>
<a:theme xmlns:a="http://schemas.openxmlformats.org/drawingml/2006/main" name="engoption3">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1647</Words>
  <Application>Microsoft Macintosh PowerPoint</Application>
  <PresentationFormat>全屏显示(4:3)</PresentationFormat>
  <Paragraphs>124</Paragraphs>
  <Slides>17</Slides>
  <Notes>17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Arial</vt:lpstr>
      <vt:lpstr>Calibri</vt:lpstr>
      <vt:lpstr>Times New Roman</vt:lpstr>
      <vt:lpstr>engoption3</vt:lpstr>
      <vt:lpstr>PowerPoint 演示文稿</vt:lpstr>
      <vt:lpstr>Introduction</vt:lpstr>
      <vt:lpstr>Introduction</vt:lpstr>
      <vt:lpstr>Priori Estimation of Trajectory Error Distribution</vt:lpstr>
      <vt:lpstr>  Collision probability calculation</vt:lpstr>
      <vt:lpstr>  Collision probability calculation</vt:lpstr>
      <vt:lpstr>  Collision probability calculation</vt:lpstr>
      <vt:lpstr>  Collision probability calculation</vt:lpstr>
      <vt:lpstr>  Collision probability calculation</vt:lpstr>
      <vt:lpstr>  Collision probability calculation</vt:lpstr>
      <vt:lpstr>  Collision probability calculation</vt:lpstr>
      <vt:lpstr>  Collision probability calculation</vt:lpstr>
      <vt:lpstr>  Collision probability calculation</vt:lpstr>
      <vt:lpstr>  Collision probability calculation</vt:lpstr>
      <vt:lpstr>Simulation test</vt:lpstr>
      <vt:lpstr>Simulation test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Lee Liam</cp:lastModifiedBy>
  <cp:revision>1</cp:revision>
  <dcterms:modified xsi:type="dcterms:W3CDTF">2021-11-10T20:19:00Z</dcterms:modified>
</cp:coreProperties>
</file>