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ojin Ha" initials="YH" lastIdx="1" clrIdx="0">
    <p:extLst>
      <p:ext uri="{19B8F6BF-5375-455C-9EA6-DF929625EA0E}">
        <p15:presenceInfo xmlns:p15="http://schemas.microsoft.com/office/powerpoint/2012/main" userId="1b036c470813ba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D801-789D-4A56-8D9D-EA9237D4A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18429-6768-4E36-9F13-812A4C237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C5709-5557-482D-A2F9-6C896951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DCDA-D09A-48A1-9CF0-708BFAC09BB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EC3D7-AB37-4EF8-8890-60B7A011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3277D-3593-4CEB-8335-1EFD7F9C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5389-6C55-47CB-B210-E8EDFEAA6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C2BAE-E450-4306-9D10-1EDCA573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7885F-6398-4147-B1EE-248CBACEC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8D69-AF81-43B3-B234-53D3C3DD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DCDA-D09A-48A1-9CF0-708BFAC09BB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941FE-F9A5-4C28-B603-93A4BAA2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3006A-007D-4E97-A8AE-5215B397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5389-6C55-47CB-B210-E8EDFEAA6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0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6B0E20-CFD8-4B3A-AA05-65E1F280B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6E6E1-1D9C-4F5D-98CB-F540A77B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92A34-BCF8-466B-BE1D-F63A2421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DCDA-D09A-48A1-9CF0-708BFAC09BB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9D9D0-2493-4B44-8D01-D88951B8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569F1-9F1D-4110-A5CD-A8B243B2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5389-6C55-47CB-B210-E8EDFEAA6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6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80E1E-7C71-40A6-BBCA-0A2C8053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1D925-C2C4-43FB-B40B-600F065A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F8E8E-FE39-4833-806D-291CF267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DCDA-D09A-48A1-9CF0-708BFAC09BB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9EF74-3379-4A7E-8274-A76290AD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DAC2D-1BA4-4609-BA21-F164223B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5389-6C55-47CB-B210-E8EDFEAA6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9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DDF81-F0D8-49BE-9C1A-047E44E4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453F2-768F-49DC-938D-990367281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18DAE-0D18-49A1-8725-BD457808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DCDA-D09A-48A1-9CF0-708BFAC09BB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27576-0B14-4A7F-9461-F110E077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6323C-EECA-455B-B9A3-EB1096CF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5389-6C55-47CB-B210-E8EDFEAA6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6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3212B-B722-4FCB-A8AE-D55BBF50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06B93-A5F2-4BDB-968F-C3FBB33A5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101A9-A69B-4FE2-BD4C-3D9A465A0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B11E74-F5BF-4098-AB0D-E70AA327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DCDA-D09A-48A1-9CF0-708BFAC09BB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ADF94-70AD-4E9B-818E-3CBEF96E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FB7C3-9633-462C-AC26-566E9CD9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5389-6C55-47CB-B210-E8EDFEAA6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9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EF6F-324B-4A9A-BFAC-8EE272DE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D585D-88A7-4708-A131-27ED99AF0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886274-0DB3-4006-B4FA-3CC9D610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6E04D-CFEC-4BB9-B8A5-7F22881EE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7313F7-ECC7-4F72-BFBD-4DADCF18E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305F51-2404-407A-9BDD-BB6C39F3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DCDA-D09A-48A1-9CF0-708BFAC09BB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E6689-31F2-49EF-815F-413D8A7B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5F4C6E-6FE5-4633-87C5-34B0C2D4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5389-6C55-47CB-B210-E8EDFEAA6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1D632-8D5E-4B74-AFBE-04AD0860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617DE7-742A-45EC-A7F1-84FF2AE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DCDA-D09A-48A1-9CF0-708BFAC09BB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ADC8DA-9254-4DC0-8C0F-664A5BAC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5FF48E-DBBD-4485-AE4C-C1E6D9C6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5389-6C55-47CB-B210-E8EDFEAA6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59015F-169C-47A1-B113-EAB265CA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DCDA-D09A-48A1-9CF0-708BFAC09BB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8B52CB-891E-4FA1-B985-E9B06D51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4CC5F1-0200-456D-9B42-ED53644C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5389-6C55-47CB-B210-E8EDFEAA6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CE58-BC54-41D5-9592-2D506CA3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296DB-C3EB-465E-9AC8-4354B715F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3435E7-5FA8-4462-9903-3C44984CA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86CE8-0491-4728-88DA-E3C38E20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DCDA-D09A-48A1-9CF0-708BFAC09BB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DD5C8-C291-4965-9FF9-FEDAB71E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85624-D431-4C74-B33B-7A522223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5389-6C55-47CB-B210-E8EDFEAA6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EA035-A13C-48AF-A1AE-B2513B20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9DF8EE-7260-4654-9B46-9519F5C0E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B4D792-D5FA-4967-BCFC-5A67A08F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5A013-CC0B-48E5-A794-7E5777C7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DCDA-D09A-48A1-9CF0-708BFAC09BB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C0532F-DB70-45E7-AB4F-63C5FBBA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DFC08-BA65-4F50-B922-B87820DE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5389-6C55-47CB-B210-E8EDFEAA6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97167-923D-4FB7-A272-D5E92BE8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F3BF6-8BDD-4E84-A438-C5A9AF9A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6A3FE-4B90-438A-84B8-5AF0023DA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DCDA-D09A-48A1-9CF0-708BFAC09BB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DDCCA-E2DD-4E66-9DCA-C789DF981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61CC6-5A08-4D67-A97D-DEF4F2C5D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5389-6C55-47CB-B210-E8EDFEAA6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BAAF43-8771-4744-B645-2D6A13FE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t="10145" r="6779" b="4219"/>
          <a:stretch/>
        </p:blipFill>
        <p:spPr>
          <a:xfrm>
            <a:off x="539692" y="931178"/>
            <a:ext cx="5556308" cy="5703513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94B0EF0-FF8E-4FC7-8F30-842CED10A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41649"/>
              </p:ext>
            </p:extLst>
          </p:nvPr>
        </p:nvGraphicFramePr>
        <p:xfrm>
          <a:off x="6599340" y="728414"/>
          <a:ext cx="5142450" cy="585703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55009">
                  <a:extLst>
                    <a:ext uri="{9D8B030D-6E8A-4147-A177-3AD203B41FA5}">
                      <a16:colId xmlns:a16="http://schemas.microsoft.com/office/drawing/2014/main" val="317208995"/>
                    </a:ext>
                  </a:extLst>
                </a:gridCol>
                <a:gridCol w="897622">
                  <a:extLst>
                    <a:ext uri="{9D8B030D-6E8A-4147-A177-3AD203B41FA5}">
                      <a16:colId xmlns:a16="http://schemas.microsoft.com/office/drawing/2014/main" val="2073016032"/>
                    </a:ext>
                  </a:extLst>
                </a:gridCol>
                <a:gridCol w="3489819">
                  <a:extLst>
                    <a:ext uri="{9D8B030D-6E8A-4147-A177-3AD203B41FA5}">
                      <a16:colId xmlns:a16="http://schemas.microsoft.com/office/drawing/2014/main" val="2019014654"/>
                    </a:ext>
                  </a:extLst>
                </a:gridCol>
              </a:tblGrid>
              <a:tr h="309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번호 기준으로 기록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22998"/>
                  </a:ext>
                </a:extLst>
              </a:tr>
              <a:tr h="309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기준 시간 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기준 시간 변경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86940"/>
                  </a:ext>
                </a:extLst>
              </a:tr>
              <a:tr h="309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현재 시간 복원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현재 시간을 기준으로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509132"/>
                  </a:ext>
                </a:extLst>
              </a:tr>
              <a:tr h="315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시계 모드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시계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일반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진동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야간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중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선택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기본값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일반</a:t>
                      </a:r>
                    </a:p>
                    <a:p>
                      <a:pPr latinLnBrk="1"/>
                      <a:r>
                        <a:rPr lang="ko-KR" altLang="en-US" sz="1000" dirty="0"/>
                        <a:t>알람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일반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긴급 중 선택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기본값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일반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기본 알람 노출 화면 방식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종료 버튼 와 함께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 뒤 자동 종료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버튼 클릭 시 바로 종료 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시계 일반의 경우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소리 알람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기본 </a:t>
                      </a:r>
                      <a:r>
                        <a:rPr lang="en-US" altLang="ko-KR" sz="1000" dirty="0"/>
                        <a:t>+ </a:t>
                      </a:r>
                      <a:r>
                        <a:rPr lang="ko-KR" altLang="en-US" sz="1000" dirty="0"/>
                        <a:t>소리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/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시계 진동의 경우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진동 알람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기본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/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야간 긴급의 경우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소리 알람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기본 </a:t>
                      </a:r>
                      <a:r>
                        <a:rPr lang="en-US" altLang="ko-KR" sz="1000" dirty="0"/>
                        <a:t>+ </a:t>
                      </a:r>
                      <a:r>
                        <a:rPr lang="ko-KR" altLang="en-US" sz="1000" dirty="0"/>
                        <a:t>소리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/>
                      <a:r>
                        <a:rPr lang="en-US" altLang="ko-KR" sz="1000" dirty="0"/>
                        <a:t>4. </a:t>
                      </a:r>
                      <a:r>
                        <a:rPr lang="ko-KR" altLang="en-US" sz="1000" dirty="0"/>
                        <a:t>야간 일반의 경우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무음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기본 </a:t>
                      </a:r>
                      <a:r>
                        <a:rPr lang="en-US" altLang="ko-KR" sz="1000" dirty="0"/>
                        <a:t>X , </a:t>
                      </a:r>
                      <a:r>
                        <a:rPr lang="ko-KR" altLang="en-US" sz="1000" dirty="0"/>
                        <a:t>해당 리스트 아웃처리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96733"/>
                  </a:ext>
                </a:extLst>
              </a:tr>
              <a:tr h="839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알람 모드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긴급 중 선택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기본값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65221"/>
                  </a:ext>
                </a:extLst>
              </a:tr>
              <a:tr h="309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시간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알람이 울릴 날짜와 시간 선택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ko-KR" altLang="en-US" sz="1000" dirty="0"/>
                        <a:t> 값으로 값이 입력되지 않으면 안내 창 노출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51452"/>
                  </a:ext>
                </a:extLst>
              </a:tr>
              <a:tr h="309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알람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알람에 대한 내용 입력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기본값 </a:t>
                      </a:r>
                      <a:r>
                        <a:rPr lang="en-US" altLang="ko-KR" sz="1000" dirty="0"/>
                        <a:t>: “”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57177"/>
                  </a:ext>
                </a:extLst>
              </a:tr>
              <a:tr h="309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알람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3~6 </a:t>
                      </a:r>
                      <a:r>
                        <a:rPr lang="ko-KR" altLang="en-US" sz="1000" dirty="0"/>
                        <a:t>번에 입력한 내용으로 알람 추가하여 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번 알람 리스트에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21616"/>
                  </a:ext>
                </a:extLst>
              </a:tr>
              <a:tr h="309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테스트 케이스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미리 입력해 놓은 테스트 알람 리스트 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번에 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629"/>
                  </a:ext>
                </a:extLst>
              </a:tr>
              <a:tr h="309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 알람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테스트 중 편리함을 위해 추가</a:t>
                      </a:r>
                      <a:r>
                        <a:rPr lang="en-US" altLang="ko-KR" sz="1000" dirty="0"/>
                        <a:t>. 12</a:t>
                      </a:r>
                      <a:r>
                        <a:rPr lang="ko-KR" altLang="en-US" sz="1000" dirty="0"/>
                        <a:t>번의 전체 리스트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6757"/>
                  </a:ext>
                </a:extLst>
              </a:tr>
              <a:tr h="309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개별 알람 끄기 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알람 울림에 제외처리 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회색 글씨로 변경 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꺼진 알람 다시 켜기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4148"/>
                  </a:ext>
                </a:extLst>
              </a:tr>
              <a:tr h="309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개별 알람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알람 리스트에서 삭제 처리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5708"/>
                  </a:ext>
                </a:extLst>
              </a:tr>
              <a:tr h="309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알람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오름차순으로 정렬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/>
                        <a:t>형식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첫줄</a:t>
                      </a:r>
                      <a:r>
                        <a:rPr lang="en-US" altLang="ko-KR" sz="1000" dirty="0"/>
                        <a:t>5+3+4/</a:t>
                      </a:r>
                      <a:r>
                        <a:rPr lang="ko-KR" altLang="en-US" sz="1000" dirty="0" err="1"/>
                        <a:t>다음줄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항목</a:t>
                      </a:r>
                      <a:r>
                        <a:rPr lang="en-US" altLang="ko-KR" sz="1000" dirty="0"/>
                        <a:t>+10+11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182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849FC53-2CD5-4B14-BEF0-A9E33AE4FFBB}"/>
              </a:ext>
            </a:extLst>
          </p:cNvPr>
          <p:cNvSpPr/>
          <p:nvPr/>
        </p:nvSpPr>
        <p:spPr>
          <a:xfrm>
            <a:off x="3323439" y="88844"/>
            <a:ext cx="50139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기능 설명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29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3695C447-AE09-4177-B88F-DCAB4F42F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2032" y="1118633"/>
            <a:ext cx="4589476" cy="2203408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999999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900" dirty="0">
                <a:solidFill>
                  <a:srgbClr val="999999"/>
                </a:solidFill>
                <a:latin typeface="Consolas" panose="020B0609020204030204" pitchFamily="49" charset="0"/>
              </a:rPr>
              <a:t>폴더 압축 해지 후 해당 위치에서 다음 스크립트 실행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package.json에 설정해 놓은 모듈 설치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npm install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webpack.config.js 실행하여 dist 폴더 생성 후 번들된 파일 추가 (스킵 가능)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npm run build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#webpack-dev-server 사용하여 브라우저 열기 (스킵 가능)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#port 설정은 webpack.config.js 내 devServer에서 수정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npm run server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#build 와 server 합친 스크립트로, npm install 후 바로 실행 가능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npm start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439A5189-38E9-4DB0-B564-3E3A6E6E9D1C}"/>
              </a:ext>
            </a:extLst>
          </p:cNvPr>
          <p:cNvSpPr txBox="1">
            <a:spLocks/>
          </p:cNvSpPr>
          <p:nvPr/>
        </p:nvSpPr>
        <p:spPr>
          <a:xfrm>
            <a:off x="980407" y="507310"/>
            <a:ext cx="3650316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 방법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8A263A-E3D9-4A0D-8C67-373E219E5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8" t="30934" r="38959" b="33725"/>
          <a:stretch/>
        </p:blipFill>
        <p:spPr>
          <a:xfrm>
            <a:off x="6096000" y="924268"/>
            <a:ext cx="2869983" cy="1649750"/>
          </a:xfrm>
          <a:prstGeom prst="rect">
            <a:avLst/>
          </a:prstGeom>
        </p:spPr>
      </p:pic>
      <p:sp>
        <p:nvSpPr>
          <p:cNvPr id="17" name="제목 5">
            <a:extLst>
              <a:ext uri="{FF2B5EF4-FFF2-40B4-BE49-F238E27FC236}">
                <a16:creationId xmlns:a16="http://schemas.microsoft.com/office/drawing/2014/main" id="{5B52727C-A8B0-4AC7-8097-1DB120052165}"/>
              </a:ext>
            </a:extLst>
          </p:cNvPr>
          <p:cNvSpPr txBox="1">
            <a:spLocks/>
          </p:cNvSpPr>
          <p:nvPr/>
        </p:nvSpPr>
        <p:spPr>
          <a:xfrm>
            <a:off x="6998414" y="223568"/>
            <a:ext cx="4647207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기타 설명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8E1BE9-22D8-4F64-B187-B130DBA29355}"/>
              </a:ext>
            </a:extLst>
          </p:cNvPr>
          <p:cNvSpPr/>
          <p:nvPr/>
        </p:nvSpPr>
        <p:spPr>
          <a:xfrm>
            <a:off x="6326101" y="1607492"/>
            <a:ext cx="1513618" cy="656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A4EE7-12B1-48A1-9860-26339A84C157}"/>
              </a:ext>
            </a:extLst>
          </p:cNvPr>
          <p:cNvSpPr txBox="1"/>
          <p:nvPr/>
        </p:nvSpPr>
        <p:spPr>
          <a:xfrm>
            <a:off x="8951890" y="1231141"/>
            <a:ext cx="286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브라우저 실행 포트 변경 가능 </a:t>
            </a:r>
            <a:endParaRPr lang="en-US" altLang="ko-KR" sz="1400" dirty="0"/>
          </a:p>
          <a:p>
            <a:r>
              <a:rPr lang="ko-KR" altLang="en-US" sz="1400" dirty="0"/>
              <a:t>파일명</a:t>
            </a:r>
            <a:r>
              <a:rPr lang="en-US" altLang="ko-KR" sz="1400" dirty="0"/>
              <a:t>: webpack.config.js </a:t>
            </a:r>
            <a:r>
              <a:rPr lang="ko-KR" altLang="en-US" sz="1400" dirty="0"/>
              <a:t> </a:t>
            </a: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067A572A-974B-4E95-B3DF-5F8AC31BF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63" y="4488972"/>
            <a:ext cx="1644940" cy="138499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#npm version 정보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npm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6.14.10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10A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#node version 정보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v14.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15.4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10A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제목 5">
            <a:extLst>
              <a:ext uri="{FF2B5EF4-FFF2-40B4-BE49-F238E27FC236}">
                <a16:creationId xmlns:a16="http://schemas.microsoft.com/office/drawing/2014/main" id="{ED11A1B8-05A8-4457-BEC4-1F832E42A790}"/>
              </a:ext>
            </a:extLst>
          </p:cNvPr>
          <p:cNvSpPr txBox="1">
            <a:spLocks/>
          </p:cNvSpPr>
          <p:nvPr/>
        </p:nvSpPr>
        <p:spPr>
          <a:xfrm>
            <a:off x="450030" y="3923122"/>
            <a:ext cx="177517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 환경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AF5E0D5-49D8-4A10-9C52-C8739533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833" y="2781743"/>
            <a:ext cx="2869983" cy="37660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85C1602-7A25-4CBD-9C92-2C1CD03D9717}"/>
              </a:ext>
            </a:extLst>
          </p:cNvPr>
          <p:cNvSpPr txBox="1"/>
          <p:nvPr/>
        </p:nvSpPr>
        <p:spPr>
          <a:xfrm>
            <a:off x="9626157" y="2473966"/>
            <a:ext cx="1903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: package.json</a:t>
            </a:r>
            <a:r>
              <a:rPr lang="ko-KR" altLang="en-US" sz="1400" dirty="0"/>
              <a:t> </a:t>
            </a:r>
          </a:p>
        </p:txBody>
      </p:sp>
      <p:sp>
        <p:nvSpPr>
          <p:cNvPr id="41" name="제목 5">
            <a:extLst>
              <a:ext uri="{FF2B5EF4-FFF2-40B4-BE49-F238E27FC236}">
                <a16:creationId xmlns:a16="http://schemas.microsoft.com/office/drawing/2014/main" id="{EF1EFDFC-0AB3-44A4-A294-1CE2653693BE}"/>
              </a:ext>
            </a:extLst>
          </p:cNvPr>
          <p:cNvSpPr txBox="1">
            <a:spLocks/>
          </p:cNvSpPr>
          <p:nvPr/>
        </p:nvSpPr>
        <p:spPr>
          <a:xfrm>
            <a:off x="9414436" y="2061234"/>
            <a:ext cx="211553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모듈 리스트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2C2D7DB-9F0A-47C5-9F3E-19C90E2A0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88416"/>
            <a:ext cx="2024583" cy="38781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DC3070-F33F-40E8-ACDF-819D024034BA}"/>
              </a:ext>
            </a:extLst>
          </p:cNvPr>
          <p:cNvSpPr txBox="1"/>
          <p:nvPr/>
        </p:nvSpPr>
        <p:spPr>
          <a:xfrm>
            <a:off x="2944523" y="4274958"/>
            <a:ext cx="28699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alarm: </a:t>
            </a:r>
            <a:r>
              <a:rPr lang="ko-KR" altLang="en-US" sz="1200" dirty="0"/>
              <a:t>최종 폴더 명</a:t>
            </a:r>
            <a:r>
              <a:rPr lang="en-US" altLang="ko-KR" sz="1200" dirty="0"/>
              <a:t>, (</a:t>
            </a:r>
            <a:r>
              <a:rPr lang="ko-KR" altLang="en-US" sz="1200" dirty="0"/>
              <a:t>바벨</a:t>
            </a:r>
            <a:r>
              <a:rPr lang="en-US" altLang="ko-KR" sz="1200" dirty="0"/>
              <a:t>, </a:t>
            </a:r>
            <a:r>
              <a:rPr lang="ko-KR" altLang="en-US" sz="1200" dirty="0"/>
              <a:t>웹팩</a:t>
            </a:r>
            <a:r>
              <a:rPr lang="en-US" altLang="ko-KR" sz="1200" dirty="0"/>
              <a:t>, package.json</a:t>
            </a:r>
            <a:r>
              <a:rPr lang="ko-KR" altLang="en-US" sz="1200" dirty="0"/>
              <a:t> 외에 </a:t>
            </a:r>
            <a:r>
              <a:rPr lang="en-US" altLang="ko-KR" sz="1200" dirty="0"/>
              <a:t>index.html)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alarm/src: </a:t>
            </a:r>
            <a:r>
              <a:rPr lang="ko-KR" altLang="en-US" sz="1200" dirty="0"/>
              <a:t>엔트리 </a:t>
            </a:r>
            <a:r>
              <a:rPr lang="en-US" altLang="ko-KR" sz="1200" dirty="0"/>
              <a:t>js </a:t>
            </a:r>
            <a:r>
              <a:rPr lang="ko-KR" altLang="en-US" sz="1200" dirty="0"/>
              <a:t>인 </a:t>
            </a:r>
            <a:r>
              <a:rPr lang="en-US" altLang="ko-KR" sz="1200" dirty="0"/>
              <a:t>main.js</a:t>
            </a:r>
            <a:r>
              <a:rPr lang="ko-KR" altLang="en-US" sz="1200" dirty="0"/>
              <a:t>와 </a:t>
            </a:r>
            <a:r>
              <a:rPr lang="en-US" altLang="ko-KR" sz="1200" dirty="0"/>
              <a:t>style.css </a:t>
            </a:r>
            <a:r>
              <a:rPr lang="ko-KR" altLang="en-US" sz="1200" dirty="0"/>
              <a:t>위치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alarm/resources : </a:t>
            </a:r>
            <a:r>
              <a:rPr lang="ko-KR" altLang="en-US" sz="1200" dirty="0"/>
              <a:t>필요한 소리파일과 테스트 파일인 </a:t>
            </a:r>
            <a:r>
              <a:rPr lang="en-US" altLang="ko-KR" sz="1200" dirty="0"/>
              <a:t>test.json </a:t>
            </a:r>
            <a:r>
              <a:rPr lang="ko-KR" altLang="en-US" sz="1200" dirty="0"/>
              <a:t>위치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alarm/dist: </a:t>
            </a:r>
            <a:r>
              <a:rPr lang="ko-KR" altLang="en-US" sz="1200" dirty="0"/>
              <a:t>웹팩에서 번들된 소스 위치 </a:t>
            </a:r>
            <a:endParaRPr lang="en-US" altLang="ko-KR" sz="1200" dirty="0"/>
          </a:p>
          <a:p>
            <a:endParaRPr lang="en-US" altLang="ko-KR" sz="1400" dirty="0"/>
          </a:p>
        </p:txBody>
      </p:sp>
      <p:sp>
        <p:nvSpPr>
          <p:cNvPr id="45" name="제목 5">
            <a:extLst>
              <a:ext uri="{FF2B5EF4-FFF2-40B4-BE49-F238E27FC236}">
                <a16:creationId xmlns:a16="http://schemas.microsoft.com/office/drawing/2014/main" id="{D4C1F919-26B8-42D9-A388-5A8E8023B7D3}"/>
              </a:ext>
            </a:extLst>
          </p:cNvPr>
          <p:cNvSpPr txBox="1">
            <a:spLocks/>
          </p:cNvSpPr>
          <p:nvPr/>
        </p:nvSpPr>
        <p:spPr>
          <a:xfrm>
            <a:off x="3291922" y="3647731"/>
            <a:ext cx="177517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폴더 구조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61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6AB3A6-DAF0-4AF7-B0E7-F57ABA367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079" y="287767"/>
            <a:ext cx="7894041" cy="6274966"/>
          </a:xfrm>
        </p:spPr>
      </p:pic>
    </p:spTree>
    <p:extLst>
      <p:ext uri="{BB962C8B-B14F-4D97-AF65-F5344CB8AC3E}">
        <p14:creationId xmlns:p14="http://schemas.microsoft.com/office/powerpoint/2010/main" val="141926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430</Words>
  <Application>Microsoft Office PowerPoint</Application>
  <PresentationFormat>와이드스크린</PresentationFormat>
  <Paragraphs>82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Yoojin Ha</dc:creator>
  <cp:lastModifiedBy>Yoojin Ha</cp:lastModifiedBy>
  <cp:revision>20</cp:revision>
  <dcterms:created xsi:type="dcterms:W3CDTF">2021-01-19T09:10:33Z</dcterms:created>
  <dcterms:modified xsi:type="dcterms:W3CDTF">2021-01-28T09:57:22Z</dcterms:modified>
</cp:coreProperties>
</file>