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2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6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534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0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319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21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02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71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0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8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902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2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7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4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5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830067-BF49-45D2-BC94-80A98B610D08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8A467C-33FF-4BA2-99AB-A2C3E4FC3A2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90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Thread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Aleph Santos</a:t>
            </a:r>
          </a:p>
          <a:p>
            <a:r>
              <a:rPr lang="pt-BR" dirty="0" smtClean="0"/>
              <a:t>João Borges</a:t>
            </a:r>
          </a:p>
          <a:p>
            <a:r>
              <a:rPr lang="pt-BR" dirty="0" smtClean="0"/>
              <a:t>Kleber </a:t>
            </a:r>
            <a:r>
              <a:rPr lang="pt-BR" dirty="0" err="1" smtClean="0"/>
              <a:t>Almendro</a:t>
            </a:r>
            <a:endParaRPr lang="pt-BR" dirty="0" smtClean="0"/>
          </a:p>
          <a:p>
            <a:r>
              <a:rPr lang="pt-BR" dirty="0" smtClean="0"/>
              <a:t>Lucas Henrique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7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Aplicativo de inglês (TM)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6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Facilitar o entendimento da língua inglesa</a:t>
            </a:r>
          </a:p>
          <a:p>
            <a:r>
              <a:rPr lang="pt-BR" dirty="0" smtClean="0"/>
              <a:t>Utilizar tecnologias direcionadas para a mobilidade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5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4315216" cy="3581400"/>
          </a:xfrm>
        </p:spPr>
        <p:txBody>
          <a:bodyPr/>
          <a:lstStyle/>
          <a:p>
            <a:r>
              <a:rPr lang="pt-BR" dirty="0" smtClean="0"/>
              <a:t>Aplicativo </a:t>
            </a:r>
            <a:r>
              <a:rPr lang="pt-BR" dirty="0" err="1" smtClean="0"/>
              <a:t>Android</a:t>
            </a:r>
            <a:r>
              <a:rPr lang="pt-BR" dirty="0" smtClean="0"/>
              <a:t>	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XML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972816" y="2190489"/>
            <a:ext cx="254904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Aplicativo Web</a:t>
            </a:r>
          </a:p>
          <a:p>
            <a:pPr lvl="1"/>
            <a:r>
              <a:rPr lang="pt-BR" dirty="0" smtClean="0"/>
              <a:t>HTML</a:t>
            </a:r>
          </a:p>
          <a:p>
            <a:pPr lvl="1"/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err="1" smtClean="0"/>
              <a:t>Firebase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701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APLICATIVO 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4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786"/>
            <a:ext cx="9601200" cy="2033914"/>
          </a:xfrm>
        </p:spPr>
        <p:txBody>
          <a:bodyPr/>
          <a:lstStyle/>
          <a:p>
            <a:pPr algn="ctr"/>
            <a:r>
              <a:rPr lang="pt-BR" dirty="0" smtClean="0"/>
              <a:t>APLICATIVO WEB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440" y="1433481"/>
            <a:ext cx="3141558" cy="503776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346446" y="3336653"/>
            <a:ext cx="1014609" cy="30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5152277" y="5716598"/>
            <a:ext cx="945715" cy="4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12" y="1429582"/>
            <a:ext cx="3048193" cy="5041660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6004994" y="3433738"/>
            <a:ext cx="843322" cy="4963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duas ações simultaneamente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7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</a:p>
          <a:p>
            <a:r>
              <a:rPr lang="pt-BR" dirty="0" err="1" smtClean="0"/>
              <a:t>NetBeans</a:t>
            </a:r>
            <a:r>
              <a:rPr lang="pt-BR" dirty="0" smtClean="0"/>
              <a:t> IDE 8.2</a:t>
            </a:r>
          </a:p>
        </p:txBody>
      </p:sp>
    </p:spTree>
    <p:extLst>
      <p:ext uri="{BB962C8B-B14F-4D97-AF65-F5344CB8AC3E}">
        <p14:creationId xmlns:p14="http://schemas.microsoft.com/office/powerpoint/2010/main" val="5573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 POUCO DO CÓDIGO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27" y="2286000"/>
            <a:ext cx="5015346" cy="3581400"/>
          </a:xfrm>
        </p:spPr>
      </p:pic>
    </p:spTree>
    <p:extLst>
      <p:ext uri="{BB962C8B-B14F-4D97-AF65-F5344CB8AC3E}">
        <p14:creationId xmlns:p14="http://schemas.microsoft.com/office/powerpoint/2010/main" val="10068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APLICATIVO THREAD(PC)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24" y="2971646"/>
            <a:ext cx="3419952" cy="2210108"/>
          </a:xfrm>
        </p:spPr>
      </p:pic>
    </p:spTree>
    <p:extLst>
      <p:ext uri="{BB962C8B-B14F-4D97-AF65-F5344CB8AC3E}">
        <p14:creationId xmlns:p14="http://schemas.microsoft.com/office/powerpoint/2010/main" val="22227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TRATAMENTO de erro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Evitar a inserção de caracteres não permitidos</a:t>
            </a:r>
          </a:p>
          <a:p>
            <a:r>
              <a:rPr lang="pt-BR" dirty="0" smtClean="0"/>
              <a:t>Uso da mascara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080" y="485383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FERRAMENTAS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</a:t>
            </a:r>
            <a:r>
              <a:rPr lang="pt-BR" dirty="0" err="1" smtClean="0"/>
              <a:t>c#</a:t>
            </a:r>
            <a:endParaRPr lang="pt-BR" dirty="0" smtClean="0"/>
          </a:p>
          <a:p>
            <a:r>
              <a:rPr lang="pt-BR" dirty="0" smtClean="0"/>
              <a:t>Visual Studio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2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APLICATIVO TRATAMENTO DE ERROS(DSO)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36" y="2171700"/>
            <a:ext cx="5083482" cy="3455007"/>
          </a:xfrm>
        </p:spPr>
      </p:pic>
    </p:spTree>
    <p:extLst>
      <p:ext uri="{BB962C8B-B14F-4D97-AF65-F5344CB8AC3E}">
        <p14:creationId xmlns:p14="http://schemas.microsoft.com/office/powerpoint/2010/main" val="39989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53</TotalTime>
  <Words>87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Franklin Gothic Book</vt:lpstr>
      <vt:lpstr>Wingdings 2</vt:lpstr>
      <vt:lpstr>HDOfficeLightV0</vt:lpstr>
      <vt:lpstr>Crop</vt:lpstr>
      <vt:lpstr>Projeto Thread</vt:lpstr>
      <vt:lpstr>OBJETIVOS</vt:lpstr>
      <vt:lpstr>FERRAMENTAS</vt:lpstr>
      <vt:lpstr>UM POUCO DO CÓDIGO</vt:lpstr>
      <vt:lpstr>APLICATIVO THREAD(PC)</vt:lpstr>
      <vt:lpstr>TRATAMENTO de erro</vt:lpstr>
      <vt:lpstr>OBJETIVOS</vt:lpstr>
      <vt:lpstr>FERRAMENTAS </vt:lpstr>
      <vt:lpstr>APLICATIVO TRATAMENTO DE ERROS(DSO)</vt:lpstr>
      <vt:lpstr>Aplicativo de inglês (TM)</vt:lpstr>
      <vt:lpstr>OBJETIVOS</vt:lpstr>
      <vt:lpstr>FERRAMENTAS</vt:lpstr>
      <vt:lpstr>APLICATIVO ANDROID</vt:lpstr>
      <vt:lpstr>APLICATIVO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Thread</dc:title>
  <dc:creator>Lucas Henrique Marchiori</dc:creator>
  <cp:lastModifiedBy>João Victor Aliscantes Borges</cp:lastModifiedBy>
  <cp:revision>7</cp:revision>
  <dcterms:created xsi:type="dcterms:W3CDTF">2017-09-18T13:31:03Z</dcterms:created>
  <dcterms:modified xsi:type="dcterms:W3CDTF">2017-09-22T12:40:42Z</dcterms:modified>
</cp:coreProperties>
</file>