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Roteadores		</a:t>
            </a:r>
            <a:br>
              <a:rPr lang="pt-BR" dirty="0" smtClean="0"/>
            </a:br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Configurar IP	</a:t>
            </a:r>
            <a:endParaRPr lang="pt-BR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pt-BR" dirty="0" smtClean="0"/>
              <a:t>Aleph santos | André luís | João v. borges | Kleber </a:t>
            </a:r>
            <a:r>
              <a:rPr lang="pt-BR" dirty="0" err="1" smtClean="0"/>
              <a:t>Almendro</a:t>
            </a:r>
            <a:endParaRPr lang="pt-BR" dirty="0" smtClean="0"/>
          </a:p>
          <a:p>
            <a:pPr algn="ctr"/>
            <a:r>
              <a:rPr lang="pt-BR" dirty="0" smtClean="0"/>
              <a:t>Lucas </a:t>
            </a:r>
            <a:r>
              <a:rPr lang="pt-BR" dirty="0" err="1" smtClean="0"/>
              <a:t>marchiori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355003" y="5729130"/>
            <a:ext cx="354295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pt-BR" sz="2400" cap="all" spc="200" dirty="0" smtClean="0">
                <a:solidFill>
                  <a:srgbClr val="344068"/>
                </a:solidFill>
                <a:latin typeface="Calibri Light" panose="020F0302020204030204"/>
              </a:rPr>
              <a:t>ETEC DE NOVA ODESSA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820583" y="6433268"/>
            <a:ext cx="261180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</a:pPr>
            <a:r>
              <a:rPr lang="pt-BR" sz="2400" cap="all" spc="200" dirty="0" smtClean="0">
                <a:solidFill>
                  <a:schemeClr val="bg1"/>
                </a:solidFill>
                <a:latin typeface="Calibri Light" panose="020F0302020204030204"/>
              </a:rPr>
              <a:t>INFORMÁTICA III</a:t>
            </a:r>
          </a:p>
        </p:txBody>
      </p:sp>
    </p:spTree>
    <p:extLst>
      <p:ext uri="{BB962C8B-B14F-4D97-AF65-F5344CB8AC3E}">
        <p14:creationId xmlns:p14="http://schemas.microsoft.com/office/powerpoint/2010/main" val="1817508112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136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Configurar IP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089"/>
            <a:ext cx="12634763" cy="4771490"/>
          </a:xfrm>
          <a:prstGeom prst="rect">
            <a:avLst/>
          </a:prstGeom>
        </p:spPr>
      </p:pic>
      <p:pic>
        <p:nvPicPr>
          <p:cNvPr id="16" name="Espaço Reservado para Imagem 15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4286"/>
          <a:stretch>
            <a:fillRect/>
          </a:stretch>
        </p:blipFill>
        <p:spPr>
          <a:xfrm>
            <a:off x="0" y="7742"/>
            <a:ext cx="12191985" cy="4915076"/>
          </a:xfr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86" b="62222"/>
          <a:stretch/>
        </p:blipFill>
        <p:spPr>
          <a:xfrm>
            <a:off x="-15" y="15484"/>
            <a:ext cx="12191985" cy="491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46482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136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Função de distribuir endereços </a:t>
            </a:r>
            <a:r>
              <a:rPr lang="pt-BR" sz="2000" dirty="0" err="1" smtClean="0"/>
              <a:t>IPs</a:t>
            </a:r>
            <a:r>
              <a:rPr lang="pt-BR" sz="2000" dirty="0" smtClean="0"/>
              <a:t> pela rede </a:t>
            </a:r>
            <a:endParaRPr lang="pt-BR" sz="2000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089"/>
            <a:ext cx="12634763" cy="4771490"/>
          </a:xfrm>
          <a:prstGeom prst="rect">
            <a:avLst/>
          </a:prstGeom>
        </p:spPr>
      </p:pic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3" b="109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9000990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DD-WRT, </a:t>
            </a:r>
            <a:r>
              <a:rPr lang="pt-BR" dirty="0" err="1" smtClean="0"/>
              <a:t>QoS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Instalável em roteadores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i="1" dirty="0" smtClean="0"/>
              <a:t>“Permite </a:t>
            </a:r>
            <a:r>
              <a:rPr lang="pt-BR" sz="1600" i="1" dirty="0"/>
              <a:t>definir prioridades de acesso, fazendo com que chamadas do Skype e jogos </a:t>
            </a:r>
            <a:r>
              <a:rPr lang="pt-BR" sz="1600" i="1" dirty="0" err="1"/>
              <a:t>multiplayer</a:t>
            </a:r>
            <a:r>
              <a:rPr lang="pt-BR" sz="1600" i="1" dirty="0"/>
              <a:t> tenham prioridades sobre o </a:t>
            </a:r>
            <a:r>
              <a:rPr lang="pt-BR" sz="1600" i="1" dirty="0" err="1"/>
              <a:t>bittorrent</a:t>
            </a:r>
            <a:r>
              <a:rPr lang="pt-BR" sz="1600" i="1" dirty="0"/>
              <a:t> por exemplo</a:t>
            </a:r>
            <a:r>
              <a:rPr lang="pt-BR" sz="1600" i="1" dirty="0" smtClean="0"/>
              <a:t>.”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48" y="1615399"/>
            <a:ext cx="7856379" cy="3490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4091794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2"/>
          <a:stretch/>
        </p:blipFill>
        <p:spPr>
          <a:xfrm>
            <a:off x="4240945" y="942556"/>
            <a:ext cx="4387273" cy="2987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1267"/>
          <a:stretch/>
        </p:blipFill>
        <p:spPr>
          <a:xfrm>
            <a:off x="4237124" y="929320"/>
            <a:ext cx="7483441" cy="361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58"/>
          <a:stretch/>
        </p:blipFill>
        <p:spPr>
          <a:xfrm>
            <a:off x="4237124" y="944856"/>
            <a:ext cx="7511699" cy="3976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09"/>
          <a:stretch/>
        </p:blipFill>
        <p:spPr>
          <a:xfrm>
            <a:off x="4240086" y="946552"/>
            <a:ext cx="7510797" cy="4374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QoS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Quality</a:t>
            </a:r>
            <a:r>
              <a:rPr lang="pt-BR" sz="1800" dirty="0"/>
              <a:t>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smtClean="0"/>
              <a:t>Service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Controle de </a:t>
            </a:r>
            <a:r>
              <a:rPr lang="pt-BR" sz="1800" dirty="0" smtClean="0"/>
              <a:t>banda por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i="1" dirty="0"/>
              <a:t>Bandwidth </a:t>
            </a:r>
            <a:r>
              <a:rPr lang="pt-BR" sz="1800" i="1" dirty="0" err="1"/>
              <a:t>Control</a:t>
            </a:r>
            <a:endParaRPr lang="pt-BR" sz="1800" i="1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7952" b="43519"/>
          <a:stretch/>
        </p:blipFill>
        <p:spPr>
          <a:xfrm>
            <a:off x="4260808" y="929320"/>
            <a:ext cx="7436071" cy="4690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Espaço Reservado para Conteúdo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0880" b="45204"/>
          <a:stretch/>
        </p:blipFill>
        <p:spPr>
          <a:xfrm>
            <a:off x="4237124" y="64949"/>
            <a:ext cx="7688174" cy="6704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970638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149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Binding</a:t>
            </a:r>
            <a:r>
              <a:rPr lang="pt-BR" dirty="0" smtClean="0"/>
              <a:t> IP </a:t>
            </a:r>
            <a:r>
              <a:rPr lang="pt-BR" dirty="0" err="1" smtClean="0"/>
              <a:t>to</a:t>
            </a:r>
            <a:r>
              <a:rPr lang="pt-BR" dirty="0" smtClean="0"/>
              <a:t> MAC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2000" i="1" dirty="0" smtClean="0"/>
              <a:t>“</a:t>
            </a:r>
            <a:r>
              <a:rPr lang="pt-BR" sz="2000" i="1" dirty="0" err="1" smtClean="0"/>
              <a:t>Binding</a:t>
            </a:r>
            <a:r>
              <a:rPr lang="pt-BR" sz="2000" i="1" dirty="0" smtClean="0"/>
              <a:t> </a:t>
            </a:r>
            <a:r>
              <a:rPr lang="pt-BR" sz="2000" i="1" dirty="0"/>
              <a:t>é útil para controlar o acesso de computadores específicos na LAN</a:t>
            </a:r>
            <a:r>
              <a:rPr lang="pt-BR" sz="2000" i="1" dirty="0" smtClean="0"/>
              <a:t>.”</a:t>
            </a:r>
            <a:endParaRPr lang="pt-BR" sz="2000" i="1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144"/>
            <a:ext cx="12192000" cy="4924044"/>
          </a:xfrm>
          <a:prstGeom prst="rect">
            <a:avLst/>
          </a:prstGeom>
        </p:spPr>
      </p:pic>
      <p:pic>
        <p:nvPicPr>
          <p:cNvPr id="16" name="Espaço Reservado para Imagem 15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14900"/>
          </a:xfr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"/>
            <a:ext cx="12192000" cy="491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17962"/>
      </p:ext>
    </p:extLst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Roteador D-Link</a:t>
            </a:r>
            <a:endParaRPr lang="pt-BR" sz="2800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Configuração do </a:t>
            </a:r>
            <a:r>
              <a:rPr lang="pt-BR" dirty="0" err="1" smtClean="0"/>
              <a:t>ip</a:t>
            </a:r>
            <a:r>
              <a:rPr lang="pt-BR" dirty="0" smtClean="0"/>
              <a:t> do roteador D-Link.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10" y="0"/>
            <a:ext cx="8160326" cy="6858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746" y="0"/>
            <a:ext cx="8021053" cy="702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343977" cy="2286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Roteador </a:t>
            </a:r>
            <a:r>
              <a:rPr lang="pt-BR" sz="3200" dirty="0" err="1" smtClean="0"/>
              <a:t>Multilaser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343976" cy="3379124"/>
          </a:xfrm>
        </p:spPr>
        <p:txBody>
          <a:bodyPr/>
          <a:lstStyle/>
          <a:p>
            <a:r>
              <a:rPr lang="pt-BR" dirty="0" smtClean="0"/>
              <a:t>Tela de configuração </a:t>
            </a:r>
            <a:r>
              <a:rPr lang="pt-BR" dirty="0" err="1" smtClean="0"/>
              <a:t>Multilaser</a:t>
            </a:r>
            <a:r>
              <a:rPr lang="pt-BR" dirty="0"/>
              <a:t>.</a:t>
            </a:r>
          </a:p>
        </p:txBody>
      </p:sp>
      <p:pic>
        <p:nvPicPr>
          <p:cNvPr id="1026" name="Picture 2" descr="Resultado de imagem para configurar roteador multila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95" y="224589"/>
            <a:ext cx="7491663" cy="641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107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Retrospectiva</vt:lpstr>
      <vt:lpstr>Roteadores   Configurar IP </vt:lpstr>
      <vt:lpstr>Configurar IP</vt:lpstr>
      <vt:lpstr>DHCP</vt:lpstr>
      <vt:lpstr>DD-WRT, QoS</vt:lpstr>
      <vt:lpstr>QoS</vt:lpstr>
      <vt:lpstr>Binding IP to MAC</vt:lpstr>
      <vt:lpstr>Roteador D-Link</vt:lpstr>
      <vt:lpstr>Roteador Multilaser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Roteadores   Configurar IP</dc:title>
  <dc:creator>Aleph Santos Oliveira</dc:creator>
  <cp:lastModifiedBy>Aleph Santos Oliveira</cp:lastModifiedBy>
  <cp:revision>14</cp:revision>
  <dcterms:created xsi:type="dcterms:W3CDTF">2017-03-31T12:04:08Z</dcterms:created>
  <dcterms:modified xsi:type="dcterms:W3CDTF">2017-04-03T12:17:10Z</dcterms:modified>
</cp:coreProperties>
</file>