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5" r:id="rId6"/>
    <p:sldId id="258" r:id="rId7"/>
    <p:sldId id="266" r:id="rId8"/>
    <p:sldId id="260" r:id="rId9"/>
    <p:sldId id="261" r:id="rId10"/>
    <p:sldId id="262" r:id="rId11"/>
    <p:sldId id="264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97A4-C6A0-4695-A29D-7B5517ED22C1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E2E2-61CE-4D6D-BBC2-D7A8844F4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37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97A4-C6A0-4695-A29D-7B5517ED22C1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E2E2-61CE-4D6D-BBC2-D7A8844F4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98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97A4-C6A0-4695-A29D-7B5517ED22C1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E2E2-61CE-4D6D-BBC2-D7A8844F4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28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97A4-C6A0-4695-A29D-7B5517ED22C1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E2E2-61CE-4D6D-BBC2-D7A8844F4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10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97A4-C6A0-4695-A29D-7B5517ED22C1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E2E2-61CE-4D6D-BBC2-D7A8844F4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83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97A4-C6A0-4695-A29D-7B5517ED22C1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E2E2-61CE-4D6D-BBC2-D7A8844F4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1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97A4-C6A0-4695-A29D-7B5517ED22C1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E2E2-61CE-4D6D-BBC2-D7A8844F4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32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97A4-C6A0-4695-A29D-7B5517ED22C1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E2E2-61CE-4D6D-BBC2-D7A8844F4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1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97A4-C6A0-4695-A29D-7B5517ED22C1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E2E2-61CE-4D6D-BBC2-D7A8844F4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1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97A4-C6A0-4695-A29D-7B5517ED22C1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E2E2-61CE-4D6D-BBC2-D7A8844F4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73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97A4-C6A0-4695-A29D-7B5517ED22C1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E2E2-61CE-4D6D-BBC2-D7A8844F4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85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F97A4-C6A0-4695-A29D-7B5517ED22C1}" type="datetimeFigureOut">
              <a:rPr lang="pt-BR" smtClean="0"/>
              <a:t>12/03/2017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AE2E2-61CE-4D6D-BBC2-D7A8844F4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79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rdware.com.br/comunidade/redes-historia/718739/" TargetMode="External"/><Relationship Id="rId2" Type="http://schemas.openxmlformats.org/officeDocument/2006/relationships/hyperlink" Target="http://fabrica.ms.senac.br/2013/07/redes-de-computadores-parte-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reewimaxinfo.com/metropolitan-area-network-ma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Rede MAN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59832" y="4005064"/>
            <a:ext cx="5832648" cy="2592288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pt-BR" dirty="0">
                <a:solidFill>
                  <a:schemeClr val="tx1"/>
                </a:solidFill>
              </a:rPr>
              <a:t>Matheus Augusto </a:t>
            </a:r>
          </a:p>
          <a:p>
            <a:pPr algn="r"/>
            <a:r>
              <a:rPr lang="pt-BR" dirty="0">
                <a:solidFill>
                  <a:schemeClr val="tx1"/>
                </a:solidFill>
              </a:rPr>
              <a:t>Aleph Santos</a:t>
            </a:r>
          </a:p>
          <a:p>
            <a:pPr algn="r"/>
            <a:r>
              <a:rPr lang="pt-BR" dirty="0">
                <a:solidFill>
                  <a:schemeClr val="tx1"/>
                </a:solidFill>
              </a:rPr>
              <a:t>Lucas Henrique</a:t>
            </a:r>
          </a:p>
          <a:p>
            <a:pPr algn="r"/>
            <a:r>
              <a:rPr lang="pt-BR" dirty="0">
                <a:solidFill>
                  <a:schemeClr val="tx1"/>
                </a:solidFill>
              </a:rPr>
              <a:t>Kleber Almendro</a:t>
            </a:r>
          </a:p>
          <a:p>
            <a:pPr algn="r"/>
            <a:r>
              <a:rPr lang="pt-BR" dirty="0">
                <a:solidFill>
                  <a:schemeClr val="tx1"/>
                </a:solidFill>
              </a:rPr>
              <a:t>   Guilherme Braz</a:t>
            </a:r>
          </a:p>
          <a:p>
            <a:pPr algn="r"/>
            <a:r>
              <a:rPr lang="pt-BR" dirty="0">
                <a:solidFill>
                  <a:schemeClr val="tx1"/>
                </a:solidFill>
              </a:rPr>
              <a:t>INFO III</a:t>
            </a:r>
          </a:p>
          <a:p>
            <a:pPr algn="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7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pt-BR" sz="3600" b="1">
                <a:latin typeface="+mn-lt"/>
              </a:rPr>
              <a:t>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Alta eficiência no tratamento de dados, além de garantir baixo custo para uma rede de longo alcance.</a:t>
            </a:r>
          </a:p>
        </p:txBody>
      </p:sp>
    </p:spTree>
    <p:extLst>
      <p:ext uri="{BB962C8B-B14F-4D97-AF65-F5344CB8AC3E}">
        <p14:creationId xmlns:p14="http://schemas.microsoft.com/office/powerpoint/2010/main" val="176355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Fábrica de software:</a:t>
            </a:r>
          </a:p>
          <a:p>
            <a:pPr lvl="1"/>
            <a:r>
              <a:rPr lang="pt-BR" dirty="0">
                <a:hlinkClick r:id="rId2"/>
              </a:rPr>
              <a:t>http://fabrica.ms.senac.br/2013/07/redes-de-computadores-parte-v/</a:t>
            </a:r>
            <a:endParaRPr lang="pt-BR" dirty="0"/>
          </a:p>
          <a:p>
            <a:r>
              <a:rPr lang="pt-BR" dirty="0"/>
              <a:t>Hardware:</a:t>
            </a:r>
          </a:p>
          <a:p>
            <a:pPr lvl="1"/>
            <a:r>
              <a:rPr lang="pt-BR" dirty="0">
                <a:hlinkClick r:id="rId3"/>
              </a:rPr>
              <a:t>http://www.hardware.com.br/comunidade/redes-historia/718739/</a:t>
            </a:r>
            <a:endParaRPr lang="pt-BR" dirty="0"/>
          </a:p>
          <a:p>
            <a:r>
              <a:rPr lang="pt-BR" dirty="0" err="1"/>
              <a:t>Free</a:t>
            </a:r>
            <a:r>
              <a:rPr lang="pt-BR" dirty="0"/>
              <a:t> </a:t>
            </a:r>
            <a:r>
              <a:rPr lang="pt-BR" dirty="0" err="1"/>
              <a:t>Wimax</a:t>
            </a:r>
            <a:r>
              <a:rPr lang="pt-BR" dirty="0"/>
              <a:t> Info:</a:t>
            </a:r>
          </a:p>
          <a:p>
            <a:pPr lvl="1"/>
            <a:r>
              <a:rPr lang="pt-BR" dirty="0">
                <a:hlinkClick r:id="rId4"/>
              </a:rPr>
              <a:t>http://freewimaxinfo.com/metropolitan-area-network-man.html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334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346657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DEFINIÇÃO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3528" y="1844824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/>
              <a:t>“Uma rede de área metropolitana, ou MAN ,interliga várias redes geograficamente próximas (até algumas dezenas de quilômetros) num circuito urbano. Assim, que nós distantes comuniquem-se como se fizessem parte de uma mesma rede local.”</a:t>
            </a:r>
          </a:p>
          <a:p>
            <a:endParaRPr lang="pt-BR" sz="2400" dirty="0"/>
          </a:p>
          <a:p>
            <a:r>
              <a:rPr lang="pt-BR" sz="2400" dirty="0"/>
              <a:t>		                            (Definição de Rede Man, Wikipédia)</a:t>
            </a:r>
          </a:p>
        </p:txBody>
      </p:sp>
    </p:spTree>
    <p:extLst>
      <p:ext uri="{BB962C8B-B14F-4D97-AF65-F5344CB8AC3E}">
        <p14:creationId xmlns:p14="http://schemas.microsoft.com/office/powerpoint/2010/main" val="346089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0241" y="-51488"/>
            <a:ext cx="11444969" cy="686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346657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CARACTERÍSTICAS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3528" y="184482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/>
              <a:t>Abrangência geográfica maior que uma LAN (Local Area Network) e menor que uma WAN (Wide Area Network).</a:t>
            </a:r>
          </a:p>
          <a:p>
            <a:pPr marL="342900" indent="-342900">
              <a:buFontTx/>
              <a:buChar char="-"/>
            </a:pPr>
            <a:endParaRPr lang="pt-BR" sz="2400" dirty="0"/>
          </a:p>
          <a:p>
            <a:pPr marL="342900" indent="-342900">
              <a:buFontTx/>
              <a:buChar char="-"/>
            </a:pPr>
            <a:r>
              <a:rPr lang="pt-BR" sz="2400" dirty="0"/>
              <a:t>Inclui muitos  dispositivos de comunicação e </a:t>
            </a:r>
            <a:r>
              <a:rPr lang="pt-BR" sz="2400" b="1" u="sng" dirty="0"/>
              <a:t>provê a conexão entre LAN’S</a:t>
            </a:r>
            <a:r>
              <a:rPr lang="pt-BR" sz="2400" dirty="0"/>
              <a:t> em uma região metropolitana.</a:t>
            </a:r>
          </a:p>
        </p:txBody>
      </p:sp>
    </p:spTree>
    <p:extLst>
      <p:ext uri="{BB962C8B-B14F-4D97-AF65-F5344CB8AC3E}">
        <p14:creationId xmlns:p14="http://schemas.microsoft.com/office/powerpoint/2010/main" val="109533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rede 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092" y="0"/>
            <a:ext cx="94056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57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346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latin typeface="+mn-lt"/>
              </a:rPr>
              <a:t>Tecnologias Usadas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FDDI : </a:t>
            </a:r>
            <a:r>
              <a:rPr lang="pt-BR" sz="2800" dirty="0"/>
              <a:t>Fiber Distribuition Data Interface, cuja característica é o uso de fibra óptica. Token Ring (topologia em anel onde os dados passam por uma ficha que circula infinitamente entre os computadores) e a distância de até 200 Km. </a:t>
            </a:r>
            <a:r>
              <a:rPr lang="pt-BR" sz="2800" b="1" dirty="0"/>
              <a:t> </a:t>
            </a:r>
          </a:p>
          <a:p>
            <a:endParaRPr lang="pt-BR" sz="2800" b="1" dirty="0"/>
          </a:p>
          <a:p>
            <a:r>
              <a:rPr lang="pt-BR" sz="2800" b="1" dirty="0"/>
              <a:t>SMDS: </a:t>
            </a:r>
            <a:r>
              <a:rPr lang="pt-BR" sz="2800" dirty="0"/>
              <a:t>Switched Multimegabit Data Service, provê uma taxa de transmissão de até 1544 Mbts/S.</a:t>
            </a:r>
          </a:p>
        </p:txBody>
      </p:sp>
    </p:spTree>
    <p:extLst>
      <p:ext uri="{BB962C8B-B14F-4D97-AF65-F5344CB8AC3E}">
        <p14:creationId xmlns:p14="http://schemas.microsoft.com/office/powerpoint/2010/main" val="209710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0369"/>
            <a:ext cx="9144000" cy="713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600" b="1" dirty="0">
                <a:latin typeface="+mn-lt"/>
              </a:rPr>
              <a:t>Tecnologias Usadas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ATM: </a:t>
            </a:r>
            <a:r>
              <a:rPr lang="pt-BR" sz="2800" dirty="0"/>
              <a:t>Asynchronous Transfer Mode, modelo mais utilizado atualmente e foi desenvolvido para a transmissão de dados em tempo real como conferências.</a:t>
            </a:r>
          </a:p>
        </p:txBody>
      </p:sp>
    </p:spTree>
    <p:extLst>
      <p:ext uri="{BB962C8B-B14F-4D97-AF65-F5344CB8AC3E}">
        <p14:creationId xmlns:p14="http://schemas.microsoft.com/office/powerpoint/2010/main" val="14400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600" b="1" dirty="0">
                <a:latin typeface="+mn-lt"/>
              </a:rPr>
              <a:t>Atualmente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 As ligações de redes metropolitanas são estabelecidas usando sinais infravermelho e rádio.</a:t>
            </a:r>
          </a:p>
        </p:txBody>
      </p:sp>
    </p:spTree>
    <p:extLst>
      <p:ext uri="{BB962C8B-B14F-4D97-AF65-F5344CB8AC3E}">
        <p14:creationId xmlns:p14="http://schemas.microsoft.com/office/powerpoint/2010/main" val="4733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272</Words>
  <Application>Microsoft Office PowerPoint</Application>
  <PresentationFormat>Apresentação na tela (4:3)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do Office</vt:lpstr>
      <vt:lpstr>Rede MAN</vt:lpstr>
      <vt:lpstr>Apresentação do PowerPoint</vt:lpstr>
      <vt:lpstr>Apresentação do PowerPoint</vt:lpstr>
      <vt:lpstr>Apresentação do PowerPoint</vt:lpstr>
      <vt:lpstr>Apresentação do PowerPoint</vt:lpstr>
      <vt:lpstr>Tecnologias Usadas</vt:lpstr>
      <vt:lpstr>Apresentação do PowerPoint</vt:lpstr>
      <vt:lpstr>Tecnologias Usadas</vt:lpstr>
      <vt:lpstr>Atualmente</vt:lpstr>
      <vt:lpstr>Vantagens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 MAN</dc:title>
  <dc:creator>Matheus</dc:creator>
  <cp:lastModifiedBy>Haple!</cp:lastModifiedBy>
  <cp:revision>11</cp:revision>
  <dcterms:created xsi:type="dcterms:W3CDTF">2017-03-06T22:05:14Z</dcterms:created>
  <dcterms:modified xsi:type="dcterms:W3CDTF">2017-03-13T01:54:47Z</dcterms:modified>
</cp:coreProperties>
</file>