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80" r:id="rId23"/>
    <p:sldId id="281" r:id="rId24"/>
    <p:sldId id="278" r:id="rId25"/>
    <p:sldId id="27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2800" cy="1143000"/>
          </a:xfrm>
          <a:prstGeom prst="rect">
            <a:avLst/>
          </a:prstGeom>
        </p:spPr>
        <p:txBody>
          <a:bodyPr/>
          <a:lstStyle>
            <a:lvl1pPr marL="0">
              <a:defRPr sz="3600" b="1" i="0" kern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0"/>
          </p:nvPr>
        </p:nvSpPr>
        <p:spPr>
          <a:xfrm>
            <a:off x="719667" y="2349500"/>
            <a:ext cx="10848941" cy="31677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6275849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609600" y="1916832"/>
            <a:ext cx="10972800" cy="1872208"/>
          </a:xfrm>
          <a:prstGeom prst="rect">
            <a:avLst/>
          </a:prstGeom>
        </p:spPr>
        <p:txBody>
          <a:bodyPr/>
          <a:lstStyle>
            <a:lvl1pPr>
              <a:defRPr sz="44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1275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89CE30-60A5-4BF0-AC65-3768467B74E2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2DAC49-DB57-433B-ABC7-A042A5D935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67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600" dirty="0" err="1"/>
              <a:t>Profº</a:t>
            </a:r>
            <a:r>
              <a:rPr lang="pt-BR" sz="1600" dirty="0"/>
              <a:t>. Ricardo / Simone</a:t>
            </a:r>
          </a:p>
        </p:txBody>
      </p:sp>
    </p:spTree>
    <p:extLst>
      <p:ext uri="{BB962C8B-B14F-4D97-AF65-F5344CB8AC3E}">
        <p14:creationId xmlns:p14="http://schemas.microsoft.com/office/powerpoint/2010/main" val="406162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Banca Avaliadora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Para a banca, somente será avaliada a apresentação. Qualquer conhecimento prévio do grupo ou do trabalho </a:t>
            </a:r>
            <a:r>
              <a:rPr lang="pt-BR" b="1" dirty="0">
                <a:solidFill>
                  <a:srgbClr val="FF0000"/>
                </a:solidFill>
              </a:rPr>
              <a:t>NÃO SERÁ CONTADO PARA NOTA POR PARTE DOS AVALIADORES</a:t>
            </a:r>
          </a:p>
        </p:txBody>
      </p:sp>
    </p:spTree>
    <p:extLst>
      <p:ext uri="{BB962C8B-B14F-4D97-AF65-F5344CB8AC3E}">
        <p14:creationId xmlns:p14="http://schemas.microsoft.com/office/powerpoint/2010/main" val="74888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Banca Avaliadora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Mas exatamente o que é avaliado pela banca ? A coerência da apresentação, a clareza, o domínio do assunto por parte de todos do grupo, a qualidade dos slides e/ou transparências, a postura dos integrantes, a conformidade da monografia com as regras do idioma e da ABNT, a relevância do projeto, etc.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6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Banca Avaliadora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Quanto tempo dura a apresentação ? No máximo 20 minutos. Para cada minuto adicional gasto, é deduzido um coeficiente de nota.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8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Resultado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Como será composta a nota final ? Será avaliada a nota dos 4 bimestres, gerando um conceito final.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6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Resultado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Nota do 1º Bimestre: Somatória das notas das entregas das partes da monografia + avaliação de participação e presença.</a:t>
            </a:r>
          </a:p>
          <a:p>
            <a:pPr algn="just"/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dirty="0"/>
              <a:t>Nota do 2º Bimestre: Somatória das notas das entregas das partes da monografia + avaliação de participação e presença.</a:t>
            </a:r>
          </a:p>
        </p:txBody>
      </p:sp>
    </p:spTree>
    <p:extLst>
      <p:ext uri="{BB962C8B-B14F-4D97-AF65-F5344CB8AC3E}">
        <p14:creationId xmlns:p14="http://schemas.microsoft.com/office/powerpoint/2010/main" val="218159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Resultado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Último bimestre:</a:t>
            </a:r>
          </a:p>
          <a:p>
            <a:pPr algn="just"/>
            <a:r>
              <a:rPr lang="pt-BR" dirty="0"/>
              <a:t>Peso: Nota da banca + nota da feira possuem maior “peso” na avaliação.</a:t>
            </a:r>
          </a:p>
        </p:txBody>
      </p:sp>
    </p:spTree>
    <p:extLst>
      <p:ext uri="{BB962C8B-B14F-4D97-AF65-F5344CB8AC3E}">
        <p14:creationId xmlns:p14="http://schemas.microsoft.com/office/powerpoint/2010/main" val="297623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Resultado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ATENÇÃO! </a:t>
            </a:r>
            <a:r>
              <a:rPr lang="pt-BR" b="1" dirty="0"/>
              <a:t>Só será permitida a apresentação do TCC à banca examinadora dos grupos que atingirem todas as metas estabelecidas para os 3 Bimestres!!!</a:t>
            </a:r>
          </a:p>
          <a:p>
            <a:pPr algn="just"/>
            <a:r>
              <a:rPr lang="pt-BR" b="1" dirty="0"/>
              <a:t>O que acontece caso as metas não sejam atingidas ? Todos do grupo estão automaticamente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u="sng" dirty="0">
                <a:solidFill>
                  <a:srgbClr val="FF0000"/>
                </a:solidFill>
              </a:rPr>
              <a:t>REPROVADOS NO COMPONENTE !</a:t>
            </a:r>
          </a:p>
        </p:txBody>
      </p:sp>
    </p:spTree>
    <p:extLst>
      <p:ext uri="{BB962C8B-B14F-4D97-AF65-F5344CB8AC3E}">
        <p14:creationId xmlns:p14="http://schemas.microsoft.com/office/powerpoint/2010/main" val="393933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Metas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Datas de entrega das partes da monografia em forma </a:t>
            </a:r>
            <a:r>
              <a:rPr lang="pt-BR" b="1" dirty="0">
                <a:solidFill>
                  <a:srgbClr val="FF0000"/>
                </a:solidFill>
              </a:rPr>
              <a:t>IMPRESSA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13/03/2017 – Capa, Folha de Rosto, Folha de Aprovação e Resumo.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11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863144" y="2268583"/>
            <a:ext cx="9144000" cy="1105682"/>
          </a:xfrm>
        </p:spPr>
        <p:txBody>
          <a:bodyPr/>
          <a:lstStyle/>
          <a:p>
            <a:r>
              <a:rPr lang="pt-BR" dirty="0"/>
              <a:t>ABNT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25" y="733795"/>
            <a:ext cx="4353058" cy="530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7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863144" y="2268583"/>
            <a:ext cx="9144000" cy="1105682"/>
          </a:xfrm>
        </p:spPr>
        <p:txBody>
          <a:bodyPr/>
          <a:lstStyle/>
          <a:p>
            <a:r>
              <a:rPr lang="pt-BR" dirty="0"/>
              <a:t>ABNT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43" y="2340411"/>
            <a:ext cx="4731151" cy="11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378"/>
          </a:xfrm>
        </p:spPr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8546" y="2391424"/>
            <a:ext cx="9144000" cy="1655762"/>
          </a:xfrm>
        </p:spPr>
        <p:txBody>
          <a:bodyPr/>
          <a:lstStyle/>
          <a:p>
            <a:r>
              <a:rPr lang="pt-BR" sz="1600" dirty="0"/>
              <a:t>Desenvolvimento de monografia de forma coesa e seguindo os padrões das normas ABNT.</a:t>
            </a:r>
          </a:p>
          <a:p>
            <a:r>
              <a:rPr lang="pt-BR" sz="1600" dirty="0"/>
              <a:t> Normas necessárias para a aplicação da </a:t>
            </a:r>
            <a:r>
              <a:rPr lang="pt-BR" sz="1600" b="1" dirty="0"/>
              <a:t>ABNT NBR</a:t>
            </a:r>
          </a:p>
          <a:p>
            <a:r>
              <a:rPr lang="pt-BR" sz="1600" b="1" dirty="0"/>
              <a:t>14724:2005:</a:t>
            </a:r>
          </a:p>
          <a:p>
            <a:endParaRPr lang="pt-BR" sz="1600" dirty="0"/>
          </a:p>
          <a:p>
            <a:r>
              <a:rPr lang="pt-BR" sz="1800" dirty="0"/>
              <a:t>   ABNT NBR 10520:2002</a:t>
            </a:r>
          </a:p>
          <a:p>
            <a:r>
              <a:rPr lang="pt-BR" sz="1800" dirty="0"/>
              <a:t>   ABNT NBR 12225:2004</a:t>
            </a:r>
          </a:p>
          <a:p>
            <a:r>
              <a:rPr lang="pt-BR" sz="1800" dirty="0"/>
              <a:t> ABNT NBR 6023:2002</a:t>
            </a:r>
          </a:p>
          <a:p>
            <a:r>
              <a:rPr lang="pt-BR" sz="1800" dirty="0"/>
              <a:t> ABNT NBR 6024:2003</a:t>
            </a:r>
          </a:p>
          <a:p>
            <a:r>
              <a:rPr lang="pt-BR" sz="1800" dirty="0"/>
              <a:t>ABNT NBR 6027:2003</a:t>
            </a:r>
          </a:p>
          <a:p>
            <a:r>
              <a:rPr lang="pt-BR" sz="1800" dirty="0"/>
              <a:t>ABNT NBR 6028:2003</a:t>
            </a:r>
          </a:p>
          <a:p>
            <a:r>
              <a:rPr lang="pt-BR" sz="1800" dirty="0"/>
              <a:t>ABNT NBR 6034:2004</a:t>
            </a:r>
          </a:p>
        </p:txBody>
      </p:sp>
    </p:spTree>
    <p:extLst>
      <p:ext uri="{BB962C8B-B14F-4D97-AF65-F5344CB8AC3E}">
        <p14:creationId xmlns:p14="http://schemas.microsoft.com/office/powerpoint/2010/main" val="4013389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863144" y="2268583"/>
            <a:ext cx="9144000" cy="1105682"/>
          </a:xfrm>
        </p:spPr>
        <p:txBody>
          <a:bodyPr/>
          <a:lstStyle/>
          <a:p>
            <a:r>
              <a:rPr lang="pt-BR" dirty="0"/>
              <a:t>ABNT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354" y="1996225"/>
            <a:ext cx="4675825" cy="19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1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2636" y="1238273"/>
            <a:ext cx="9144000" cy="1105682"/>
          </a:xfrm>
        </p:spPr>
        <p:txBody>
          <a:bodyPr/>
          <a:lstStyle/>
          <a:p>
            <a:r>
              <a:rPr lang="pt-BR" dirty="0"/>
              <a:t>ABNT - Dicas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52282" y="2859110"/>
            <a:ext cx="1014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Importante:</a:t>
            </a:r>
          </a:p>
          <a:p>
            <a:r>
              <a:rPr lang="pt-BR" sz="2400" dirty="0"/>
              <a:t>• Para início de capítulos abra sempre uma nova página.</a:t>
            </a:r>
          </a:p>
          <a:p>
            <a:r>
              <a:rPr lang="pt-BR" sz="2400" dirty="0"/>
              <a:t>• As tabelas, quadros, gráficos e ilustrações devem estar</a:t>
            </a:r>
          </a:p>
          <a:p>
            <a:r>
              <a:rPr lang="pt-BR" sz="2400" dirty="0"/>
              <a:t>centralizados em relação à página.</a:t>
            </a:r>
          </a:p>
          <a:p>
            <a:r>
              <a:rPr lang="pt-BR" sz="2400" dirty="0"/>
              <a:t>• Não deve ser feita quebra de página no meio de ilustrações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34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2636" y="1238273"/>
            <a:ext cx="9144000" cy="1105682"/>
          </a:xfrm>
        </p:spPr>
        <p:txBody>
          <a:bodyPr/>
          <a:lstStyle/>
          <a:p>
            <a:r>
              <a:rPr lang="pt-BR" dirty="0"/>
              <a:t>ABNT - Dicas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52282" y="2859110"/>
            <a:ext cx="1014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para o texto: Arial tamanho 12.</a:t>
            </a:r>
          </a:p>
          <a:p>
            <a:endParaRPr lang="pt-BR" sz="2400" b="1" dirty="0"/>
          </a:p>
          <a:p>
            <a:r>
              <a:rPr lang="pt-BR" sz="2400" b="1" dirty="0"/>
              <a:t>Fonte para Títulos: Arial tamanho 14 negrito.</a:t>
            </a:r>
          </a:p>
          <a:p>
            <a:endParaRPr lang="pt-BR" sz="2400" b="1" dirty="0"/>
          </a:p>
          <a:p>
            <a:r>
              <a:rPr lang="pt-BR" sz="2400" b="1" dirty="0"/>
              <a:t>Fonte para subtítulos: Arial tamanho 12 negrito.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59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2636" y="1238273"/>
            <a:ext cx="9144000" cy="1105682"/>
          </a:xfrm>
        </p:spPr>
        <p:txBody>
          <a:bodyPr/>
          <a:lstStyle/>
          <a:p>
            <a:r>
              <a:rPr lang="pt-BR" dirty="0"/>
              <a:t>ABNT - Dicas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52282" y="2871989"/>
            <a:ext cx="1014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É proibida a utilização de sujeito na primeira pessoa do singular e plural.</a:t>
            </a:r>
          </a:p>
          <a:p>
            <a:endParaRPr lang="pt-BR" sz="2400" dirty="0"/>
          </a:p>
          <a:p>
            <a:r>
              <a:rPr lang="pt-BR" sz="2400" dirty="0"/>
              <a:t>Exemplo: Nós, fizemos, Eu, Fiz, escrevemos, pesquisamos, pesquisei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22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2636" y="1238273"/>
            <a:ext cx="9144000" cy="1105682"/>
          </a:xfrm>
        </p:spPr>
        <p:txBody>
          <a:bodyPr/>
          <a:lstStyle/>
          <a:p>
            <a:r>
              <a:rPr lang="pt-BR" dirty="0"/>
              <a:t>ABNT - Resumo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68192" y="2807594"/>
            <a:ext cx="1014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Resumo (obrigatório)</a:t>
            </a:r>
          </a:p>
          <a:p>
            <a:r>
              <a:rPr lang="pt-BR" sz="2400" dirty="0"/>
              <a:t>“Contêm apresentação concisa dos pontos relevantes do texto,</a:t>
            </a:r>
          </a:p>
          <a:p>
            <a:r>
              <a:rPr lang="pt-BR" sz="2400" dirty="0"/>
              <a:t>fornecendo uma visão rápida e clara do conteúdo e das</a:t>
            </a:r>
          </a:p>
          <a:p>
            <a:r>
              <a:rPr lang="pt-BR" sz="2400" dirty="0"/>
              <a:t>conclusões do trabalho. O resumo é seguido logo abaixo pelas</a:t>
            </a:r>
          </a:p>
          <a:p>
            <a:r>
              <a:rPr lang="pt-BR" sz="2400" dirty="0"/>
              <a:t>palavras chaves (palavras representativas do trabalho)”.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40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2636" y="1238273"/>
            <a:ext cx="9144000" cy="1105682"/>
          </a:xfrm>
        </p:spPr>
        <p:txBody>
          <a:bodyPr/>
          <a:lstStyle/>
          <a:p>
            <a:r>
              <a:rPr lang="pt-BR" dirty="0"/>
              <a:t>ABNT - Resumo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68192" y="2807594"/>
            <a:ext cx="1014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Texto informativo que sintetiza o conteúdo da monografia, ressaltando os objetivos, os resultados e as conclusões do trabalho, não ultrapassando 250 palavras. Logo abaixo, seguem palavras representativas do conteúdo do trabalho, isto é, palavras-chave. (entre 3 e 5 palavras). Deve ser redigido em um único parágrafo, sem recuo na primeira linha, em espaço entre linhas, simples.</a:t>
            </a:r>
          </a:p>
        </p:txBody>
      </p:sp>
    </p:spTree>
    <p:extLst>
      <p:ext uri="{BB962C8B-B14F-4D97-AF65-F5344CB8AC3E}">
        <p14:creationId xmlns:p14="http://schemas.microsoft.com/office/powerpoint/2010/main" val="293321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378"/>
          </a:xfrm>
        </p:spPr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8546" y="2391424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Desenvolvimento de projeto / protótipo atendendo a 100% do proposto na monografia.</a:t>
            </a:r>
          </a:p>
          <a:p>
            <a:pPr algn="just"/>
            <a:r>
              <a:rPr lang="pt-BR" dirty="0"/>
              <a:t>Apresentação que consiga demonstrar 100% do que foi desenvolvido, sendo clara, sequencial e que demonstre a banca que </a:t>
            </a:r>
            <a:r>
              <a:rPr lang="pt-BR" b="1" dirty="0">
                <a:solidFill>
                  <a:srgbClr val="FF0000"/>
                </a:solidFill>
              </a:rPr>
              <a:t>TODOS OS INTEGRANTES DO GRUPO</a:t>
            </a:r>
            <a:r>
              <a:rPr lang="pt-BR" dirty="0"/>
              <a:t> dominam o assunto.</a:t>
            </a:r>
          </a:p>
        </p:txBody>
      </p:sp>
    </p:spTree>
    <p:extLst>
      <p:ext uri="{BB962C8B-B14F-4D97-AF65-F5344CB8AC3E}">
        <p14:creationId xmlns:p14="http://schemas.microsoft.com/office/powerpoint/2010/main" val="141527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045"/>
          </a:xfrm>
        </p:spPr>
        <p:txBody>
          <a:bodyPr/>
          <a:lstStyle/>
          <a:p>
            <a:r>
              <a:rPr lang="pt-BR" dirty="0"/>
              <a:t>Regimento CEETPS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893700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Conceitos de acordo com o regimento:</a:t>
            </a:r>
          </a:p>
          <a:p>
            <a:pPr algn="just"/>
            <a:r>
              <a:rPr lang="pt-BR" b="1" dirty="0"/>
              <a:t>MB – Muito Bom</a:t>
            </a:r>
          </a:p>
          <a:p>
            <a:pPr algn="just"/>
            <a:r>
              <a:rPr lang="pt-BR" dirty="0"/>
              <a:t>Quando é alcançado? Quando o(s) aluno(s) desenvolvem uma monografia coesa, seguindo todas as normas ABNT, com escrita (português correto), protótipo/projeto 100% de acordo com o proposto, apresentação ótima (clara, objetiva e feita de forma sequencial) </a:t>
            </a:r>
            <a:r>
              <a:rPr lang="pt-BR" b="1" dirty="0">
                <a:solidFill>
                  <a:srgbClr val="FF0000"/>
                </a:solidFill>
              </a:rPr>
              <a:t>E acrescentam algo a mais em relação ao proposto!</a:t>
            </a:r>
          </a:p>
        </p:txBody>
      </p:sp>
    </p:spTree>
    <p:extLst>
      <p:ext uri="{BB962C8B-B14F-4D97-AF65-F5344CB8AC3E}">
        <p14:creationId xmlns:p14="http://schemas.microsoft.com/office/powerpoint/2010/main" val="16445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045"/>
          </a:xfrm>
        </p:spPr>
        <p:txBody>
          <a:bodyPr/>
          <a:lstStyle/>
          <a:p>
            <a:r>
              <a:rPr lang="pt-BR" dirty="0"/>
              <a:t>Regimento CEETPS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893700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Conceitos de acordo com o regimento:</a:t>
            </a:r>
          </a:p>
          <a:p>
            <a:pPr algn="just"/>
            <a:r>
              <a:rPr lang="pt-BR" b="1" dirty="0"/>
              <a:t>B – Bom</a:t>
            </a:r>
          </a:p>
          <a:p>
            <a:pPr algn="just"/>
            <a:r>
              <a:rPr lang="pt-BR" dirty="0"/>
              <a:t>Quando é alcançado? Quando o(s) aluno(s) desenvolvem uma monografia coesa, seguindo todas as normas ABNT, com escrita (português correto), protótipo/projeto 100% de acordo com o proposto, apresentação boa / ótima (clara, objetiva e feita de forma sequencial).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045"/>
          </a:xfrm>
        </p:spPr>
        <p:txBody>
          <a:bodyPr/>
          <a:lstStyle/>
          <a:p>
            <a:r>
              <a:rPr lang="pt-BR" dirty="0"/>
              <a:t>Regimento CEETPS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893700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Conceitos de acordo com o regimento:</a:t>
            </a:r>
          </a:p>
          <a:p>
            <a:pPr algn="just"/>
            <a:r>
              <a:rPr lang="pt-BR" b="1" dirty="0"/>
              <a:t>R – Regular</a:t>
            </a:r>
          </a:p>
          <a:p>
            <a:pPr algn="just"/>
            <a:r>
              <a:rPr lang="pt-BR" dirty="0"/>
              <a:t>Quando é alcançado? Quando o(s) aluno(s) não desenvolvem uma monografia coesa, seguindo todas as normas ABNT, com escrita (português correto), ou não desenvolvem protótipo/projeto 100% de acordo com o proposto, apresentação mediana (falta de clareza, falta de domínio do conteúdo, não objetiva e feita de forma não sequencial).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045"/>
          </a:xfrm>
        </p:spPr>
        <p:txBody>
          <a:bodyPr/>
          <a:lstStyle/>
          <a:p>
            <a:r>
              <a:rPr lang="pt-BR" dirty="0"/>
              <a:t>Regimento CEETPS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893700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Conceitos de acordo com o regimento:</a:t>
            </a:r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I – Insatisfatório</a:t>
            </a:r>
          </a:p>
          <a:p>
            <a:pPr algn="just"/>
            <a:r>
              <a:rPr lang="pt-BR" dirty="0"/>
              <a:t>Quando é alcançado? Quando o(s) aluno(s) não conseguem alcançar uma qualidade satisfatório na monografia e no protótipo, com muitas partes faltando, apresentação ruim (falta de clareza, falta de domínio do conteúdo, não objetiva e feita de forma não sequencial).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2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Banca Avaliadora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A banca avaliadora possui </a:t>
            </a:r>
            <a:r>
              <a:rPr lang="pt-BR" b="1" dirty="0">
                <a:solidFill>
                  <a:srgbClr val="FF0000"/>
                </a:solidFill>
              </a:rPr>
              <a:t>TOTAL AUTONOMIA</a:t>
            </a:r>
            <a:r>
              <a:rPr lang="pt-BR" dirty="0"/>
              <a:t> em relação ao professor orientador de TCC, a coordenação e direção da escola.</a:t>
            </a:r>
          </a:p>
          <a:p>
            <a:pPr algn="just"/>
            <a:r>
              <a:rPr lang="pt-BR" dirty="0"/>
              <a:t>A banca avalia a monografia e a apresentação, gerando um dos conceitos finais, que será consenso dos integrantes da banca.</a:t>
            </a:r>
          </a:p>
          <a:p>
            <a:pPr algn="just"/>
            <a:r>
              <a:rPr lang="pt-BR" dirty="0"/>
              <a:t>Este conceito possui o maior peso da nota da disciplina!</a:t>
            </a:r>
          </a:p>
        </p:txBody>
      </p:sp>
    </p:spTree>
    <p:extLst>
      <p:ext uri="{BB962C8B-B14F-4D97-AF65-F5344CB8AC3E}">
        <p14:creationId xmlns:p14="http://schemas.microsoft.com/office/powerpoint/2010/main" val="201942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5682"/>
          </a:xfrm>
        </p:spPr>
        <p:txBody>
          <a:bodyPr/>
          <a:lstStyle/>
          <a:p>
            <a:r>
              <a:rPr lang="pt-BR" dirty="0"/>
              <a:t>Banca Avaliadora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945215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Será composta de 3 integrantes.</a:t>
            </a:r>
          </a:p>
          <a:p>
            <a:pPr algn="just"/>
            <a:r>
              <a:rPr lang="pt-BR" dirty="0"/>
              <a:t>Dos 3 integrantes: 2 professores do curso + 1 professor convidado (possivelmente de outra instituição).</a:t>
            </a:r>
          </a:p>
        </p:txBody>
      </p:sp>
    </p:spTree>
    <p:extLst>
      <p:ext uri="{BB962C8B-B14F-4D97-AF65-F5344CB8AC3E}">
        <p14:creationId xmlns:p14="http://schemas.microsoft.com/office/powerpoint/2010/main" val="465144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1" id="{75CA2188-A829-4A2A-BA93-BC7028D73EAB}" vid="{CF1FD32E-65CF-4C6D-9FC2-41206740B0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68</TotalTime>
  <Words>964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Verdana</vt:lpstr>
      <vt:lpstr>Tema1</vt:lpstr>
      <vt:lpstr>Trabalho de Conclusão de Curso</vt:lpstr>
      <vt:lpstr>Objetivos:</vt:lpstr>
      <vt:lpstr>Objetivos:</vt:lpstr>
      <vt:lpstr>Regimento CEETPS</vt:lpstr>
      <vt:lpstr>Regimento CEETPS</vt:lpstr>
      <vt:lpstr>Regimento CEETPS</vt:lpstr>
      <vt:lpstr>Regimento CEETPS</vt:lpstr>
      <vt:lpstr>Banca Avaliadora</vt:lpstr>
      <vt:lpstr>Banca Avaliadora</vt:lpstr>
      <vt:lpstr>Banca Avaliadora</vt:lpstr>
      <vt:lpstr>Banca Avaliadora</vt:lpstr>
      <vt:lpstr>Banca Avaliadora</vt:lpstr>
      <vt:lpstr>Resultado Final</vt:lpstr>
      <vt:lpstr>Resultado Final</vt:lpstr>
      <vt:lpstr>Resultado Final</vt:lpstr>
      <vt:lpstr>Resultado Final</vt:lpstr>
      <vt:lpstr>Metas</vt:lpstr>
      <vt:lpstr>ABNT</vt:lpstr>
      <vt:lpstr>ABNT</vt:lpstr>
      <vt:lpstr>ABNT</vt:lpstr>
      <vt:lpstr>ABNT - Dicas</vt:lpstr>
      <vt:lpstr>ABNT - Dicas</vt:lpstr>
      <vt:lpstr>ABNT - Dicas</vt:lpstr>
      <vt:lpstr>ABNT - Resumo</vt:lpstr>
      <vt:lpstr>ABNT - 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Curso</dc:title>
  <dc:creator>RICARDO</dc:creator>
  <cp:lastModifiedBy>Simone</cp:lastModifiedBy>
  <cp:revision>13</cp:revision>
  <dcterms:created xsi:type="dcterms:W3CDTF">2015-02-10T11:52:05Z</dcterms:created>
  <dcterms:modified xsi:type="dcterms:W3CDTF">2017-03-06T11:30:16Z</dcterms:modified>
</cp:coreProperties>
</file>