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                   framework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550" y1="15108" x2="30550" y2="15108"/>
                        <a14:foregroundMark x1="32850" y1="27914" x2="32850" y2="27914"/>
                        <a14:foregroundMark x1="6950" y1="89496" x2="6950" y2="89496"/>
                        <a14:foregroundMark x1="45000" y1="25324" x2="45000" y2="25324"/>
                        <a14:foregroundMark x1="45000" y1="41007" x2="45000" y2="41007"/>
                        <a14:foregroundMark x1="49350" y1="48777" x2="49350" y2="48777"/>
                        <a14:foregroundMark x1="66850" y1="44173" x2="66850" y2="44173"/>
                        <a14:foregroundMark x1="82300" y1="42014" x2="82300" y2="42014"/>
                        <a14:foregroundMark x1="82600" y1="25612" x2="82600" y2="25612"/>
                        <a14:foregroundMark x1="86400" y1="50647" x2="86400" y2="50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5126" y="2292626"/>
            <a:ext cx="3406412" cy="11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90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12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Corbel</vt:lpstr>
      <vt:lpstr>Wingdings</vt:lpstr>
      <vt:lpstr>Em Tiras</vt:lpstr>
      <vt:lpstr>                  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Haple!</dc:creator>
  <cp:lastModifiedBy>Haple!</cp:lastModifiedBy>
  <cp:revision>2</cp:revision>
  <dcterms:created xsi:type="dcterms:W3CDTF">2017-03-20T00:30:17Z</dcterms:created>
  <dcterms:modified xsi:type="dcterms:W3CDTF">2017-03-20T00:42:23Z</dcterms:modified>
</cp:coreProperties>
</file>