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7560BAE-E28C-9D46-8B4F-20C5BFF7B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Voz d’Arte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909B6184-CB0D-394A-9DA4-2FFF4E0FC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64" y="1168400"/>
            <a:ext cx="2260600" cy="22606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656881" y="5315918"/>
            <a:ext cx="976394" cy="588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657600" y="2728805"/>
            <a:ext cx="4864100" cy="20082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4215" y="157030"/>
            <a:ext cx="5490224" cy="1689390"/>
          </a:xfrm>
        </p:spPr>
        <p:txBody>
          <a:bodyPr/>
          <a:lstStyle/>
          <a:p>
            <a:r>
              <a:rPr lang="pt-BR" dirty="0" smtClean="0"/>
              <a:t>Voz d’Arte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344216" y="2036920"/>
            <a:ext cx="5490223" cy="57928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A próxima obra prima</a:t>
            </a:r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3801842" y="2755900"/>
            <a:ext cx="3756541" cy="3777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914400">
              <a:lnSpc>
                <a:spcPct val="120000"/>
              </a:lnSpc>
              <a:spcBef>
                <a:spcPts val="1000"/>
              </a:spcBef>
              <a:buClr>
                <a:srgbClr val="F81B02"/>
              </a:buClr>
              <a:buSzPct val="110000"/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Abranger todo o conteúdo escolar</a:t>
            </a:r>
          </a:p>
          <a:p>
            <a:pPr marL="800100" lvl="1" indent="-342900" defTabSz="914400">
              <a:lnSpc>
                <a:spcPct val="120000"/>
              </a:lnSpc>
              <a:spcBef>
                <a:spcPts val="1000"/>
              </a:spcBef>
              <a:buClr>
                <a:srgbClr val="F81B02"/>
              </a:buClr>
              <a:buSzPct val="110000"/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Estúdios de gravação</a:t>
            </a:r>
          </a:p>
          <a:p>
            <a:pPr marL="800100" lvl="1" indent="-342900" defTabSz="914400">
              <a:lnSpc>
                <a:spcPct val="120000"/>
              </a:lnSpc>
              <a:spcBef>
                <a:spcPts val="1000"/>
              </a:spcBef>
              <a:buClr>
                <a:srgbClr val="F81B02"/>
              </a:buClr>
              <a:buSzPct val="110000"/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Requisição de professores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Clr>
                <a:srgbClr val="F81B02"/>
              </a:buClr>
              <a:buSzPct val="110000"/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Aplicativo híbrido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Clr>
                <a:srgbClr val="F81B02"/>
              </a:buClr>
              <a:buSzPct val="110000"/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Clr>
                <a:srgbClr val="F81B02"/>
              </a:buClr>
              <a:buSzPct val="110000"/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00100" lvl="1" indent="-342900" defTabSz="914400">
              <a:lnSpc>
                <a:spcPct val="120000"/>
              </a:lnSpc>
              <a:spcBef>
                <a:spcPts val="1000"/>
              </a:spcBef>
              <a:buClr>
                <a:srgbClr val="F81B02"/>
              </a:buClr>
              <a:buSzPct val="110000"/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lvl="0" indent="-342900" algn="ctr" defTabSz="914400">
              <a:lnSpc>
                <a:spcPct val="120000"/>
              </a:lnSpc>
              <a:spcBef>
                <a:spcPts val="1000"/>
              </a:spcBef>
              <a:buClr>
                <a:srgbClr val="F81B02"/>
              </a:buClr>
              <a:buSzPct val="110000"/>
              <a:buFont typeface="Arial" panose="020B0604020202020204" pitchFamily="34" charset="0"/>
              <a:buChar char="•"/>
            </a:pPr>
            <a:endParaRPr lang="pt-BR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algn="ctr" defTabSz="914400">
              <a:lnSpc>
                <a:spcPct val="120000"/>
              </a:lnSpc>
              <a:spcBef>
                <a:spcPts val="1000"/>
              </a:spcBef>
              <a:buClr>
                <a:srgbClr val="F81B02"/>
              </a:buClr>
              <a:buSzPct val="110000"/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3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7560BAE-E28C-9D46-8B4F-20C5BFF7B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Voz d’Arte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909B6184-CB0D-394A-9DA4-2FFF4E0FC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64" y="1168400"/>
            <a:ext cx="2260600" cy="22606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656881" y="5315918"/>
            <a:ext cx="976394" cy="588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6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CADE05F-41FB-4347-8451-4487129C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52" y="2603925"/>
            <a:ext cx="3498979" cy="2456442"/>
          </a:xfrm>
        </p:spPr>
        <p:txBody>
          <a:bodyPr>
            <a:normAutofit fontScale="90000"/>
          </a:bodyPr>
          <a:lstStyle/>
          <a:p>
            <a:r>
              <a:rPr lang="pt-BR" dirty="0"/>
              <a:t>Estudo</a:t>
            </a:r>
            <a:br>
              <a:rPr lang="pt-BR" dirty="0"/>
            </a:br>
            <a:r>
              <a:rPr lang="pt-BR" dirty="0"/>
              <a:t>Sentimento</a:t>
            </a:r>
            <a:br>
              <a:rPr lang="pt-BR" dirty="0"/>
            </a:br>
            <a:r>
              <a:rPr lang="pt-BR" dirty="0"/>
              <a:t>Escolarização</a:t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6">
            <a:extLst>
              <a:ext uri="{FF2B5EF4-FFF2-40B4-BE49-F238E27FC236}">
                <a16:creationId xmlns="" xmlns:a16="http://schemas.microsoft.com/office/drawing/2014/main" id="{3588778A-41FB-BC4C-906D-3F0C95B7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934" y="1398983"/>
            <a:ext cx="3619500" cy="3810000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="" xmlns:a16="http://schemas.microsoft.com/office/drawing/2014/main" id="{1A36245F-EC11-DC4F-9279-546446F3D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36009" y="1398983"/>
            <a:ext cx="6229350" cy="3810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813988" y="1692839"/>
            <a:ext cx="16105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spc="-150" dirty="0" smtClean="0">
                <a:solidFill>
                  <a:srgbClr val="FFFEFF"/>
                </a:solidFill>
                <a:latin typeface="Calibri Light" panose="020F0302020204030204"/>
                <a:ea typeface="+mj-ea"/>
                <a:cs typeface="+mj-cs"/>
              </a:rPr>
              <a:t>Problema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339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89DBB0-79A8-C24E-BC8B-6B1CF3CA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Ouçam a narração</a:t>
            </a:r>
          </a:p>
        </p:txBody>
      </p:sp>
      <p:pic>
        <p:nvPicPr>
          <p:cNvPr id="8" name="Imagem 8">
            <a:extLst>
              <a:ext uri="{FF2B5EF4-FFF2-40B4-BE49-F238E27FC236}">
                <a16:creationId xmlns="" xmlns:a16="http://schemas.microsoft.com/office/drawing/2014/main" id="{5F6C2D33-BC43-6344-BE46-67C19BA37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27581" y="803275"/>
            <a:ext cx="4840551" cy="52498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03E9ED2A-6247-314A-9871-19F59FEA1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/>
              <a:t>Conseguem imaginar a pintura?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43" y="204788"/>
            <a:ext cx="3933825" cy="59626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audio_monalis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334429" y="54435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265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653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0984FCA-DD4B-5647-89BC-886988D8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3" y="1047590"/>
            <a:ext cx="5776646" cy="1178032"/>
          </a:xfrm>
        </p:spPr>
        <p:txBody>
          <a:bodyPr/>
          <a:lstStyle/>
          <a:p>
            <a:r>
              <a:rPr lang="pt-BR"/>
              <a:t>Solução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6C658BEE-7430-9B40-BB60-D3C98F538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443" y="2866355"/>
            <a:ext cx="5776646" cy="1274198"/>
          </a:xfrm>
        </p:spPr>
        <p:txBody>
          <a:bodyPr>
            <a:normAutofit fontScale="92500" lnSpcReduction="20000"/>
          </a:bodyPr>
          <a:lstStyle/>
          <a:p>
            <a:r>
              <a:rPr lang="pt-BR" sz="2000"/>
              <a:t>Sinestesia</a:t>
            </a:r>
          </a:p>
          <a:p>
            <a:r>
              <a:rPr lang="pt-BR" sz="2000"/>
              <a:t>Mobilidade + Engajamento</a:t>
            </a:r>
          </a:p>
          <a:p>
            <a:r>
              <a:rPr lang="pt-BR" sz="2000"/>
              <a:t>Estudantes com deficiencia visual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"/>
          <a:stretch/>
        </p:blipFill>
        <p:spPr>
          <a:xfrm>
            <a:off x="8178286" y="0"/>
            <a:ext cx="4013714" cy="6858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"/>
          <a:stretch/>
        </p:blipFill>
        <p:spPr>
          <a:xfrm>
            <a:off x="8256330" y="0"/>
            <a:ext cx="3857625" cy="6858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8"/>
          <a:stretch/>
        </p:blipFill>
        <p:spPr>
          <a:xfrm>
            <a:off x="8178285" y="0"/>
            <a:ext cx="4013715" cy="6858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8"/>
          <a:stretch/>
        </p:blipFill>
        <p:spPr>
          <a:xfrm>
            <a:off x="8178284" y="0"/>
            <a:ext cx="4013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9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3048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1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6A052ED7-624F-784D-BB55-EB541CF5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Mercado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="" xmlns:a16="http://schemas.microsoft.com/office/drawing/2014/main" id="{D929DF0C-DD81-334E-8404-609AD9AD5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0675" y="1192050"/>
            <a:ext cx="2439251" cy="2382651"/>
          </a:xfrm>
        </p:spPr>
        <p:txBody>
          <a:bodyPr>
            <a:normAutofit/>
          </a:bodyPr>
          <a:lstStyle/>
          <a:p>
            <a:r>
              <a:rPr lang="pt-BR" sz="2400"/>
              <a:t>Entusiastas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="" xmlns:a16="http://schemas.microsoft.com/office/drawing/2014/main" id="{3CEF9A9B-F56B-7744-A1D2-C8B90A140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0675" y="3819120"/>
            <a:ext cx="3649996" cy="2383586"/>
          </a:xfrm>
        </p:spPr>
        <p:txBody>
          <a:bodyPr>
            <a:normAutofit/>
          </a:bodyPr>
          <a:lstStyle/>
          <a:p>
            <a:r>
              <a:rPr lang="pt-BR" sz="2400"/>
              <a:t>Deficientes visuais</a:t>
            </a:r>
          </a:p>
          <a:p>
            <a:pPr lvl="1"/>
            <a:r>
              <a:rPr lang="pt-BR" sz="2400"/>
              <a:t>Eruditos</a:t>
            </a:r>
          </a:p>
          <a:p>
            <a:pPr lvl="1"/>
            <a:r>
              <a:rPr lang="pt-BR" sz="2400"/>
              <a:t>Estudantes</a:t>
            </a:r>
          </a:p>
          <a:p>
            <a:pPr lvl="2"/>
            <a:r>
              <a:rPr lang="pt-BR" sz="2400"/>
              <a:t>Ensino Médio</a:t>
            </a:r>
          </a:p>
          <a:p>
            <a:pPr marL="457200" lvl="1" indent="0">
              <a:buNone/>
            </a:pPr>
            <a:endParaRPr lang="pt-BR" sz="2400"/>
          </a:p>
        </p:txBody>
      </p:sp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39015D7B-3D29-924C-9931-1C27E420541C}"/>
              </a:ext>
            </a:extLst>
          </p:cNvPr>
          <p:cNvSpPr/>
          <p:nvPr/>
        </p:nvSpPr>
        <p:spPr>
          <a:xfrm>
            <a:off x="5715000" y="3574700"/>
            <a:ext cx="5399561" cy="2386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A621CD1B-C79C-B040-8DB7-5EEF04B69337}"/>
              </a:ext>
            </a:extLst>
          </p:cNvPr>
          <p:cNvSpPr/>
          <p:nvPr/>
        </p:nvSpPr>
        <p:spPr>
          <a:xfrm>
            <a:off x="5714999" y="496057"/>
            <a:ext cx="5399561" cy="2062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06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6A052ED7-624F-784D-BB55-EB541CF5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Mercado</a:t>
            </a:r>
          </a:p>
        </p:txBody>
      </p:sp>
      <p:pic>
        <p:nvPicPr>
          <p:cNvPr id="13" name="Imagem 13">
            <a:extLst>
              <a:ext uri="{FF2B5EF4-FFF2-40B4-BE49-F238E27FC236}">
                <a16:creationId xmlns="" xmlns:a16="http://schemas.microsoft.com/office/drawing/2014/main" id="{3F45E011-2628-3A4C-BCC0-2726977AF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29" b="35221"/>
          <a:stretch/>
        </p:blipFill>
        <p:spPr>
          <a:xfrm>
            <a:off x="4544545" y="451184"/>
            <a:ext cx="6842449" cy="54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7FA7234-B388-A241-B11D-3E2B4D86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985783"/>
            <a:ext cx="3501197" cy="1223298"/>
          </a:xfrm>
        </p:spPr>
        <p:txBody>
          <a:bodyPr/>
          <a:lstStyle/>
          <a:p>
            <a:r>
              <a:rPr lang="pt-BR" dirty="0"/>
              <a:t>Concorrência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="" xmlns:a16="http://schemas.microsoft.com/office/drawing/2014/main" id="{9E1F60CA-78AE-2A49-956C-11DA0BD99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715" y="365699"/>
            <a:ext cx="4386487" cy="6419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112B322D-B036-2944-8A58-3A35FF25E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8949" y="2911078"/>
            <a:ext cx="4040557" cy="2167092"/>
          </a:xfrm>
        </p:spPr>
        <p:txBody>
          <a:bodyPr>
            <a:normAutofit/>
          </a:bodyPr>
          <a:lstStyle/>
          <a:p>
            <a:r>
              <a:rPr lang="pt-BR" sz="1400"/>
              <a:t>Conteúdo cultural</a:t>
            </a:r>
          </a:p>
          <a:p>
            <a:r>
              <a:rPr lang="pt-BR" sz="1400"/>
              <a:t>Público alvo específico, mas não restrito</a:t>
            </a:r>
          </a:p>
          <a:p>
            <a:r>
              <a:rPr lang="pt-BR" sz="1400"/>
              <a:t>Simples, mas não fraco</a:t>
            </a:r>
          </a:p>
          <a:p>
            <a:endParaRPr lang="pt-BR" sz="1400"/>
          </a:p>
          <a:p>
            <a:endParaRPr lang="pt-BR" sz="1400"/>
          </a:p>
        </p:txBody>
      </p:sp>
      <p:sp>
        <p:nvSpPr>
          <p:cNvPr id="6" name="Retângulo 5"/>
          <p:cNvSpPr/>
          <p:nvPr/>
        </p:nvSpPr>
        <p:spPr>
          <a:xfrm>
            <a:off x="10133773" y="1366599"/>
            <a:ext cx="2004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Be </a:t>
            </a:r>
            <a:r>
              <a:rPr lang="pt-BR" sz="2400" dirty="0" err="1" smtClean="0"/>
              <a:t>My</a:t>
            </a:r>
            <a:r>
              <a:rPr lang="pt-BR" sz="2400" dirty="0" smtClean="0"/>
              <a:t> </a:t>
            </a:r>
            <a:r>
              <a:rPr lang="pt-BR" sz="2400" dirty="0" err="1" smtClean="0"/>
              <a:t>Eyes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715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C6FA4D5-3348-B74B-BC1B-3BA0A9C55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376" y="182410"/>
            <a:ext cx="8679915" cy="1748729"/>
          </a:xfrm>
        </p:spPr>
        <p:txBody>
          <a:bodyPr/>
          <a:lstStyle/>
          <a:p>
            <a:r>
              <a:rPr lang="pt-BR" dirty="0" err="1"/>
              <a:t>Cód</a:t>
            </a:r>
            <a:r>
              <a:rPr lang="pt-BR" dirty="0"/>
              <a:t>-Cafés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="" xmlns:a16="http://schemas.microsoft.com/office/drawing/2014/main" id="{C95D4FAE-3B4F-234C-9A23-D5C1A77DF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45" y="5549827"/>
            <a:ext cx="2415852" cy="119058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644" y="2146300"/>
            <a:ext cx="4605868" cy="259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tângulo 3"/>
          <p:cNvSpPr/>
          <p:nvPr/>
        </p:nvSpPr>
        <p:spPr>
          <a:xfrm>
            <a:off x="8622032" y="2680365"/>
            <a:ext cx="1847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Bruno </a:t>
            </a:r>
            <a:r>
              <a:rPr lang="pt-BR" dirty="0" err="1" smtClean="0"/>
              <a:t>Eleodoro</a:t>
            </a:r>
            <a:endParaRPr lang="pt-BR" dirty="0" smtClean="0"/>
          </a:p>
          <a:p>
            <a:pPr algn="ctr"/>
            <a:r>
              <a:rPr lang="pt-BR" dirty="0" smtClean="0"/>
              <a:t>Aleph Santos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839958" y="2680366"/>
            <a:ext cx="17751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Victor Gabriel</a:t>
            </a:r>
          </a:p>
          <a:p>
            <a:pPr algn="ctr"/>
            <a:r>
              <a:rPr lang="pt-BR" dirty="0" smtClean="0"/>
              <a:t>Pablo O. Causo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0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80</Words>
  <Application>Microsoft Office PowerPoint</Application>
  <PresentationFormat>Widescreen</PresentationFormat>
  <Paragraphs>36</Paragraphs>
  <Slides>11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Rockwell</vt:lpstr>
      <vt:lpstr>Wingdings</vt:lpstr>
      <vt:lpstr>Atlas</vt:lpstr>
      <vt:lpstr>Voz d’Arte</vt:lpstr>
      <vt:lpstr>Estudo Sentimento Escolarização </vt:lpstr>
      <vt:lpstr>Ouçam a narração</vt:lpstr>
      <vt:lpstr>Solução</vt:lpstr>
      <vt:lpstr>Apresentação do PowerPoint</vt:lpstr>
      <vt:lpstr>Mercado</vt:lpstr>
      <vt:lpstr>Mercado</vt:lpstr>
      <vt:lpstr>Concorrência</vt:lpstr>
      <vt:lpstr>Cód-Cafés</vt:lpstr>
      <vt:lpstr>Voz d’Arte</vt:lpstr>
      <vt:lpstr>Voz d’Arte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Voz d’Arte</dc:title>
  <dc:creator>Aleph Santos Oliveira</dc:creator>
  <cp:lastModifiedBy>Haple</cp:lastModifiedBy>
  <cp:revision>14</cp:revision>
  <dcterms:modified xsi:type="dcterms:W3CDTF">2017-07-09T11:58:38Z</dcterms:modified>
</cp:coreProperties>
</file>