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8DEAB-5737-4502-88DA-D85C590E1D56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EBF2F-A19E-4E61-A776-7C105FBCC2A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http://www.doispensamentos.com.br/site/?p=61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EBF2F-A19E-4E61-A776-7C105FBCC2AC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7B11-D729-478A-9277-C32148D2A76C}" type="datetimeFigureOut">
              <a:rPr lang="pt-BR" smtClean="0"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0F8C-8B2E-4799-93D1-1FA800B9020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Oswald de Andrade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332037"/>
            <a:ext cx="4257676" cy="4525963"/>
          </a:xfrm>
        </p:spPr>
        <p:txBody>
          <a:bodyPr>
            <a:normAutofit/>
          </a:bodyPr>
          <a:lstStyle/>
          <a:p>
            <a:pPr marL="0"/>
            <a:r>
              <a:rPr lang="sv-SE" sz="1800" dirty="0"/>
              <a:t>José Oswald de Sousa Andrade(</a:t>
            </a:r>
            <a:r>
              <a:rPr lang="pt-BR" sz="1800" dirty="0"/>
              <a:t>11 de janeiro de 1890 - 11 de janeiro de 1890)</a:t>
            </a:r>
          </a:p>
          <a:p>
            <a:pPr marL="0"/>
            <a:endParaRPr lang="pt-BR" sz="1800" dirty="0" smtClean="0"/>
          </a:p>
          <a:p>
            <a:pPr marL="0"/>
            <a:r>
              <a:rPr lang="pt-BR" sz="1800" dirty="0" smtClean="0"/>
              <a:t>Obras </a:t>
            </a:r>
            <a:r>
              <a:rPr lang="pt-BR" sz="1800" dirty="0"/>
              <a:t>(Os Condenados; Memórias Sentimentais de João </a:t>
            </a:r>
            <a:r>
              <a:rPr lang="pt-BR" sz="1800" dirty="0" err="1"/>
              <a:t>Miramar</a:t>
            </a:r>
            <a:r>
              <a:rPr lang="pt-BR" sz="1800" dirty="0"/>
              <a:t>; Estrela de Absinto)</a:t>
            </a:r>
          </a:p>
        </p:txBody>
      </p:sp>
      <p:pic>
        <p:nvPicPr>
          <p:cNvPr id="4" name="Imagem 3" descr="1101140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1500174"/>
            <a:ext cx="3357554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Memórias Sentimentais de João </a:t>
            </a:r>
            <a:r>
              <a:rPr lang="pt-BR" dirty="0" err="1" smtClean="0"/>
              <a:t>Miramar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900618" cy="4525963"/>
          </a:xfrm>
        </p:spPr>
        <p:txBody>
          <a:bodyPr>
            <a:normAutofit/>
          </a:bodyPr>
          <a:lstStyle/>
          <a:p>
            <a:r>
              <a:rPr lang="pt-BR" sz="2100" dirty="0"/>
              <a:t>A costa brasileira depois de um pulo de farol sumiu como um peixe. O mar era um oleado azul. O sol afogado queimava arranha-céus de nuvens. </a:t>
            </a:r>
            <a:r>
              <a:rPr lang="pt-BR" sz="2100" dirty="0"/>
              <a:t>Dois pontos sujaram o horizonte faiscando </a:t>
            </a:r>
            <a:r>
              <a:rPr lang="pt-BR" sz="2100" dirty="0" smtClean="0"/>
              <a:t>longínquos </a:t>
            </a:r>
            <a:r>
              <a:rPr lang="pt-BR" sz="2100" dirty="0"/>
              <a:t>bons dias sem tio. Os olhos hipócritas dos viajantes andavam longe dos livros - agora polichinelos </a:t>
            </a:r>
            <a:r>
              <a:rPr lang="pt-BR" sz="2100" dirty="0" smtClean="0"/>
              <a:t>sentados </a:t>
            </a:r>
            <a:r>
              <a:rPr lang="pt-BR" sz="2100" dirty="0" smtClean="0"/>
              <a:t>nas cadeiras vazias</a:t>
            </a:r>
            <a:r>
              <a:rPr lang="pt-BR" sz="2400" i="1" dirty="0" smtClean="0"/>
              <a:t>.</a:t>
            </a:r>
            <a:endParaRPr lang="pt-BR" sz="2100" dirty="0" smtClean="0"/>
          </a:p>
          <a:p>
            <a:pPr>
              <a:buNone/>
            </a:pPr>
            <a:r>
              <a:rPr lang="pt-BR" sz="2100" dirty="0" smtClean="0"/>
              <a:t> </a:t>
            </a:r>
          </a:p>
          <a:p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428736"/>
            <a:ext cx="3357586" cy="50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INTRODUÇÃO AO EXPRESSIONISMO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pt-BR" u="sng" dirty="0" smtClean="0"/>
              <a:t>Surgimento do Expressionismo;</a:t>
            </a:r>
          </a:p>
          <a:p>
            <a:pPr>
              <a:buFont typeface="Wingdings" pitchFamily="2" charset="2"/>
              <a:buChar char="v"/>
            </a:pPr>
            <a:r>
              <a:rPr lang="pt-BR" u="sng" dirty="0" smtClean="0"/>
              <a:t>Principais idéias do Expressionismo;</a:t>
            </a:r>
          </a:p>
          <a:p>
            <a:pPr>
              <a:buFont typeface="Wingdings" pitchFamily="2" charset="2"/>
              <a:buChar char="v"/>
            </a:pPr>
            <a:r>
              <a:rPr lang="pt-BR" u="sng" dirty="0" smtClean="0"/>
              <a:t>Objetivo.</a:t>
            </a:r>
            <a:endParaRPr lang="pt-B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ae_pre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85926"/>
            <a:ext cx="3000396" cy="3933050"/>
          </a:xfrm>
        </p:spPr>
      </p:pic>
      <p:pic>
        <p:nvPicPr>
          <p:cNvPr id="18434" name="Picture 2" descr="Resultado de imagem para lasar seg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85926"/>
            <a:ext cx="3000396" cy="392909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Lasar</a:t>
            </a:r>
            <a:r>
              <a:rPr lang="pt-BR" dirty="0" smtClean="0"/>
              <a:t> Segall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14942" y="1785926"/>
            <a:ext cx="2786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suas cores fortes procuram expressar as paixões e sofrimentos dos seres humanos.</a:t>
            </a:r>
            <a:br>
              <a:rPr lang="pt-BR" dirty="0"/>
            </a:br>
            <a:r>
              <a:rPr lang="pt-BR" dirty="0"/>
              <a:t>Seus personagens são mulatas,prostitutas e marinheiros;suas paisagens,favelas e bananeiras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Cândido Portinari</a:t>
            </a:r>
            <a:endParaRPr lang="pt-BR" dirty="0"/>
          </a:p>
        </p:txBody>
      </p:sp>
      <p:pic>
        <p:nvPicPr>
          <p:cNvPr id="4" name="Espaço Reservado para Conteúdo 3" descr="retirante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596" y="1500174"/>
            <a:ext cx="4129256" cy="4357718"/>
          </a:xfrm>
        </p:spPr>
      </p:pic>
      <p:sp>
        <p:nvSpPr>
          <p:cNvPr id="5" name="CaixaDeTexto 4"/>
          <p:cNvSpPr txBox="1"/>
          <p:nvPr/>
        </p:nvSpPr>
        <p:spPr>
          <a:xfrm>
            <a:off x="428596" y="592933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retirantes-1944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15008" y="1785926"/>
            <a:ext cx="2357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Portinari quer mostrar em sua tela uma realidade social ,que a maioria parece não querer ver, com uma intenção clara de denúncia </a:t>
            </a:r>
            <a:r>
              <a:rPr lang="pt-BR" dirty="0" smtClean="0"/>
              <a:t>social.</a:t>
            </a:r>
            <a:endParaRPr lang="pt-BR" dirty="0"/>
          </a:p>
        </p:txBody>
      </p:sp>
      <p:pic>
        <p:nvPicPr>
          <p:cNvPr id="21510" name="Picture 6" descr="Resultado de imagem para candido portinar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500174"/>
            <a:ext cx="4143404" cy="3581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Anita Malfatti</a:t>
            </a:r>
            <a:endParaRPr lang="pt-B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3857652" cy="459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6072198" y="2000240"/>
            <a:ext cx="2643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sua arte era livre das limitações que o academicismo impunha,seus trabalhos se tornaram marcos na pintura moderna brasileira,por seu comprometimento com as novas tendências.</a:t>
            </a:r>
          </a:p>
        </p:txBody>
      </p:sp>
      <p:pic>
        <p:nvPicPr>
          <p:cNvPr id="16388" name="Picture 4" descr="Resultado de imagem para anita malfatt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643050"/>
            <a:ext cx="5214942" cy="4638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Lasar</a:t>
            </a:r>
            <a:r>
              <a:rPr lang="pt-BR" dirty="0" smtClean="0"/>
              <a:t> Segall;</a:t>
            </a:r>
          </a:p>
          <a:p>
            <a:r>
              <a:rPr lang="pt-BR" dirty="0" smtClean="0"/>
              <a:t>Candido Portinari;</a:t>
            </a:r>
          </a:p>
          <a:p>
            <a:r>
              <a:rPr lang="pt-BR" dirty="0" smtClean="0"/>
              <a:t>Anita Malfatti.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Introdução do Expressionismo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Mario de Andrade</a:t>
            </a:r>
            <a:endParaRPr lang="pt-BR" dirty="0"/>
          </a:p>
        </p:txBody>
      </p:sp>
      <p:pic>
        <p:nvPicPr>
          <p:cNvPr id="4" name="Espaço Reservado para Conteúdo 3" descr="Mario_de_andrade_1928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818" y="1571612"/>
            <a:ext cx="3348807" cy="4525963"/>
          </a:xfrm>
        </p:spPr>
      </p:pic>
      <p:sp>
        <p:nvSpPr>
          <p:cNvPr id="6" name="CaixaDeTexto 5"/>
          <p:cNvSpPr txBox="1"/>
          <p:nvPr/>
        </p:nvSpPr>
        <p:spPr>
          <a:xfrm>
            <a:off x="428596" y="2786058"/>
            <a:ext cx="4929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   Mario Raul Morais de Andrade (9 de outubro de 1893 — 25 de fevereiro de 1945).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   Obras (Macunaíma ; Amar, verbo intransitivo ;  A Escrava que não É Isaura ).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r>
              <a:rPr lang="pt-BR" dirty="0" smtClean="0"/>
              <a:t>  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pt-BR" dirty="0" smtClean="0"/>
              <a:t>Amar, Verbo Intransitivo</a:t>
            </a:r>
            <a:endParaRPr lang="pt-BR" dirty="0"/>
          </a:p>
        </p:txBody>
      </p:sp>
      <p:pic>
        <p:nvPicPr>
          <p:cNvPr id="4" name="Espaço Reservado para Conteúdo 3" descr="Amar-Verbo-Intransitiv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142984"/>
            <a:ext cx="3143272" cy="5256307"/>
          </a:xfrm>
        </p:spPr>
      </p:pic>
      <p:sp>
        <p:nvSpPr>
          <p:cNvPr id="5" name="CaixaDeTexto 4"/>
          <p:cNvSpPr txBox="1"/>
          <p:nvPr/>
        </p:nvSpPr>
        <p:spPr>
          <a:xfrm>
            <a:off x="4000496" y="1214422"/>
            <a:ext cx="478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“A luz delirava, apressada a um vago aviso da tarde. Era tal e tanta que embaçava de ouro a amplidão. Se via tudo de longe num halo que divinizava e afastava as coisas mais. Lassitude. No </a:t>
            </a:r>
            <a:r>
              <a:rPr lang="pt-BR" dirty="0" err="1"/>
              <a:t>quiriri</a:t>
            </a:r>
            <a:r>
              <a:rPr lang="pt-BR" dirty="0"/>
              <a:t> tecido de ruidinhos abafados, a cidade se movia pesada, lerda. O mar parava azul. (...).</a:t>
            </a:r>
          </a:p>
          <a:p>
            <a:r>
              <a:rPr lang="pt-BR" dirty="0" err="1"/>
              <a:t>Fräulein</a:t>
            </a:r>
            <a:r>
              <a:rPr lang="pt-BR" dirty="0"/>
              <a:t> botara os braços cruzados no parapeito de pedra, fincara o mento aí, nas carnes rijas. E se perdia. Os olhos dela pouco a pouco se fecharam, cega duma vez. A razão pouco a pouco escampou. Desapareceu por fim, escorraçada pela vida excessiva dos sentidos. </a:t>
            </a:r>
            <a:r>
              <a:rPr lang="pt-BR" i="1" dirty="0"/>
              <a:t>Das partes profundas do ser lhe viam apelos vagos e decretos fracionados. Se misturavam animalidades e invenções geniais. (...) adquirira enfim uma alma vegetal.”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337</Words>
  <Application>Microsoft Office PowerPoint</Application>
  <PresentationFormat>Apresentação na tela (4:3)</PresentationFormat>
  <Paragraphs>34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INTRODUÇÃO AO EXPRESSIONISMO</vt:lpstr>
      <vt:lpstr>Lasar Segall</vt:lpstr>
      <vt:lpstr>Cândido Portinari</vt:lpstr>
      <vt:lpstr>Anita Malfatti</vt:lpstr>
      <vt:lpstr>Conclusão</vt:lpstr>
      <vt:lpstr>Introdução do Expressionismo</vt:lpstr>
      <vt:lpstr>Mario de Andrade</vt:lpstr>
      <vt:lpstr>Amar, Verbo Intransitivo</vt:lpstr>
      <vt:lpstr>Oswald de Andrade</vt:lpstr>
      <vt:lpstr>Memórias Sentimentais de João Miramar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</dc:creator>
  <cp:lastModifiedBy>GUSTAVO</cp:lastModifiedBy>
  <cp:revision>19</cp:revision>
  <dcterms:created xsi:type="dcterms:W3CDTF">2017-04-14T17:50:12Z</dcterms:created>
  <dcterms:modified xsi:type="dcterms:W3CDTF">2017-04-14T20:50:56Z</dcterms:modified>
</cp:coreProperties>
</file>