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 smtClean="0"/>
              <a:t>Prisma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3333645"/>
            <a:ext cx="3889209" cy="2724255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Aleph santos</a:t>
            </a:r>
          </a:p>
          <a:p>
            <a:r>
              <a:rPr lang="pt-BR" sz="1800" dirty="0" smtClean="0"/>
              <a:t>Guilherme Braz</a:t>
            </a:r>
          </a:p>
          <a:p>
            <a:r>
              <a:rPr lang="pt-BR" sz="1800" dirty="0" smtClean="0"/>
              <a:t>Kleber Rodrigues</a:t>
            </a:r>
          </a:p>
          <a:p>
            <a:r>
              <a:rPr lang="pt-BR" sz="1800" dirty="0" smtClean="0"/>
              <a:t>Lucas Henrique</a:t>
            </a:r>
          </a:p>
          <a:p>
            <a:r>
              <a:rPr lang="pt-BR" sz="1800" dirty="0" smtClean="0"/>
              <a:t>Matheus augusto</a:t>
            </a:r>
          </a:p>
          <a:p>
            <a:r>
              <a:rPr lang="pt-BR" sz="1800" dirty="0" smtClean="0"/>
              <a:t>Vitor </a:t>
            </a:r>
            <a:r>
              <a:rPr lang="pt-BR" sz="1800" dirty="0" err="1" smtClean="0"/>
              <a:t>eduardo</a:t>
            </a:r>
            <a:endParaRPr lang="pt-BR" sz="1800" dirty="0" smtClean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23324" y="6468662"/>
            <a:ext cx="2002471" cy="778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r>
              <a:rPr lang="pt-BR" cap="all" dirty="0" smtClean="0">
                <a:solidFill>
                  <a:srgbClr val="4590B8"/>
                </a:solidFill>
              </a:rPr>
              <a:t>Informática III 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endParaRPr lang="pt-BR" cap="all" dirty="0">
              <a:solidFill>
                <a:srgbClr val="4590B8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19291" y="6468662"/>
            <a:ext cx="2717347" cy="778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r>
              <a:rPr lang="pt-BR" cap="all" dirty="0" err="1" smtClean="0">
                <a:solidFill>
                  <a:srgbClr val="4590B8"/>
                </a:solidFill>
              </a:rPr>
              <a:t>Etec</a:t>
            </a:r>
            <a:r>
              <a:rPr lang="pt-BR" cap="all" dirty="0" smtClean="0">
                <a:solidFill>
                  <a:srgbClr val="4590B8"/>
                </a:solidFill>
              </a:rPr>
              <a:t> de nova </a:t>
            </a:r>
            <a:r>
              <a:rPr lang="pt-BR" cap="all" dirty="0" err="1" smtClean="0">
                <a:solidFill>
                  <a:srgbClr val="4590B8"/>
                </a:solidFill>
              </a:rPr>
              <a:t>odessa</a:t>
            </a:r>
            <a:endParaRPr lang="pt-BR" cap="all" dirty="0" smtClean="0">
              <a:solidFill>
                <a:srgbClr val="4590B8"/>
              </a:solidFill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endParaRPr lang="pt-BR" cap="all" dirty="0">
              <a:solidFill>
                <a:srgbClr val="4590B8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845053" y="646866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</a:pPr>
            <a:r>
              <a:rPr lang="pt-BR" cap="all" dirty="0" smtClean="0">
                <a:solidFill>
                  <a:srgbClr val="4590B8"/>
                </a:solidFill>
              </a:rPr>
              <a:t>2017</a:t>
            </a:r>
            <a:endParaRPr lang="pt-BR" cap="all" dirty="0">
              <a:solidFill>
                <a:srgbClr val="459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Prisma regular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prisma-re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040796"/>
            <a:ext cx="2327275" cy="42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Prisma oblíquo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prisma-obliqu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/>
          <a:stretch/>
        </p:blipFill>
        <p:spPr bwMode="auto">
          <a:xfrm>
            <a:off x="4529136" y="2324100"/>
            <a:ext cx="31337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97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30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 2</vt:lpstr>
      <vt:lpstr>Dividendo</vt:lpstr>
      <vt:lpstr>Prisma</vt:lpstr>
      <vt:lpstr>Prisma regular</vt:lpstr>
      <vt:lpstr>Prisma oblíquo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Prisma</dc:title>
  <dc:creator>Aleph Santos Oliveira</dc:creator>
  <cp:lastModifiedBy>Aleph Santos Oliveira</cp:lastModifiedBy>
  <cp:revision>2</cp:revision>
  <dcterms:created xsi:type="dcterms:W3CDTF">2017-06-05T16:18:48Z</dcterms:created>
  <dcterms:modified xsi:type="dcterms:W3CDTF">2017-06-05T16:49:03Z</dcterms:modified>
</cp:coreProperties>
</file>