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91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3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362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1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6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модулю «</a:t>
            </a:r>
            <a:r>
              <a:rPr lang="en-US" dirty="0" err="1" smtClean="0"/>
              <a:t>PyGame</a:t>
            </a:r>
            <a:r>
              <a:rPr lang="ru-RU" dirty="0" smtClean="0"/>
              <a:t>»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</a:t>
            </a:r>
            <a:r>
              <a:rPr lang="ru-RU" dirty="0" err="1" smtClean="0"/>
              <a:t>Хапов</a:t>
            </a:r>
            <a:r>
              <a:rPr lang="ru-RU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адим и </a:t>
            </a:r>
            <a:r>
              <a:rPr lang="ru-RU" dirty="0" err="1"/>
              <a:t>Б</a:t>
            </a:r>
            <a:r>
              <a:rPr lang="ru-RU" dirty="0" err="1" smtClean="0"/>
              <a:t>уланкин</a:t>
            </a:r>
            <a:r>
              <a:rPr lang="ru-RU" dirty="0" smtClean="0"/>
              <a:t> Никита</a:t>
            </a:r>
          </a:p>
          <a:p>
            <a:r>
              <a:rPr lang="ru-RU" dirty="0" smtClean="0"/>
              <a:t>14.01.2021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5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42">
        <p:circle/>
      </p:transition>
    </mc:Choice>
    <mc:Fallback>
      <p:transition spd="slow" advTm="442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Мы </a:t>
            </a:r>
            <a:r>
              <a:rPr lang="ru-RU" sz="2000" dirty="0"/>
              <a:t>выбрали классическую игру «Змейка» для выполнения проекта, так как она нетрудно создается, но при этом интересная и захватывающая. Она создана для того, чтобы в промежутках между работой или учебой можно было отвлечься и немного отдохнуть</a:t>
            </a:r>
            <a:endParaRPr lang="ru-RU" sz="20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11987"/>
      </p:ext>
    </p:extLst>
  </p:cSld>
  <p:clrMapOvr>
    <a:masterClrMapping/>
  </p:clrMapOvr>
  <p:transition spd="slow" advTm="15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Для реализации игры используются различные функций</a:t>
            </a:r>
            <a:r>
              <a:rPr lang="en-US" sz="2000" dirty="0" smtClean="0"/>
              <a:t>: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поля – </a:t>
            </a:r>
            <a:r>
              <a:rPr lang="en-US" sz="2000" dirty="0" err="1" smtClean="0"/>
              <a:t>drawGrid</a:t>
            </a:r>
            <a:r>
              <a:rPr lang="en-US" sz="2000" dirty="0" smtClean="0"/>
              <a:t>(), </a:t>
            </a:r>
            <a:r>
              <a:rPr lang="ru-RU" sz="2000" dirty="0" smtClean="0"/>
              <a:t>для создания яблок(еды для змейки) – </a:t>
            </a:r>
            <a:r>
              <a:rPr lang="en-US" sz="2000" dirty="0" err="1" smtClean="0"/>
              <a:t>drawApple</a:t>
            </a:r>
            <a:r>
              <a:rPr lang="en-US" sz="2000" dirty="0" smtClean="0"/>
              <a:t>(), </a:t>
            </a:r>
            <a:r>
              <a:rPr lang="ru-RU" sz="2000" dirty="0" smtClean="0"/>
              <a:t>для создания самой змейки – </a:t>
            </a:r>
            <a:r>
              <a:rPr lang="en-US" sz="2000" dirty="0" err="1" smtClean="0"/>
              <a:t>drawWorm</a:t>
            </a:r>
            <a:r>
              <a:rPr lang="en-US" sz="2000" dirty="0" smtClean="0"/>
              <a:t>(), </a:t>
            </a:r>
            <a:r>
              <a:rPr lang="ru-RU" sz="2000" dirty="0" smtClean="0"/>
              <a:t>для создания начального и конечного экранов - </a:t>
            </a:r>
            <a:r>
              <a:rPr lang="en-US" sz="2000" dirty="0" err="1"/>
              <a:t>showStartScreen</a:t>
            </a:r>
            <a:r>
              <a:rPr lang="en-US" sz="2000" dirty="0" smtClean="0"/>
              <a:t>()</a:t>
            </a:r>
            <a:r>
              <a:rPr lang="ru-RU" sz="2000" dirty="0" smtClean="0"/>
              <a:t> и </a:t>
            </a:r>
            <a:r>
              <a:rPr lang="en-US" sz="2000" dirty="0" err="1" smtClean="0"/>
              <a:t>showGameOverScreen</a:t>
            </a:r>
            <a:r>
              <a:rPr lang="en-US" sz="2000" dirty="0" smtClean="0"/>
              <a:t>()</a:t>
            </a:r>
            <a:r>
              <a:rPr lang="ru-RU" sz="2000" dirty="0" smtClean="0"/>
              <a:t> соответственно, для запуска игры – </a:t>
            </a:r>
            <a:r>
              <a:rPr lang="en-US" sz="2000" dirty="0" err="1" smtClean="0"/>
              <a:t>runGame</a:t>
            </a:r>
            <a:r>
              <a:rPr lang="en-US" sz="2000" dirty="0" smtClean="0"/>
              <a:t>(),</a:t>
            </a:r>
            <a:r>
              <a:rPr lang="ru-RU" sz="2000" dirty="0" smtClean="0"/>
              <a:t> для выведения количества очков на экран – </a:t>
            </a:r>
            <a:r>
              <a:rPr lang="en-US" sz="2000" dirty="0" err="1" smtClean="0"/>
              <a:t>drawScore</a:t>
            </a:r>
            <a:r>
              <a:rPr lang="en-US" sz="2000" dirty="0" smtClean="0"/>
              <a:t>()</a:t>
            </a:r>
            <a:r>
              <a:rPr lang="ru-RU" sz="2000" dirty="0" smtClean="0"/>
              <a:t> и другие.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04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0">
        <p:blinds dir="vert"/>
      </p:transition>
    </mc:Choice>
    <mc:Fallback>
      <p:transition spd="slow" advTm="30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Готовая игра действительно подходит для отдыха в промежутках между работой или учёбой.</a:t>
            </a:r>
          </a:p>
          <a:p>
            <a:pPr marL="0" indent="0">
              <a:buNone/>
            </a:pPr>
            <a:r>
              <a:rPr lang="ru-RU" sz="2000" dirty="0" smtClean="0"/>
              <a:t>В дальнейшем можно добавлять для игры различные обновления</a:t>
            </a:r>
            <a:r>
              <a:rPr lang="en-US" sz="2000" dirty="0" smtClean="0"/>
              <a:t>: </a:t>
            </a:r>
            <a:r>
              <a:rPr lang="ru-RU" sz="2000" dirty="0" smtClean="0"/>
              <a:t>режим игры без границ поля, добавление препятствий на поле при сложном режиме сложности, добавление музыки и другие.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461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5000">
        <p14:prism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165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Проект по модулю «PyGame» «Змейка»</vt:lpstr>
      <vt:lpstr>Введение</vt:lpstr>
      <vt:lpstr>Основная часть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Э</dc:title>
  <dc:creator>Mr Bear</dc:creator>
  <cp:lastModifiedBy>Mr Bear</cp:lastModifiedBy>
  <cp:revision>7</cp:revision>
  <dcterms:created xsi:type="dcterms:W3CDTF">2021-01-16T12:14:28Z</dcterms:created>
  <dcterms:modified xsi:type="dcterms:W3CDTF">2021-01-16T13:20:13Z</dcterms:modified>
</cp:coreProperties>
</file>