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«Макет солнечной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Блуланкин</a:t>
            </a:r>
            <a:r>
              <a:rPr lang="ru-RU" dirty="0" smtClean="0"/>
              <a:t> Н. и </a:t>
            </a:r>
            <a:r>
              <a:rPr lang="ru-RU" dirty="0" err="1" smtClean="0"/>
              <a:t>Хапов</a:t>
            </a:r>
            <a:r>
              <a:rPr lang="ru-RU" dirty="0" smtClean="0"/>
              <a:t>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О проекте</a:t>
            </a:r>
            <a:endParaRPr lang="ru-RU" dirty="0" smtClean="0"/>
          </a:p>
          <a:p>
            <a:r>
              <a:rPr lang="ru-RU" dirty="0" smtClean="0">
                <a:hlinkClick r:id="rId3" action="ppaction://hlinksldjump"/>
              </a:rPr>
              <a:t>Реализация</a:t>
            </a:r>
            <a:endParaRPr lang="ru-RU" dirty="0" smtClean="0"/>
          </a:p>
          <a:p>
            <a:pPr lvl="1"/>
            <a:r>
              <a:rPr lang="ru-RU" dirty="0">
                <a:hlinkClick r:id="rId3" action="ppaction://hlinksldjump"/>
              </a:rPr>
              <a:t>Авторизация</a:t>
            </a:r>
            <a:endParaRPr lang="ru-RU" dirty="0"/>
          </a:p>
          <a:p>
            <a:pPr lvl="1"/>
            <a:r>
              <a:rPr lang="ru-RU" dirty="0" smtClean="0">
                <a:hlinkClick r:id="rId4" action="ppaction://hlinksldjump"/>
              </a:rPr>
              <a:t>Схема</a:t>
            </a:r>
            <a:endParaRPr lang="ru-RU" dirty="0"/>
          </a:p>
          <a:p>
            <a:r>
              <a:rPr lang="ru-RU" dirty="0" smtClean="0">
                <a:hlinkClick r:id="rId5" action="ppaction://hlinksldjump"/>
              </a:rPr>
              <a:t>Заключение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758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решили сделать проект на тему космоса, потому что заинтересовались этой идеей. Проект поможет пользователям получить основную информацию о планетах, но только после авторизации. Неавторизованным пользователям доступен только просмотр схемы планет.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7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Часть 1 - 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Система авторизации сделана с помощью модуля «</a:t>
            </a:r>
            <a:r>
              <a:rPr lang="en-US" dirty="0" smtClean="0"/>
              <a:t>request</a:t>
            </a:r>
            <a:r>
              <a:rPr lang="ru-RU" dirty="0" smtClean="0"/>
              <a:t>». Пользователь заполняет одну из форм, сделанных с помощью </a:t>
            </a:r>
            <a:r>
              <a:rPr lang="en-US" dirty="0" smtClean="0"/>
              <a:t>HTML, </a:t>
            </a:r>
            <a:r>
              <a:rPr lang="ru-RU" dirty="0" smtClean="0"/>
              <a:t>а модуль передает данные в код </a:t>
            </a:r>
            <a:r>
              <a:rPr lang="en-US" dirty="0" smtClean="0"/>
              <a:t>Flask</a:t>
            </a:r>
            <a:r>
              <a:rPr lang="ru-RU" dirty="0" smtClean="0"/>
              <a:t>, где они обрабатываются и отправляются в базу данных. Пароли при этом </a:t>
            </a:r>
            <a:r>
              <a:rPr lang="ru-RU" dirty="0" err="1" smtClean="0"/>
              <a:t>хэшируются</a:t>
            </a:r>
            <a:r>
              <a:rPr lang="ru-RU" dirty="0" smtClean="0"/>
              <a:t> с помощью модуля «</a:t>
            </a:r>
            <a:r>
              <a:rPr lang="en-US" dirty="0" err="1" smtClean="0"/>
              <a:t>hashlib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1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Часть 2 – Схема и страницы планет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Схема и страницы с информацией о планетах создавались с помощью форм </a:t>
            </a:r>
            <a:r>
              <a:rPr lang="en-US" dirty="0" smtClean="0"/>
              <a:t>Flask. </a:t>
            </a:r>
            <a:r>
              <a:rPr lang="ru-RU" dirty="0" smtClean="0"/>
              <a:t>Информация загружается из базы данных, а картинка из папки «</a:t>
            </a:r>
            <a:r>
              <a:rPr lang="en-US" dirty="0" err="1" smtClean="0"/>
              <a:t>img</a:t>
            </a:r>
            <a:r>
              <a:rPr lang="ru-RU" dirty="0" smtClean="0"/>
              <a:t>» с помощью функции «</a:t>
            </a:r>
            <a:r>
              <a:rPr lang="en-US" dirty="0" err="1" smtClean="0"/>
              <a:t>config</a:t>
            </a:r>
            <a:r>
              <a:rPr lang="ru-RU" dirty="0" smtClean="0"/>
              <a:t>».</a:t>
            </a:r>
            <a:r>
              <a:rPr lang="en-US" dirty="0" smtClean="0"/>
              <a:t> </a:t>
            </a:r>
            <a:r>
              <a:rPr lang="ru-RU" dirty="0" smtClean="0"/>
              <a:t>Обводка планет на основной схеме осуществляется с помощью создания тени у скрытого круга. Ко всем страницам, в том числе к тем, которые относятся к авторизации, применяется стиль </a:t>
            </a:r>
            <a:r>
              <a:rPr lang="en-US" dirty="0" smtClean="0"/>
              <a:t>CSS.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0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действительно поможет пользователям ознакомится с информацией о различных планетах.</a:t>
            </a:r>
          </a:p>
          <a:p>
            <a:pPr marL="0" indent="0">
              <a:buNone/>
            </a:pPr>
            <a:r>
              <a:rPr lang="ru-RU" dirty="0" smtClean="0"/>
              <a:t>Чтобы улучшить проект, можно добавить больше возможностей для новых пользователей, например добавление новых сведений или комментариев, и улучшенную систему авторизации с отправкой кода на почту, двойной проверкой.</a:t>
            </a:r>
          </a:p>
          <a:p>
            <a:pPr marL="0" indent="0">
              <a:buNone/>
            </a:pPr>
            <a:r>
              <a:rPr lang="ru-RU" dirty="0" smtClean="0"/>
              <a:t>Также можно повышать масштаб схемы, добавляя новые системы или объекты.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11744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241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Проект «Макет солнечной системы»</vt:lpstr>
      <vt:lpstr>Содержание</vt:lpstr>
      <vt:lpstr>О проекте</vt:lpstr>
      <vt:lpstr>Реализация. Часть 1 - Авторизация</vt:lpstr>
      <vt:lpstr>Реализация. Часть 2 – Схема и страницы планет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«Макет солнечной системы»</dc:title>
  <dc:creator>Mr Bear</dc:creator>
  <cp:lastModifiedBy>Mr Bear</cp:lastModifiedBy>
  <cp:revision>3</cp:revision>
  <dcterms:created xsi:type="dcterms:W3CDTF">2021-04-26T12:12:16Z</dcterms:created>
  <dcterms:modified xsi:type="dcterms:W3CDTF">2021-04-26T12:37:38Z</dcterms:modified>
</cp:coreProperties>
</file>