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5" r:id="rId5"/>
    <p:sldId id="266" r:id="rId6"/>
    <p:sldId id="270" r:id="rId7"/>
    <p:sldId id="264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  <a:srgbClr val="F60000"/>
    <a:srgbClr val="FCEFE4"/>
    <a:srgbClr val="49494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7" autoAdjust="0"/>
  </p:normalViewPr>
  <p:slideViewPr>
    <p:cSldViewPr>
      <p:cViewPr varScale="1">
        <p:scale>
          <a:sx n="98" d="100"/>
          <a:sy n="98" d="100"/>
        </p:scale>
        <p:origin x="846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64099-A693-400B-9101-1AC775760DC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C407C-07E6-44FD-B14F-9B8B5D2CF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0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C407C-07E6-44FD-B14F-9B8B5D2CFF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428497" y="6165304"/>
            <a:ext cx="2964329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" y="1"/>
            <a:ext cx="9939198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844825"/>
            <a:ext cx="8420100" cy="147002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912326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321152" y="6381328"/>
            <a:ext cx="1855944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761312" y="6381328"/>
            <a:ext cx="1417301" cy="365125"/>
          </a:xfrm>
          <a:prstGeom prst="rect">
            <a:avLst/>
          </a:prstGeom>
        </p:spPr>
        <p:txBody>
          <a:bodyPr/>
          <a:lstStyle/>
          <a:p>
            <a:fld id="{117A4A2D-B056-4C1B-86D6-FCF5A0CB71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775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43811" y="6381328"/>
            <a:ext cx="769229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7A4A2D-B056-4C1B-86D6-FCF5A0CB71E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495300" y="130622"/>
            <a:ext cx="89154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idx="1"/>
          </p:nvPr>
        </p:nvSpPr>
        <p:spPr>
          <a:xfrm>
            <a:off x="495300" y="973425"/>
            <a:ext cx="8915400" cy="5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018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3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34BC2-1C65-491D-9734-9F4A6444F3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8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528" y="2060848"/>
            <a:ext cx="8915400" cy="1512168"/>
          </a:xfrm>
        </p:spPr>
        <p:txBody>
          <a:bodyPr/>
          <a:lstStyle>
            <a:lvl1pPr algn="ctr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26CC3-8395-4C28-9B79-E96A1FB5DB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704528" y="3645024"/>
            <a:ext cx="8915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35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30622"/>
            <a:ext cx="89154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973425"/>
            <a:ext cx="8915400" cy="5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2" y="6174716"/>
            <a:ext cx="3042338" cy="56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 userDrawn="1"/>
        </p:nvGrpSpPr>
        <p:grpSpPr>
          <a:xfrm>
            <a:off x="-15552" y="476672"/>
            <a:ext cx="9921552" cy="360040"/>
            <a:chOff x="-15552" y="980728"/>
            <a:chExt cx="9921552" cy="360040"/>
          </a:xfrm>
          <a:effectLst/>
        </p:grpSpPr>
        <p:sp>
          <p:nvSpPr>
            <p:cNvPr id="8" name="직사각형 7"/>
            <p:cNvSpPr/>
            <p:nvPr userDrawn="1"/>
          </p:nvSpPr>
          <p:spPr>
            <a:xfrm>
              <a:off x="163605" y="1268760"/>
              <a:ext cx="9742395" cy="457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다이아몬드 8"/>
            <p:cNvSpPr/>
            <p:nvPr userDrawn="1"/>
          </p:nvSpPr>
          <p:spPr>
            <a:xfrm>
              <a:off x="-15552" y="980728"/>
              <a:ext cx="360040" cy="360040"/>
            </a:xfrm>
            <a:prstGeom prst="diamond">
              <a:avLst/>
            </a:prstGeom>
            <a:solidFill>
              <a:srgbClr val="FF66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618866" y="6273368"/>
            <a:ext cx="819000" cy="468000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>
          <a:xfrm>
            <a:off x="3838575" y="6376243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6CC3-8395-4C28-9B79-E96A1FB5DB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742950" y="1700808"/>
            <a:ext cx="8420100" cy="1470025"/>
          </a:xfrm>
        </p:spPr>
        <p:txBody>
          <a:bodyPr/>
          <a:lstStyle/>
          <a:p>
            <a:pPr algn="ctr"/>
            <a:r>
              <a:rPr lang="ko-KR" altLang="en-US" sz="5400" dirty="0"/>
              <a:t>대기 중 물질 검사 시스템</a:t>
            </a:r>
            <a:endParaRPr lang="ko-KR" altLang="en-US" sz="5400" b="1" dirty="0"/>
          </a:p>
        </p:txBody>
      </p:sp>
      <p:sp>
        <p:nvSpPr>
          <p:cNvPr id="13" name="부제목 12"/>
          <p:cNvSpPr>
            <a:spLocks noGrp="1"/>
          </p:cNvSpPr>
          <p:nvPr>
            <p:ph type="subTitle" idx="1"/>
          </p:nvPr>
        </p:nvSpPr>
        <p:spPr>
          <a:xfrm>
            <a:off x="1457933" y="4221088"/>
            <a:ext cx="6990134" cy="2232248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SSS : Smart Sensor </a:t>
            </a:r>
            <a:r>
              <a:rPr lang="en-US" altLang="ko-KR" sz="2800" b="1" dirty="0" smtClean="0"/>
              <a:t>System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r>
              <a:rPr lang="en-US" altLang="ko-KR" sz="2800" dirty="0" smtClean="0">
                <a:solidFill>
                  <a:schemeClr val="tx1"/>
                </a:solidFill>
              </a:rPr>
              <a:t>2022. 07. </a:t>
            </a:r>
            <a:r>
              <a:rPr lang="en-US" altLang="ko-KR" sz="2800" dirty="0" smtClean="0">
                <a:solidFill>
                  <a:schemeClr val="tx1"/>
                </a:solidFill>
              </a:rPr>
              <a:t>18</a:t>
            </a:r>
            <a:endParaRPr lang="en-US" altLang="ko-K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주간 회의록</a:t>
            </a:r>
            <a:endParaRPr lang="en-US" altLang="ko-K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작성자 남현준</a:t>
            </a:r>
            <a:endParaRPr lang="en-US" altLang="ko-KR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562074"/>
          </a:xfrm>
        </p:spPr>
        <p:txBody>
          <a:bodyPr/>
          <a:lstStyle/>
          <a:p>
            <a:r>
              <a:rPr lang="en-US" altLang="ko-KR" dirty="0" smtClean="0"/>
              <a:t>2022. 07. 18 </a:t>
            </a:r>
            <a:r>
              <a:rPr lang="ko-KR" altLang="en-US" dirty="0" smtClean="0"/>
              <a:t>주간 </a:t>
            </a:r>
            <a:r>
              <a:rPr lang="ko-KR" altLang="en-US" dirty="0" err="1" smtClean="0"/>
              <a:t>회의내역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28800"/>
            <a:ext cx="8915400" cy="3888432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목차</a:t>
            </a:r>
            <a:endParaRPr lang="en-US" altLang="ko-KR" sz="2800" b="1" dirty="0" smtClean="0"/>
          </a:p>
          <a:p>
            <a:r>
              <a:rPr lang="ko-KR" altLang="en-US" sz="2800" dirty="0" smtClean="0"/>
              <a:t>간단 브리핑 </a:t>
            </a:r>
            <a:r>
              <a:rPr lang="en-US" altLang="ko-KR" sz="2800" dirty="0" smtClean="0"/>
              <a:t>– </a:t>
            </a:r>
            <a:r>
              <a:rPr lang="ko-KR" altLang="en-US" sz="2800" dirty="0" smtClean="0"/>
              <a:t>남현준</a:t>
            </a:r>
            <a:endParaRPr lang="en-US" altLang="ko-KR" sz="2800" dirty="0" smtClean="0"/>
          </a:p>
          <a:p>
            <a:r>
              <a:rPr lang="ko-KR" altLang="en-US" sz="2800" dirty="0" err="1" smtClean="0"/>
              <a:t>인원별</a:t>
            </a:r>
            <a:r>
              <a:rPr lang="ko-KR" altLang="en-US" sz="2800" dirty="0" smtClean="0"/>
              <a:t> 주간 보고</a:t>
            </a:r>
            <a:endParaRPr lang="en-US" altLang="ko-KR" sz="2800" dirty="0" smtClean="0"/>
          </a:p>
          <a:p>
            <a:r>
              <a:rPr lang="ko-KR" altLang="en-US" sz="2800" dirty="0" err="1" smtClean="0"/>
              <a:t>변형기</a:t>
            </a:r>
            <a:r>
              <a:rPr lang="ko-KR" altLang="en-US" sz="2800" dirty="0" smtClean="0"/>
              <a:t> 교수님 </a:t>
            </a:r>
            <a:r>
              <a:rPr lang="en-US" altLang="ko-KR" sz="2800" dirty="0" smtClean="0"/>
              <a:t>&amp; </a:t>
            </a:r>
            <a:r>
              <a:rPr lang="ko-KR" altLang="en-US" sz="2800" dirty="0" err="1" smtClean="0"/>
              <a:t>유준부</a:t>
            </a:r>
            <a:r>
              <a:rPr lang="ko-KR" altLang="en-US" sz="2800" dirty="0" smtClean="0"/>
              <a:t> 교수님 </a:t>
            </a:r>
            <a:r>
              <a:rPr lang="en-US" altLang="ko-KR" sz="2800" dirty="0" err="1" smtClean="0"/>
              <a:t>FeedBack</a:t>
            </a:r>
            <a:r>
              <a:rPr lang="en-US" altLang="ko-KR" sz="2800" dirty="0" smtClean="0"/>
              <a:t>.</a:t>
            </a:r>
          </a:p>
          <a:p>
            <a:r>
              <a:rPr lang="ko-KR" altLang="en-US" sz="2800" dirty="0" smtClean="0"/>
              <a:t>전체 회의 내용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2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 브리핑 </a:t>
            </a:r>
            <a:r>
              <a:rPr lang="en-US" altLang="ko-KR" dirty="0"/>
              <a:t>– </a:t>
            </a:r>
            <a:r>
              <a:rPr lang="ko-KR" altLang="en-US" dirty="0"/>
              <a:t>남현준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차주 회의 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이번주 회의 진행 내용 등 브리핑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계획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err="1"/>
              <a:t>센서류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아트메가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WEB</a:t>
            </a:r>
          </a:p>
          <a:p>
            <a:r>
              <a:rPr lang="ko-KR" altLang="en-US" dirty="0"/>
              <a:t>전체 구조를 잡고 개인적으로 연습해야 할 사항을 </a:t>
            </a:r>
            <a:r>
              <a:rPr lang="ko-KR" altLang="en-US" dirty="0" smtClean="0"/>
              <a:t>정리함</a:t>
            </a:r>
            <a:endParaRPr lang="en-US" altLang="ko-KR" dirty="0" smtClean="0"/>
          </a:p>
          <a:p>
            <a:r>
              <a:rPr lang="ko-KR" altLang="en-US" dirty="0" err="1" smtClean="0"/>
              <a:t>라즈베리파이</a:t>
            </a:r>
            <a:r>
              <a:rPr lang="ko-KR" altLang="en-US" dirty="0"/>
              <a:t> </a:t>
            </a:r>
            <a:r>
              <a:rPr lang="en-US" altLang="ko-KR" dirty="0" smtClean="0"/>
              <a:t>-&gt; intel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windows </a:t>
            </a:r>
            <a:r>
              <a:rPr lang="ko-KR" altLang="en-US" dirty="0" smtClean="0"/>
              <a:t>기반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변경 될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 smtClean="0"/>
              <a:t>현재 연구실에 구현 되어있는 </a:t>
            </a:r>
            <a:r>
              <a:rPr lang="en-US" altLang="ko-KR" dirty="0" smtClean="0"/>
              <a:t>System]</a:t>
            </a:r>
            <a:endParaRPr lang="en-US" altLang="ko-KR" dirty="0"/>
          </a:p>
          <a:p>
            <a:r>
              <a:rPr lang="ko-KR" altLang="en-US" dirty="0" err="1" smtClean="0"/>
              <a:t>센서류</a:t>
            </a:r>
            <a:r>
              <a:rPr lang="ko-KR" altLang="en-US" dirty="0" smtClean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아트메가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smtClean="0"/>
              <a:t>I2C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 </a:t>
            </a:r>
            <a:r>
              <a:rPr lang="en-US" altLang="ko-KR" dirty="0"/>
              <a:t>– </a:t>
            </a:r>
            <a:r>
              <a:rPr lang="en-US" altLang="ko-KR" dirty="0" smtClean="0"/>
              <a:t>PC – </a:t>
            </a:r>
            <a:r>
              <a:rPr lang="ko-KR" altLang="en-US" dirty="0" smtClean="0"/>
              <a:t>실행 프로그램</a:t>
            </a:r>
            <a:endParaRPr lang="en-US" altLang="ko-KR" dirty="0"/>
          </a:p>
          <a:p>
            <a:r>
              <a:rPr lang="ko-KR" altLang="en-US" dirty="0"/>
              <a:t>학습 편의를 위해 </a:t>
            </a:r>
            <a:r>
              <a:rPr lang="en-US" altLang="ko-KR" dirty="0"/>
              <a:t>(</a:t>
            </a:r>
            <a:r>
              <a:rPr lang="ko-KR" altLang="en-US" dirty="0" err="1"/>
              <a:t>센서류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아두이노</a:t>
            </a:r>
            <a:r>
              <a:rPr lang="en-US" altLang="ko-KR" dirty="0"/>
              <a:t>(</a:t>
            </a:r>
            <a:r>
              <a:rPr lang="ko-KR" altLang="en-US" dirty="0" err="1"/>
              <a:t>아트메가</a:t>
            </a:r>
            <a:r>
              <a:rPr lang="ko-KR" altLang="en-US" dirty="0"/>
              <a:t> 대용</a:t>
            </a:r>
            <a:r>
              <a:rPr lang="en-US" altLang="ko-KR" dirty="0"/>
              <a:t>)) </a:t>
            </a:r>
            <a:r>
              <a:rPr lang="ko-KR" altLang="en-US" dirty="0"/>
              <a:t>로 </a:t>
            </a:r>
            <a:r>
              <a:rPr lang="ko-KR" altLang="en-US" dirty="0" smtClean="0"/>
              <a:t>연습 할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381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인원별</a:t>
            </a:r>
            <a:r>
              <a:rPr lang="ko-KR" altLang="en-US" dirty="0"/>
              <a:t> 주간 </a:t>
            </a:r>
            <a:r>
              <a:rPr lang="ko-KR" altLang="en-US" dirty="0" smtClean="0"/>
              <a:t>보고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973425"/>
            <a:ext cx="8915400" cy="5335895"/>
          </a:xfrm>
        </p:spPr>
        <p:txBody>
          <a:bodyPr/>
          <a:lstStyle/>
          <a:p>
            <a:r>
              <a:rPr lang="ko-KR" altLang="en-US" b="1" dirty="0" err="1" smtClean="0"/>
              <a:t>김행복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[DHT22 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PC] </a:t>
            </a:r>
            <a:r>
              <a:rPr lang="ko-KR" altLang="en-US" dirty="0" smtClean="0"/>
              <a:t>구조를 사용함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코드를 사용해 복수의 </a:t>
            </a:r>
            <a:r>
              <a:rPr lang="ko-KR" altLang="en-US" dirty="0" err="1" smtClean="0"/>
              <a:t>센서값을</a:t>
            </a:r>
            <a:r>
              <a:rPr lang="ko-KR" altLang="en-US" dirty="0" smtClean="0"/>
              <a:t>  </a:t>
            </a:r>
            <a:r>
              <a:rPr lang="en-US" altLang="ko-KR" dirty="0" smtClean="0"/>
              <a:t>CSV </a:t>
            </a:r>
            <a:r>
              <a:rPr lang="ko-KR" altLang="en-US" dirty="0" err="1" smtClean="0"/>
              <a:t>확장자로</a:t>
            </a:r>
            <a:r>
              <a:rPr lang="ko-KR" altLang="en-US" dirty="0" smtClean="0"/>
              <a:t> 저장했음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후 그래프를 사용하는 것을 </a:t>
            </a:r>
            <a:r>
              <a:rPr lang="ko-KR" altLang="en-US" dirty="0" err="1" smtClean="0"/>
              <a:t>공부중임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b="1" dirty="0" smtClean="0"/>
              <a:t>남현준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센서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]</a:t>
            </a:r>
            <a:r>
              <a:rPr lang="ko-KR" altLang="en-US" dirty="0" smtClean="0"/>
              <a:t> 시스템을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그를 통해 웹으로 표시할 수 있게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실시간으로 </a:t>
            </a:r>
            <a:r>
              <a:rPr lang="ko-KR" altLang="en-US" dirty="0" err="1" smtClean="0"/>
              <a:t>센서값을</a:t>
            </a:r>
            <a:r>
              <a:rPr lang="ko-KR" altLang="en-US" dirty="0" smtClean="0"/>
              <a:t> 받아서 보여줄 수 있음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이전의 값을 저장한 후 보여줄 수 없다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그래프 없음 등 개선 사항이 명확함</a:t>
            </a:r>
            <a:endParaRPr lang="en-US" altLang="ko-KR" dirty="0"/>
          </a:p>
          <a:p>
            <a:r>
              <a:rPr lang="ko-KR" altLang="en-US" b="1" dirty="0" smtClean="0"/>
              <a:t>양정현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센서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] </a:t>
            </a:r>
            <a:r>
              <a:rPr lang="ko-KR" altLang="en-US" dirty="0" smtClean="0"/>
              <a:t>구조를 사용했음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/ </a:t>
            </a:r>
            <a:r>
              <a:rPr lang="ko-KR" altLang="en-US" dirty="0" smtClean="0"/>
              <a:t>습도의 복수 </a:t>
            </a:r>
            <a:r>
              <a:rPr lang="ko-KR" altLang="en-US" dirty="0" err="1" smtClean="0"/>
              <a:t>센서값을</a:t>
            </a:r>
            <a:r>
              <a:rPr lang="ko-KR" altLang="en-US" dirty="0" smtClean="0"/>
              <a:t> 성공적으로 웹으로 표현함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그래프를 사용하는 등 실시간 반영 또한 구현했음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b="1" dirty="0" err="1" smtClean="0"/>
              <a:t>이수민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SD </a:t>
            </a:r>
            <a:r>
              <a:rPr lang="ko-KR" altLang="en-US" dirty="0" smtClean="0"/>
              <a:t>카드가 없어서 하지 못함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계획 수립</a:t>
            </a:r>
            <a:endParaRPr lang="en-US" altLang="ko-KR" dirty="0" smtClean="0"/>
          </a:p>
          <a:p>
            <a:r>
              <a:rPr lang="ko-KR" altLang="en-US" b="1" dirty="0" smtClean="0"/>
              <a:t>유호인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dirty="0" err="1" smtClean="0"/>
              <a:t>아두이노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등 부품이 없어서 하지 못함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2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변형기</a:t>
            </a:r>
            <a:r>
              <a:rPr lang="ko-KR" altLang="en-US" dirty="0"/>
              <a:t> 교수님 </a:t>
            </a:r>
            <a:r>
              <a:rPr lang="en-US" altLang="ko-KR" dirty="0"/>
              <a:t>&amp; </a:t>
            </a:r>
            <a:r>
              <a:rPr lang="ko-KR" altLang="en-US" dirty="0" err="1"/>
              <a:t>유준부</a:t>
            </a:r>
            <a:r>
              <a:rPr lang="ko-KR" altLang="en-US" dirty="0"/>
              <a:t> 교수님 </a:t>
            </a:r>
            <a:r>
              <a:rPr lang="en-US" altLang="ko-KR" dirty="0" err="1" smtClean="0"/>
              <a:t>FeedBack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973425"/>
            <a:ext cx="8915400" cy="5263887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김행복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 smtClean="0"/>
              <a:t>이전의</a:t>
            </a:r>
            <a:r>
              <a:rPr lang="en-US" altLang="ko-KR" dirty="0"/>
              <a:t> </a:t>
            </a:r>
            <a:r>
              <a:rPr lang="ko-KR" altLang="en-US" dirty="0" smtClean="0"/>
              <a:t>값을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복수의 </a:t>
            </a:r>
            <a:r>
              <a:rPr lang="ko-KR" altLang="en-US" dirty="0" err="1" smtClean="0"/>
              <a:t>센서값을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다룰수</a:t>
            </a:r>
            <a:r>
              <a:rPr lang="ko-KR" altLang="en-US" dirty="0" smtClean="0"/>
              <a:t> 있다는 점은 좋다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실시간으로 값을 사용할 수 있는 남현준 과 섞으면 좋은 결과가 나올 것 같다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남현준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dirty="0" smtClean="0"/>
              <a:t>실시간으로 값을 취득하여 웹에 </a:t>
            </a:r>
            <a:r>
              <a:rPr lang="ko-KR" altLang="en-US" dirty="0" err="1" smtClean="0"/>
              <a:t>띄워줄수</a:t>
            </a:r>
            <a:r>
              <a:rPr lang="ko-KR" altLang="en-US" dirty="0" smtClean="0"/>
              <a:t> 있다는 점은 좋다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이전의 값을 저장하지 못하거나 복수의 </a:t>
            </a:r>
            <a:r>
              <a:rPr lang="ko-KR" altLang="en-US" dirty="0" err="1" smtClean="0"/>
              <a:t>센서값은</a:t>
            </a:r>
            <a:r>
              <a:rPr lang="ko-KR" altLang="en-US" dirty="0" smtClean="0"/>
              <a:t> 사용할 수 없기때문에 </a:t>
            </a:r>
            <a:r>
              <a:rPr lang="ko-KR" altLang="en-US" dirty="0" err="1" smtClean="0"/>
              <a:t>김행복</a:t>
            </a:r>
            <a:r>
              <a:rPr lang="ko-KR" altLang="en-US" dirty="0" smtClean="0"/>
              <a:t> 과 섞으면 좋은 결과가 나올 것 같다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양정현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dirty="0" smtClean="0"/>
              <a:t>가장 많은 일들을 했다고 보여진다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아트메가</a:t>
            </a:r>
            <a:r>
              <a:rPr lang="ko-KR" altLang="en-US" dirty="0" smtClean="0"/>
              <a:t> 역할인 </a:t>
            </a:r>
            <a:r>
              <a:rPr lang="ko-KR" altLang="en-US" dirty="0" err="1" smtClean="0"/>
              <a:t>아두이노를</a:t>
            </a:r>
            <a:r>
              <a:rPr lang="ko-KR" altLang="en-US" dirty="0" smtClean="0"/>
              <a:t> 사용하지 않고 온습도센서를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직접 연결한 점은 좋지 않다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아두이노를</a:t>
            </a:r>
            <a:r>
              <a:rPr lang="ko-KR" altLang="en-US" dirty="0" smtClean="0"/>
              <a:t> 사용해서 마이크로 컨트롤러로서 사용하도록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발열은 잡아야 할 것으로 보인다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err="1" smtClean="0"/>
              <a:t>이수민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SD </a:t>
            </a:r>
            <a:r>
              <a:rPr lang="ko-KR" altLang="en-US" dirty="0" smtClean="0"/>
              <a:t>카드를 지급</a:t>
            </a:r>
            <a:r>
              <a:rPr lang="en-US" altLang="ko-KR" dirty="0" smtClean="0"/>
              <a:t>. </a:t>
            </a:r>
            <a:r>
              <a:rPr lang="ko-KR" altLang="en-US" dirty="0"/>
              <a:t>공부하여 차주 보고 바람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유호인</a:t>
            </a:r>
            <a:endParaRPr lang="en-US" altLang="ko-KR" b="1" dirty="0" smtClean="0"/>
          </a:p>
          <a:p>
            <a:pPr marL="0" indent="0">
              <a:buNone/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등 지급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공부하여 차주 보고 바람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797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회의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현재 </a:t>
            </a:r>
            <a:r>
              <a:rPr lang="ko-KR" altLang="en-US" dirty="0"/>
              <a:t>연구중인 </a:t>
            </a:r>
            <a:r>
              <a:rPr lang="en-US" altLang="ko-KR" dirty="0"/>
              <a:t>System</a:t>
            </a:r>
            <a:r>
              <a:rPr lang="ko-KR" altLang="en-US" dirty="0"/>
              <a:t>은 제품화 되어 실제 상용화를 목표로 한 것임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* 현재 </a:t>
            </a:r>
            <a:r>
              <a:rPr lang="ko-KR" altLang="en-US" dirty="0"/>
              <a:t>사용중인 </a:t>
            </a:r>
            <a:r>
              <a:rPr lang="en-US" altLang="ko-KR" dirty="0"/>
              <a:t>Sensors – </a:t>
            </a:r>
            <a:r>
              <a:rPr lang="en-US" altLang="ko-KR" dirty="0" err="1"/>
              <a:t>ATMega</a:t>
            </a:r>
            <a:r>
              <a:rPr lang="en-US" altLang="ko-KR" dirty="0"/>
              <a:t> – I2C Output </a:t>
            </a:r>
            <a:r>
              <a:rPr lang="ko-KR" altLang="en-US" dirty="0"/>
              <a:t>은 그대로 활용할 것임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smtClean="0"/>
              <a:t>마이크로 </a:t>
            </a:r>
            <a:r>
              <a:rPr lang="ko-KR" altLang="en-US" dirty="0"/>
              <a:t>컨트롤러를 변경할 경우 </a:t>
            </a:r>
            <a:r>
              <a:rPr lang="en-US" altLang="ko-KR" dirty="0"/>
              <a:t>Sensors </a:t>
            </a:r>
            <a:r>
              <a:rPr lang="ko-KR" altLang="en-US" dirty="0"/>
              <a:t>및 마이크로 컨트롤러에 대한 </a:t>
            </a:r>
            <a:r>
              <a:rPr lang="ko-KR" altLang="en-US" dirty="0" err="1"/>
              <a:t>임베디드를</a:t>
            </a:r>
            <a:r>
              <a:rPr lang="ko-KR" altLang="en-US" dirty="0"/>
              <a:t> 다시 진행해야 함으로 </a:t>
            </a:r>
            <a:r>
              <a:rPr lang="ko-KR" altLang="en-US" dirty="0" err="1"/>
              <a:t>비효울적임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* 현재 </a:t>
            </a:r>
            <a:r>
              <a:rPr lang="ko-KR" altLang="en-US" dirty="0"/>
              <a:t>연구중인 </a:t>
            </a:r>
            <a:r>
              <a:rPr lang="en-US" altLang="ko-KR" dirty="0"/>
              <a:t>System</a:t>
            </a:r>
            <a:r>
              <a:rPr lang="ko-KR" altLang="en-US" dirty="0"/>
              <a:t>의 경우에는 대기 중 특정 성분 검출 및 분석을 목표로 하는 </a:t>
            </a:r>
            <a:r>
              <a:rPr lang="en-US" altLang="ko-KR" dirty="0"/>
              <a:t>System</a:t>
            </a:r>
            <a:r>
              <a:rPr lang="ko-KR" altLang="en-US" dirty="0"/>
              <a:t>으로서 산 속 등 </a:t>
            </a:r>
            <a:r>
              <a:rPr lang="ko-KR" altLang="en-US" dirty="0" smtClean="0"/>
              <a:t>오지 인 경우가 많음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 System 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단가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구성의 편리함 등 중요함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LAN</a:t>
            </a:r>
            <a:r>
              <a:rPr lang="ko-KR" altLang="en-US" dirty="0" smtClean="0"/>
              <a:t>을 사용가능하지 않을 확률이 높기에 무선통신을 사용해야 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LTE, 5G</a:t>
            </a:r>
            <a:r>
              <a:rPr lang="ko-KR" altLang="en-US" dirty="0"/>
              <a:t> </a:t>
            </a:r>
            <a:r>
              <a:rPr lang="en-US" altLang="ko-KR" dirty="0" smtClean="0"/>
              <a:t>/ LORA </a:t>
            </a:r>
            <a:r>
              <a:rPr lang="ko-KR" altLang="en-US" dirty="0" smtClean="0"/>
              <a:t>등 무선 접속 시스템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19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2022. 07. 18 </a:t>
            </a:r>
            <a:r>
              <a:rPr lang="ko-KR" altLang="en-US" dirty="0"/>
              <a:t>주간 </a:t>
            </a:r>
            <a:r>
              <a:rPr lang="ko-KR" altLang="en-US" dirty="0" err="1"/>
              <a:t>회의내역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개선 필요 사항</a:t>
            </a:r>
            <a:endParaRPr lang="en-US" altLang="ko-KR" dirty="0" smtClean="0"/>
          </a:p>
          <a:p>
            <a:r>
              <a:rPr lang="ko-KR" altLang="en-US" dirty="0"/>
              <a:t>센서 </a:t>
            </a:r>
            <a:r>
              <a:rPr lang="en-US" altLang="ko-KR" dirty="0"/>
              <a:t>- TMP36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-&gt; DHT22 </a:t>
            </a:r>
            <a:r>
              <a:rPr lang="ko-KR" altLang="en-US" dirty="0" smtClean="0"/>
              <a:t>로 단순 온도 뿐 아니라 온도 및 습도 체득</a:t>
            </a:r>
            <a:endParaRPr lang="ko-KR" altLang="en-US" dirty="0"/>
          </a:p>
          <a:p>
            <a:r>
              <a:rPr lang="ko-KR" altLang="en-US" dirty="0" smtClean="0"/>
              <a:t>센서 값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현재는 하나만 사용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두개 이상의 </a:t>
            </a:r>
            <a:r>
              <a:rPr lang="ko-KR" altLang="en-US" dirty="0" err="1" smtClean="0"/>
              <a:t>센서값을</a:t>
            </a:r>
            <a:r>
              <a:rPr lang="ko-KR" altLang="en-US" dirty="0" smtClean="0"/>
              <a:t> 사용할 예정</a:t>
            </a:r>
            <a:endParaRPr lang="en-US" altLang="ko-KR" dirty="0" smtClean="0"/>
          </a:p>
          <a:p>
            <a:r>
              <a:rPr lang="ko-KR" altLang="en-US" dirty="0" smtClean="0"/>
              <a:t>센서 값 저장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과거의 </a:t>
            </a:r>
            <a:r>
              <a:rPr lang="ko-KR" altLang="en-US" dirty="0" err="1" smtClean="0"/>
              <a:t>센서값을</a:t>
            </a:r>
            <a:r>
              <a:rPr lang="ko-KR" altLang="en-US" dirty="0" smtClean="0"/>
              <a:t> 저장하는 기능 추가</a:t>
            </a:r>
            <a:endParaRPr lang="en-US" altLang="ko-KR" dirty="0" smtClean="0"/>
          </a:p>
          <a:p>
            <a:r>
              <a:rPr lang="ko-KR" altLang="en-US" dirty="0" smtClean="0"/>
              <a:t>센서 값 </a:t>
            </a:r>
            <a:r>
              <a:rPr lang="ko-KR" altLang="en-US" dirty="0" err="1" smtClean="0"/>
              <a:t>그래프화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과거 </a:t>
            </a:r>
            <a:r>
              <a:rPr lang="ko-KR" altLang="en-US" dirty="0" err="1" smtClean="0"/>
              <a:t>센서값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센서값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그래프화</a:t>
            </a:r>
            <a:r>
              <a:rPr lang="ko-KR" altLang="en-US" dirty="0" smtClean="0"/>
              <a:t> 해서 보여주기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339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515</Words>
  <Application>Microsoft Office PowerPoint</Application>
  <PresentationFormat>A4 용지(210x297mm)</PresentationFormat>
  <Paragraphs>64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대기 중 물질 검사 시스템</vt:lpstr>
      <vt:lpstr>2022. 07. 18 주간 회의내역</vt:lpstr>
      <vt:lpstr>간단 브리핑 – 남현준</vt:lpstr>
      <vt:lpstr>인원별 주간 보고</vt:lpstr>
      <vt:lpstr>변형기 교수님 &amp; 유준부 교수님 FeedBack</vt:lpstr>
      <vt:lpstr>회의 내용</vt:lpstr>
      <vt:lpstr>2022. 07. 18 주간 회의내역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회로이론-</dc:title>
  <dc:creator>YU Joonboo</dc:creator>
  <cp:lastModifiedBy>user</cp:lastModifiedBy>
  <cp:revision>52</cp:revision>
  <dcterms:created xsi:type="dcterms:W3CDTF">2017-02-03T04:00:37Z</dcterms:created>
  <dcterms:modified xsi:type="dcterms:W3CDTF">2022-07-20T11:02:43Z</dcterms:modified>
</cp:coreProperties>
</file>