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4" r:id="rId8"/>
    <p:sldId id="262" r:id="rId9"/>
    <p:sldId id="265" r:id="rId10"/>
    <p:sldId id="266" r:id="rId11"/>
    <p:sldId id="267" r:id="rId12"/>
    <p:sldId id="263" r:id="rId13"/>
    <p:sldId id="268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>
        <p:scale>
          <a:sx n="201" d="100"/>
          <a:sy n="201" d="100"/>
        </p:scale>
        <p:origin x="-2008" y="-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F4837-A542-40E6-BBBF-296D9E19C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008AC1-3B04-4521-A252-F8F9BE587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BE25A1-8B93-47CE-96E8-6A98E145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2023. 11. 21.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AFA8B0-F413-47D3-B3FD-68D4D19B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509A7-1997-4D34-A28C-0F1A6845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4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18C2E-2439-4218-9A17-3BD327B7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E6A8E4-D4F4-4517-995D-620D3616F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AA21C-A516-4EDD-8DFC-F1FB0CE7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2023. 11. 21.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EDDAB-9F18-4C7B-B609-B7078925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EAE31-0546-4ECA-B45D-E8D3B3F8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4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584BEF-BCAB-4C3C-991F-549396BC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2EA287-7723-4754-ABD2-93D5C72CF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12602-545A-4D08-A2B0-7073C3A72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2023. 11. 21.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7CF49B-37F8-4C91-A7A0-97F6A017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5CE996-F408-459D-A5C6-BBABFEBE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34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873EC-2848-4CD2-92A6-6F7AFDB0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4065D-21E5-465B-9AD6-511CDD86C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D2167D-CC5E-4419-A688-E06A6A307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2023. 11. 21.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923FF-D89B-49C5-BC0F-CCE29483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542EB-D72E-47CE-9C0E-D9E39DB3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7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4A2DE-46C3-49CA-9A98-A6A104D3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84E14-87ED-4822-902C-03C83BA4D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69686-C938-4B65-8B7A-8661632A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2023. 11. 21.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69E30-3AA9-4130-A641-C7B083C4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3C37D1-0497-43C5-969B-99E1862B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51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6BFAB-2A1B-47BF-B4AA-3FB70B71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7BF2F-0A8B-4A76-BCBE-1205C4831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C9FB08-3F11-4D30-B235-014C2539D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C38777-2850-4D31-8307-8CBE2C28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2023. 11. 21.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E2E332-1122-45D6-BCB3-8F120050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E41A2B-B1A4-41B0-95C7-871F5CA9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58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BCE5A-554D-4357-A56D-3EB53185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C4557D-61E6-45A4-937B-66EBA73E7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8F996E-AFA8-4CF6-8E57-CF859B217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F05D07-DDB7-4373-8930-0F6EAC3E8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07E425-FF48-423C-A5C7-EC97FD21D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23D562-B81F-4D67-A771-39D6F4E3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2023. 11. 21.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697602-8C45-48A3-9954-AF065AAE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0C2C18-A970-40A8-9843-A901EB46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42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E197C-94FF-4CDD-BF6B-69C35EBC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2F2B9E-D9B5-485E-89B7-7DE0D994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2023. 11. 21.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342E8D-F307-4E8B-975A-C7C8E91DB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1C638E-9E73-4FC7-88A1-73EAA556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35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A731F9-F51C-4368-9533-61D54BE7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2023. 11. 21.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7BE888-3B88-4839-B3AE-44291F6A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3B1AA9-6CEC-4510-860D-82B1D41B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69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CC1C3-746B-4125-B60A-37308241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891AF-A709-450D-82EA-1511129BD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FB5689-2704-494F-8821-531B77AA6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BE5C12-C303-4E6B-8EE3-F5D979DA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2023. 11. 21.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B45E8D-78CE-49AB-96CE-B90A6452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23DDDB-A951-4D3E-B832-378F75F4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06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60FE2-098F-4361-8274-1245168A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D2C742-5479-4FB9-9BAB-DAD7FBEF4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A42C05-D935-447D-8433-BB6493B71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E4C01-48C5-4D22-B38D-83289C12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2023. 11. 21.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9B7055-EE97-4A21-95C8-5E20876B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A68D97-3B9B-4347-A6EF-D7865859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4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D13E63-0DB4-4532-91DB-DD221F06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7890D7-3416-49D7-9AF6-AAAE84F11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F6453-96A3-4CD7-8CA3-83D3634D4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930A7-BEFB-45B9-A20D-F2457BC9C700}" type="datetimeFigureOut">
              <a:rPr lang="ko-KR" altLang="en-US" smtClean="0"/>
              <a:t>2023. 11. 21.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64D4A7-552D-4C5C-AD05-30D0E8923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336D0-7D96-459F-BF9B-5CCCD46E9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99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9AA7C-9BA8-4B84-A9DE-52EEC1B7D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6637"/>
            <a:ext cx="9144000" cy="997582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HBDrone</a:t>
            </a:r>
            <a:r>
              <a:rPr lang="en-US" altLang="ko-KR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웹사이트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BFF6A807-3DCB-41B0-A2E0-727A8C5CD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606166"/>
              </p:ext>
            </p:extLst>
          </p:nvPr>
        </p:nvGraphicFramePr>
        <p:xfrm>
          <a:off x="4085761" y="3923781"/>
          <a:ext cx="4020478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3910">
                  <a:extLst>
                    <a:ext uri="{9D8B030D-6E8A-4147-A177-3AD203B41FA5}">
                      <a16:colId xmlns:a16="http://schemas.microsoft.com/office/drawing/2014/main" val="780733701"/>
                    </a:ext>
                  </a:extLst>
                </a:gridCol>
                <a:gridCol w="2716568">
                  <a:extLst>
                    <a:ext uri="{9D8B030D-6E8A-4147-A177-3AD203B41FA5}">
                      <a16:colId xmlns:a16="http://schemas.microsoft.com/office/drawing/2014/main" val="816875490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버전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v0.2</a:t>
                      </a:r>
                      <a:endParaRPr lang="ko-KR" altLang="en-US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2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작성일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2023/11/9</a:t>
                      </a:r>
                      <a:endParaRPr lang="ko-KR" altLang="en-US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69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직장</a:t>
                      </a:r>
                      <a:r>
                        <a:rPr lang="en-US" altLang="ko-KR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/</a:t>
                      </a:r>
                      <a:r>
                        <a:rPr lang="ko-KR" altLang="en-US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소속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코멘토</a:t>
                      </a:r>
                      <a:endParaRPr lang="ko-KR" altLang="en-US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85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김행복</a:t>
                      </a:r>
                      <a:endParaRPr lang="ko-KR" altLang="en-US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569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85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F0B2A505-516D-92FC-99E3-55E5A5107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660" y="1389610"/>
            <a:ext cx="4164522" cy="4274598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3F1F597-EF01-48D9-9B3E-22907A64FAB0}"/>
              </a:ext>
            </a:extLst>
          </p:cNvPr>
          <p:cNvGraphicFramePr>
            <a:graphicFrameLocks noGrp="1"/>
          </p:cNvGraphicFramePr>
          <p:nvPr/>
        </p:nvGraphicFramePr>
        <p:xfrm>
          <a:off x="474214" y="334176"/>
          <a:ext cx="5447191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618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3680573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프로젝트명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프로젝트명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18ADD4A-9D30-441B-AC93-6900F2A69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822446"/>
              </p:ext>
            </p:extLst>
          </p:nvPr>
        </p:nvGraphicFramePr>
        <p:xfrm>
          <a:off x="5921405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작성일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2023/11/6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B1B486F-DBF4-4461-8375-3BB211EF7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731371"/>
              </p:ext>
            </p:extLst>
          </p:nvPr>
        </p:nvGraphicFramePr>
        <p:xfrm>
          <a:off x="8735627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김행복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2960E66-2D9A-410A-8AD6-07645C397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26113"/>
              </p:ext>
            </p:extLst>
          </p:nvPr>
        </p:nvGraphicFramePr>
        <p:xfrm>
          <a:off x="474214" y="626273"/>
          <a:ext cx="8261413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081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650733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홈 메인 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&gt; Header &gt; Drone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&gt;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Option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&gt; </a:t>
                      </a:r>
                      <a:r>
                        <a:rPr kumimoji="1" lang="en-US" altLang="ko-KR" sz="1200" dirty="0"/>
                        <a:t>Order Information</a:t>
                      </a:r>
                      <a:endParaRPr kumimoji="1"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21C6DD-E0C9-40D6-9282-B21269E80D4D}"/>
              </a:ext>
            </a:extLst>
          </p:cNvPr>
          <p:cNvSpPr/>
          <p:nvPr/>
        </p:nvSpPr>
        <p:spPr>
          <a:xfrm>
            <a:off x="474214" y="1003177"/>
            <a:ext cx="8261413" cy="55206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96FBA1-A3D9-443D-90B5-8DA59EAFED0F}"/>
              </a:ext>
            </a:extLst>
          </p:cNvPr>
          <p:cNvSpPr/>
          <p:nvPr/>
        </p:nvSpPr>
        <p:spPr>
          <a:xfrm>
            <a:off x="8735627" y="1003177"/>
            <a:ext cx="2814222" cy="2920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 설명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9F39867-5DF8-4625-A230-64800D34FCFD}"/>
              </a:ext>
            </a:extLst>
          </p:cNvPr>
          <p:cNvGraphicFramePr>
            <a:graphicFrameLocks noGrp="1"/>
          </p:cNvGraphicFramePr>
          <p:nvPr/>
        </p:nvGraphicFramePr>
        <p:xfrm>
          <a:off x="8735627" y="626273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3900346756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692292645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ID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95763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EA318E-F27C-4038-97D0-D2D2FC25E72E}"/>
              </a:ext>
            </a:extLst>
          </p:cNvPr>
          <p:cNvSpPr/>
          <p:nvPr/>
        </p:nvSpPr>
        <p:spPr>
          <a:xfrm>
            <a:off x="8735627" y="1295888"/>
            <a:ext cx="2814222" cy="52279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배송 주소 입력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결제 방식 선택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최종 주문 내역 확인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3-1)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구입하기 버튼을 눌렀을 때 결제 완료 화면으로 연결됨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ko-KR" altLang="en-US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0C3502-2734-4892-8965-41ED11779290}"/>
              </a:ext>
            </a:extLst>
          </p:cNvPr>
          <p:cNvSpPr/>
          <p:nvPr/>
        </p:nvSpPr>
        <p:spPr>
          <a:xfrm>
            <a:off x="3238280" y="1996270"/>
            <a:ext cx="286676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endParaRPr lang="ko-KR" altLang="en-US" sz="1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951CC5-C0CB-4864-AD91-07F900088F31}"/>
              </a:ext>
            </a:extLst>
          </p:cNvPr>
          <p:cNvSpPr/>
          <p:nvPr/>
        </p:nvSpPr>
        <p:spPr>
          <a:xfrm>
            <a:off x="5573401" y="1877000"/>
            <a:ext cx="514447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endParaRPr lang="ko-KR" altLang="en-US" sz="1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EACEBF-7748-649E-C78D-1699931D2EF5}"/>
              </a:ext>
            </a:extLst>
          </p:cNvPr>
          <p:cNvSpPr/>
          <p:nvPr/>
        </p:nvSpPr>
        <p:spPr>
          <a:xfrm>
            <a:off x="3742395" y="3393744"/>
            <a:ext cx="286676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endParaRPr lang="ko-KR" altLang="en-US" sz="1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7BB29D-4F0A-9C80-3BB5-7245A51ED031}"/>
              </a:ext>
            </a:extLst>
          </p:cNvPr>
          <p:cNvSpPr/>
          <p:nvPr/>
        </p:nvSpPr>
        <p:spPr>
          <a:xfrm>
            <a:off x="6077516" y="3526909"/>
            <a:ext cx="514447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3-1</a:t>
            </a:r>
            <a:endParaRPr lang="ko-KR" altLang="en-US" sz="1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0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5125F94-7F97-4E5F-82DD-86B57B0C4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122" y="1149225"/>
            <a:ext cx="4943168" cy="5047488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3F1F597-EF01-48D9-9B3E-22907A64FAB0}"/>
              </a:ext>
            </a:extLst>
          </p:cNvPr>
          <p:cNvGraphicFramePr>
            <a:graphicFrameLocks noGrp="1"/>
          </p:cNvGraphicFramePr>
          <p:nvPr/>
        </p:nvGraphicFramePr>
        <p:xfrm>
          <a:off x="474214" y="334176"/>
          <a:ext cx="5447191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618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3680573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프로젝트명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프로젝트명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18ADD4A-9D30-441B-AC93-6900F2A69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05856"/>
              </p:ext>
            </p:extLst>
          </p:nvPr>
        </p:nvGraphicFramePr>
        <p:xfrm>
          <a:off x="5921405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작성일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2023/11/9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B1B486F-DBF4-4461-8375-3BB211EF7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903546"/>
              </p:ext>
            </p:extLst>
          </p:nvPr>
        </p:nvGraphicFramePr>
        <p:xfrm>
          <a:off x="8735627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김행복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2960E66-2D9A-410A-8AD6-07645C397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735440"/>
              </p:ext>
            </p:extLst>
          </p:nvPr>
        </p:nvGraphicFramePr>
        <p:xfrm>
          <a:off x="474214" y="626273"/>
          <a:ext cx="8261413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081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650733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홈 메인 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&gt; Header &gt; Drone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&gt;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Option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&gt;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kumimoji="1" lang="en-US" altLang="ko-KR" sz="1200" dirty="0"/>
                        <a:t>Order Information</a:t>
                      </a:r>
                      <a:r>
                        <a:rPr kumimoji="1" lang="ko-KR" altLang="en-US" sz="120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&gt;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구매 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21C6DD-E0C9-40D6-9282-B21269E80D4D}"/>
              </a:ext>
            </a:extLst>
          </p:cNvPr>
          <p:cNvSpPr/>
          <p:nvPr/>
        </p:nvSpPr>
        <p:spPr>
          <a:xfrm>
            <a:off x="474214" y="1003177"/>
            <a:ext cx="8261413" cy="55206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96FBA1-A3D9-443D-90B5-8DA59EAFED0F}"/>
              </a:ext>
            </a:extLst>
          </p:cNvPr>
          <p:cNvSpPr/>
          <p:nvPr/>
        </p:nvSpPr>
        <p:spPr>
          <a:xfrm>
            <a:off x="8735627" y="1003177"/>
            <a:ext cx="2814222" cy="2920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 설명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9F39867-5DF8-4625-A230-64800D34FCFD}"/>
              </a:ext>
            </a:extLst>
          </p:cNvPr>
          <p:cNvGraphicFramePr>
            <a:graphicFrameLocks noGrp="1"/>
          </p:cNvGraphicFramePr>
          <p:nvPr/>
        </p:nvGraphicFramePr>
        <p:xfrm>
          <a:off x="8735627" y="626273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3900346756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692292645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ID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95763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EA318E-F27C-4038-97D0-D2D2FC25E72E}"/>
              </a:ext>
            </a:extLst>
          </p:cNvPr>
          <p:cNvSpPr/>
          <p:nvPr/>
        </p:nvSpPr>
        <p:spPr>
          <a:xfrm>
            <a:off x="8735627" y="1295888"/>
            <a:ext cx="2814222" cy="52279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주문 완료 화면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1-1)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주문 내역을 확인할 수 있는 버튼과 첫 메인 화면으로 돌아갈 수 있는 버튼을 만들었다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0C3502-2734-4892-8965-41ED11779290}"/>
              </a:ext>
            </a:extLst>
          </p:cNvPr>
          <p:cNvSpPr/>
          <p:nvPr/>
        </p:nvSpPr>
        <p:spPr>
          <a:xfrm>
            <a:off x="3197809" y="2427867"/>
            <a:ext cx="286676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endParaRPr lang="ko-KR" altLang="en-US" sz="1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B3DEC8-1458-D133-C786-137ED7DBCE56}"/>
              </a:ext>
            </a:extLst>
          </p:cNvPr>
          <p:cNvSpPr/>
          <p:nvPr/>
        </p:nvSpPr>
        <p:spPr>
          <a:xfrm>
            <a:off x="4452255" y="3672969"/>
            <a:ext cx="504902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1-1</a:t>
            </a:r>
            <a:endParaRPr lang="ko-KR" altLang="en-US" sz="1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508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, 스크린샷, 소프트웨어, 디자인이(가) 표시된 사진&#10;&#10;자동 생성된 설명">
            <a:extLst>
              <a:ext uri="{FF2B5EF4-FFF2-40B4-BE49-F238E27FC236}">
                <a16:creationId xmlns:a16="http://schemas.microsoft.com/office/drawing/2014/main" id="{66797EA7-03DF-562D-63D1-24E0D16C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989" y="1003177"/>
            <a:ext cx="5186134" cy="5331041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3F1F597-EF01-48D9-9B3E-22907A64FAB0}"/>
              </a:ext>
            </a:extLst>
          </p:cNvPr>
          <p:cNvGraphicFramePr>
            <a:graphicFrameLocks noGrp="1"/>
          </p:cNvGraphicFramePr>
          <p:nvPr/>
        </p:nvGraphicFramePr>
        <p:xfrm>
          <a:off x="474214" y="334176"/>
          <a:ext cx="5447191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618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3680573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프로젝트명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프로젝트명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18ADD4A-9D30-441B-AC93-6900F2A69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605179"/>
              </p:ext>
            </p:extLst>
          </p:nvPr>
        </p:nvGraphicFramePr>
        <p:xfrm>
          <a:off x="5921405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작성일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2023/11/9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B1B486F-DBF4-4461-8375-3BB211EF7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263589"/>
              </p:ext>
            </p:extLst>
          </p:nvPr>
        </p:nvGraphicFramePr>
        <p:xfrm>
          <a:off x="8735627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김행복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2960E66-2D9A-410A-8AD6-07645C397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522285"/>
              </p:ext>
            </p:extLst>
          </p:nvPr>
        </p:nvGraphicFramePr>
        <p:xfrm>
          <a:off x="474214" y="626273"/>
          <a:ext cx="8261413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081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650733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홈 메인 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&gt; Header &gt; Support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21C6DD-E0C9-40D6-9282-B21269E80D4D}"/>
              </a:ext>
            </a:extLst>
          </p:cNvPr>
          <p:cNvSpPr/>
          <p:nvPr/>
        </p:nvSpPr>
        <p:spPr>
          <a:xfrm>
            <a:off x="474214" y="1003177"/>
            <a:ext cx="8261413" cy="55206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96FBA1-A3D9-443D-90B5-8DA59EAFED0F}"/>
              </a:ext>
            </a:extLst>
          </p:cNvPr>
          <p:cNvSpPr/>
          <p:nvPr/>
        </p:nvSpPr>
        <p:spPr>
          <a:xfrm>
            <a:off x="8735627" y="1003177"/>
            <a:ext cx="2814222" cy="2920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 설명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9F39867-5DF8-4625-A230-64800D34FCFD}"/>
              </a:ext>
            </a:extLst>
          </p:cNvPr>
          <p:cNvGraphicFramePr>
            <a:graphicFrameLocks noGrp="1"/>
          </p:cNvGraphicFramePr>
          <p:nvPr/>
        </p:nvGraphicFramePr>
        <p:xfrm>
          <a:off x="8735627" y="626273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3900346756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692292645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ID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95763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EA318E-F27C-4038-97D0-D2D2FC25E72E}"/>
              </a:ext>
            </a:extLst>
          </p:cNvPr>
          <p:cNvSpPr/>
          <p:nvPr/>
        </p:nvSpPr>
        <p:spPr>
          <a:xfrm>
            <a:off x="8735627" y="1295888"/>
            <a:ext cx="2814222" cy="52279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고객지원 버튼 생성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문의하기 버튼 생성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ko-KR" altLang="en-US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0C3502-2734-4892-8965-41ED11779290}"/>
              </a:ext>
            </a:extLst>
          </p:cNvPr>
          <p:cNvSpPr/>
          <p:nvPr/>
        </p:nvSpPr>
        <p:spPr>
          <a:xfrm>
            <a:off x="4543234" y="2546684"/>
            <a:ext cx="286676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endParaRPr lang="ko-KR" altLang="en-US" sz="1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951CC5-C0CB-4864-AD91-07F900088F31}"/>
              </a:ext>
            </a:extLst>
          </p:cNvPr>
          <p:cNvSpPr/>
          <p:nvPr/>
        </p:nvSpPr>
        <p:spPr>
          <a:xfrm>
            <a:off x="4414832" y="5122689"/>
            <a:ext cx="514447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endParaRPr lang="ko-KR" altLang="en-US" sz="1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341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BED96C5-9F4B-62E8-1589-99243F2D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207" y="1403835"/>
            <a:ext cx="4589059" cy="4719329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3F1F597-EF01-48D9-9B3E-22907A64FAB0}"/>
              </a:ext>
            </a:extLst>
          </p:cNvPr>
          <p:cNvGraphicFramePr>
            <a:graphicFrameLocks noGrp="1"/>
          </p:cNvGraphicFramePr>
          <p:nvPr/>
        </p:nvGraphicFramePr>
        <p:xfrm>
          <a:off x="474214" y="334176"/>
          <a:ext cx="5447191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618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3680573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프로젝트명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HBDrone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18ADD4A-9D30-441B-AC93-6900F2A69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614425"/>
              </p:ext>
            </p:extLst>
          </p:nvPr>
        </p:nvGraphicFramePr>
        <p:xfrm>
          <a:off x="5921405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작성일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2023/11/9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B1B486F-DBF4-4461-8375-3BB211EF7083}"/>
              </a:ext>
            </a:extLst>
          </p:cNvPr>
          <p:cNvGraphicFramePr>
            <a:graphicFrameLocks noGrp="1"/>
          </p:cNvGraphicFramePr>
          <p:nvPr/>
        </p:nvGraphicFramePr>
        <p:xfrm>
          <a:off x="8735627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김행복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2960E66-2D9A-410A-8AD6-07645C397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850224"/>
              </p:ext>
            </p:extLst>
          </p:nvPr>
        </p:nvGraphicFramePr>
        <p:xfrm>
          <a:off x="474214" y="626273"/>
          <a:ext cx="8261413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081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650733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화면경로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홈 메인 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&gt; Header &gt; login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21C6DD-E0C9-40D6-9282-B21269E80D4D}"/>
              </a:ext>
            </a:extLst>
          </p:cNvPr>
          <p:cNvSpPr/>
          <p:nvPr/>
        </p:nvSpPr>
        <p:spPr>
          <a:xfrm>
            <a:off x="474214" y="1003177"/>
            <a:ext cx="8261413" cy="55206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96FBA1-A3D9-443D-90B5-8DA59EAFED0F}"/>
              </a:ext>
            </a:extLst>
          </p:cNvPr>
          <p:cNvSpPr/>
          <p:nvPr/>
        </p:nvSpPr>
        <p:spPr>
          <a:xfrm>
            <a:off x="8735627" y="1003177"/>
            <a:ext cx="2814222" cy="2920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 설명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9F39867-5DF8-4625-A230-64800D34FCFD}"/>
              </a:ext>
            </a:extLst>
          </p:cNvPr>
          <p:cNvGraphicFramePr>
            <a:graphicFrameLocks noGrp="1"/>
          </p:cNvGraphicFramePr>
          <p:nvPr/>
        </p:nvGraphicFramePr>
        <p:xfrm>
          <a:off x="8735627" y="626273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3900346756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692292645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ID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95763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EA318E-F27C-4038-97D0-D2D2FC25E72E}"/>
              </a:ext>
            </a:extLst>
          </p:cNvPr>
          <p:cNvSpPr/>
          <p:nvPr/>
        </p:nvSpPr>
        <p:spPr>
          <a:xfrm>
            <a:off x="8735627" y="1295888"/>
            <a:ext cx="2814222" cy="52279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아이디를 </a:t>
            </a:r>
            <a:r>
              <a:rPr lang="ko-KR" altLang="en-US" sz="1200" dirty="0" err="1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입력받고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제출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아이디를 제출 받았을 때 비밀번호를 </a:t>
            </a:r>
            <a:r>
              <a:rPr lang="ko-KR" altLang="en-US" sz="1200" dirty="0" err="1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입력받을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 있는 박스 생성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ko-KR" altLang="en-US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0C3502-2734-4892-8965-41ED11779290}"/>
              </a:ext>
            </a:extLst>
          </p:cNvPr>
          <p:cNvSpPr/>
          <p:nvPr/>
        </p:nvSpPr>
        <p:spPr>
          <a:xfrm>
            <a:off x="3105320" y="3311766"/>
            <a:ext cx="286676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endParaRPr lang="ko-KR" altLang="en-US" sz="1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820611-AAE9-9830-8FA4-195E4FB39889}"/>
              </a:ext>
            </a:extLst>
          </p:cNvPr>
          <p:cNvSpPr/>
          <p:nvPr/>
        </p:nvSpPr>
        <p:spPr>
          <a:xfrm>
            <a:off x="3105320" y="3712424"/>
            <a:ext cx="286676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endParaRPr lang="ko-KR" altLang="en-US" sz="1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8091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3F1F597-EF01-48D9-9B3E-22907A64FAB0}"/>
              </a:ext>
            </a:extLst>
          </p:cNvPr>
          <p:cNvGraphicFramePr>
            <a:graphicFrameLocks noGrp="1"/>
          </p:cNvGraphicFramePr>
          <p:nvPr/>
        </p:nvGraphicFramePr>
        <p:xfrm>
          <a:off x="474214" y="334176"/>
          <a:ext cx="5447191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618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3680573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프로젝트명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HBDrone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18ADD4A-9D30-441B-AC93-6900F2A69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461921"/>
              </p:ext>
            </p:extLst>
          </p:nvPr>
        </p:nvGraphicFramePr>
        <p:xfrm>
          <a:off x="5921405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작성일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2023/11/9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B1B486F-DBF4-4461-8375-3BB211EF7083}"/>
              </a:ext>
            </a:extLst>
          </p:cNvPr>
          <p:cNvGraphicFramePr>
            <a:graphicFrameLocks noGrp="1"/>
          </p:cNvGraphicFramePr>
          <p:nvPr/>
        </p:nvGraphicFramePr>
        <p:xfrm>
          <a:off x="8735627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김행복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2960E66-2D9A-410A-8AD6-07645C397648}"/>
              </a:ext>
            </a:extLst>
          </p:cNvPr>
          <p:cNvGraphicFramePr>
            <a:graphicFrameLocks noGrp="1"/>
          </p:cNvGraphicFramePr>
          <p:nvPr/>
        </p:nvGraphicFramePr>
        <p:xfrm>
          <a:off x="474214" y="626273"/>
          <a:ext cx="8261413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081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650733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화면경로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홈 메인 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&gt; Header &gt; login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21C6DD-E0C9-40D6-9282-B21269E80D4D}"/>
              </a:ext>
            </a:extLst>
          </p:cNvPr>
          <p:cNvSpPr/>
          <p:nvPr/>
        </p:nvSpPr>
        <p:spPr>
          <a:xfrm>
            <a:off x="474214" y="1003177"/>
            <a:ext cx="8261413" cy="55206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96FBA1-A3D9-443D-90B5-8DA59EAFED0F}"/>
              </a:ext>
            </a:extLst>
          </p:cNvPr>
          <p:cNvSpPr/>
          <p:nvPr/>
        </p:nvSpPr>
        <p:spPr>
          <a:xfrm>
            <a:off x="8735627" y="1003177"/>
            <a:ext cx="2814222" cy="2920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 설명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9F39867-5DF8-4625-A230-64800D34FCFD}"/>
              </a:ext>
            </a:extLst>
          </p:cNvPr>
          <p:cNvGraphicFramePr>
            <a:graphicFrameLocks noGrp="1"/>
          </p:cNvGraphicFramePr>
          <p:nvPr/>
        </p:nvGraphicFramePr>
        <p:xfrm>
          <a:off x="8735627" y="626273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3900346756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692292645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ID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95763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EA318E-F27C-4038-97D0-D2D2FC25E72E}"/>
              </a:ext>
            </a:extLst>
          </p:cNvPr>
          <p:cNvSpPr/>
          <p:nvPr/>
        </p:nvSpPr>
        <p:spPr>
          <a:xfrm>
            <a:off x="8735627" y="1295888"/>
            <a:ext cx="2814222" cy="52279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ko-KR" altLang="en-US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CC9006-724C-B872-8E8B-AD496B1932E0}"/>
              </a:ext>
            </a:extLst>
          </p:cNvPr>
          <p:cNvSpPr txBox="1"/>
          <p:nvPr/>
        </p:nvSpPr>
        <p:spPr>
          <a:xfrm>
            <a:off x="3045542" y="3244334"/>
            <a:ext cx="311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회원가입 기능 추가 예정</a:t>
            </a:r>
          </a:p>
        </p:txBody>
      </p:sp>
    </p:spTree>
    <p:extLst>
      <p:ext uri="{BB962C8B-B14F-4D97-AF65-F5344CB8AC3E}">
        <p14:creationId xmlns:p14="http://schemas.microsoft.com/office/powerpoint/2010/main" val="359033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29D6C-27ED-4AE4-A6AD-3F81CD0FE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History</a:t>
            </a:r>
            <a:endParaRPr lang="ko-KR" altLang="en-US" sz="3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AE1D4A7-E72F-4A6B-8AB9-FA7673F3E9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380690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48052">
                  <a:extLst>
                    <a:ext uri="{9D8B030D-6E8A-4147-A177-3AD203B41FA5}">
                      <a16:colId xmlns:a16="http://schemas.microsoft.com/office/drawing/2014/main" val="1497434615"/>
                    </a:ext>
                  </a:extLst>
                </a:gridCol>
                <a:gridCol w="1376039">
                  <a:extLst>
                    <a:ext uri="{9D8B030D-6E8A-4147-A177-3AD203B41FA5}">
                      <a16:colId xmlns:a16="http://schemas.microsoft.com/office/drawing/2014/main" val="1251896733"/>
                    </a:ext>
                  </a:extLst>
                </a:gridCol>
                <a:gridCol w="6525088">
                  <a:extLst>
                    <a:ext uri="{9D8B030D-6E8A-4147-A177-3AD203B41FA5}">
                      <a16:colId xmlns:a16="http://schemas.microsoft.com/office/drawing/2014/main" val="2497027945"/>
                    </a:ext>
                  </a:extLst>
                </a:gridCol>
                <a:gridCol w="1366421">
                  <a:extLst>
                    <a:ext uri="{9D8B030D-6E8A-4147-A177-3AD203B41FA5}">
                      <a16:colId xmlns:a16="http://schemas.microsoft.com/office/drawing/2014/main" val="458693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Version</a:t>
                      </a:r>
                      <a:endParaRPr lang="ko-KR" altLang="en-US" sz="1600" b="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Date</a:t>
                      </a:r>
                      <a:endParaRPr lang="ko-KR" altLang="en-US" sz="1600" b="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Description</a:t>
                      </a:r>
                      <a:endParaRPr lang="ko-KR" altLang="en-US" sz="1600" b="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Author</a:t>
                      </a:r>
                      <a:endParaRPr lang="ko-KR" altLang="en-US" sz="1600" b="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49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v0.1</a:t>
                      </a: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2023/11/4</a:t>
                      </a: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메인 화면 구성</a:t>
                      </a:r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</a:t>
                      </a:r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회사 소개</a:t>
                      </a:r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</a:t>
                      </a:r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제품 소개</a:t>
                      </a:r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</a:t>
                      </a:r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고객지원 탭 제작</a:t>
                      </a:r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김행복</a:t>
                      </a: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3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v0.2</a:t>
                      </a: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2023/11/9</a:t>
                      </a: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서비스 개발 시작</a:t>
                      </a:r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</a:t>
                      </a:r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회사 소개</a:t>
                      </a:r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</a:t>
                      </a:r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제품 소개</a:t>
                      </a:r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김행복</a:t>
                      </a: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4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44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09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17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21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80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95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76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518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79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29D6C-27ED-4AE4-A6AD-3F81CD0FE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Service</a:t>
            </a:r>
            <a:endParaRPr lang="ko-KR" altLang="en-US" sz="3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D7B5C9D-1C7C-43B6-9718-573C5CA1D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246145"/>
              </p:ext>
            </p:extLst>
          </p:nvPr>
        </p:nvGraphicFramePr>
        <p:xfrm>
          <a:off x="1197870" y="1395760"/>
          <a:ext cx="9796258" cy="45403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932864301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627806087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71778404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05405284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9543921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427392855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844272191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347387674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781131391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84615516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58593187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608020694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4164423105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233058977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889151618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560411669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884846165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129982004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92136101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082313226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55564146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046748408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6130116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51961678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307757913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53706936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220850051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4047037587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193031526"/>
                    </a:ext>
                  </a:extLst>
                </a:gridCol>
              </a:tblGrid>
              <a:tr h="260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구분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0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9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기획배경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신규 상품에 대한 홍보와 회사를 소개하는 웹사이트를 만들기 위해 기획했다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기대효과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검색을 통해 회사의 접근성이 높아지고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판매 상품이 오프라인 뿐 아니라 온라인에서도 판매되어 매출 증가를 기대할 수 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기능요약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회사 소개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상품 구매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온라인 고객 센터 운영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82717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기타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527082"/>
                  </a:ext>
                </a:extLst>
              </a:tr>
              <a:tr h="147693">
                <a:tc gridSpan="3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981493"/>
                  </a:ext>
                </a:extLst>
              </a:tr>
              <a:tr h="291709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프로젝트 일정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4W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5W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983131"/>
                  </a:ext>
                </a:extLst>
              </a:tr>
              <a:tr h="291709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870032"/>
                  </a:ext>
                </a:extLst>
              </a:tr>
              <a:tr h="212347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서비스 기획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584751"/>
                  </a:ext>
                </a:extLst>
              </a:tr>
              <a:tr h="133033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요구분석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설계 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021828"/>
                  </a:ext>
                </a:extLst>
              </a:tr>
              <a:tr h="125727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서비스 개발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63912"/>
                  </a:ext>
                </a:extLst>
              </a:tr>
              <a:tr h="125727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통합테스트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015604"/>
                  </a:ext>
                </a:extLst>
              </a:tr>
              <a:tr h="125727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운영 적용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모니터링 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502992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78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29D6C-27ED-4AE4-A6AD-3F81CD0FE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Menu Structure</a:t>
            </a:r>
            <a:endParaRPr lang="ko-KR" altLang="en-US" sz="3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81440C-A8C8-7231-6A22-BAEBD71DDC73}"/>
              </a:ext>
            </a:extLst>
          </p:cNvPr>
          <p:cNvSpPr/>
          <p:nvPr/>
        </p:nvSpPr>
        <p:spPr>
          <a:xfrm>
            <a:off x="4743889" y="1100832"/>
            <a:ext cx="2704221" cy="5272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Drone </a:t>
            </a:r>
            <a:r>
              <a:rPr kumimoji="1" lang="en-US" altLang="ko-KR" dirty="0" err="1"/>
              <a:t>Wep</a:t>
            </a:r>
            <a:r>
              <a:rPr kumimoji="1" lang="en-US" altLang="ko-KR" dirty="0"/>
              <a:t> Site</a:t>
            </a:r>
            <a:endParaRPr kumimoji="1" lang="ko-KR" altLang="en-US" dirty="0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C820BD4-FE68-9EEB-97AE-2D2707DED60D}"/>
              </a:ext>
            </a:extLst>
          </p:cNvPr>
          <p:cNvGrpSpPr/>
          <p:nvPr/>
        </p:nvGrpSpPr>
        <p:grpSpPr>
          <a:xfrm>
            <a:off x="379173" y="2032399"/>
            <a:ext cx="11433651" cy="3724769"/>
            <a:chOff x="356937" y="1979037"/>
            <a:chExt cx="11433651" cy="372476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38545DC-B38C-CA40-5CF3-EDA6CA72E76D}"/>
                </a:ext>
              </a:extLst>
            </p:cNvPr>
            <p:cNvSpPr/>
            <p:nvPr/>
          </p:nvSpPr>
          <p:spPr>
            <a:xfrm>
              <a:off x="356937" y="1979037"/>
              <a:ext cx="1771835" cy="5272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회사 소개</a:t>
              </a:r>
              <a:endParaRPr kumimoji="1" lang="en-US" altLang="ko-KR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E58CF3B-C892-135A-F65C-54FF197E94F1}"/>
                </a:ext>
              </a:extLst>
            </p:cNvPr>
            <p:cNvSpPr/>
            <p:nvPr/>
          </p:nvSpPr>
          <p:spPr>
            <a:xfrm>
              <a:off x="5195030" y="5176560"/>
              <a:ext cx="1771817" cy="5272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가이드 및 </a:t>
              </a:r>
              <a:endParaRPr kumimoji="1" lang="en-US" altLang="ko-KR" dirty="0"/>
            </a:p>
            <a:p>
              <a:pPr algn="ctr"/>
              <a:r>
                <a:rPr kumimoji="1" lang="ko-KR" altLang="en-US" dirty="0"/>
                <a:t>매뉴얼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3CFD72A-C579-4995-4D3A-FBEFDE1F0D23}"/>
                </a:ext>
              </a:extLst>
            </p:cNvPr>
            <p:cNvSpPr/>
            <p:nvPr/>
          </p:nvSpPr>
          <p:spPr>
            <a:xfrm>
              <a:off x="2771668" y="2769906"/>
              <a:ext cx="1771819" cy="5272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err="1"/>
                <a:t>드론</a:t>
              </a:r>
              <a:r>
                <a:rPr kumimoji="1" lang="ko-KR" altLang="en-US" dirty="0"/>
                <a:t> 종류</a:t>
              </a:r>
            </a:p>
          </p:txBody>
        </p: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E3654BFE-B709-77EA-D914-7CAD85956ECD}"/>
                </a:ext>
              </a:extLst>
            </p:cNvPr>
            <p:cNvCxnSpPr>
              <a:cxnSpLocks/>
              <a:stCxn id="7" idx="2"/>
              <a:endCxn id="20" idx="0"/>
            </p:cNvCxnSpPr>
            <p:nvPr/>
          </p:nvCxnSpPr>
          <p:spPr>
            <a:xfrm>
              <a:off x="3657578" y="2506283"/>
              <a:ext cx="0" cy="2636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>
              <a:extLst>
                <a:ext uri="{FF2B5EF4-FFF2-40B4-BE49-F238E27FC236}">
                  <a16:creationId xmlns:a16="http://schemas.microsoft.com/office/drawing/2014/main" id="{A8EDB545-15F1-4A04-AE4F-F0A8908CE134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6072293" y="2506283"/>
              <a:ext cx="1" cy="2670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122D885-D521-75BC-9ADE-9DC6283992E9}"/>
                </a:ext>
              </a:extLst>
            </p:cNvPr>
            <p:cNvSpPr/>
            <p:nvPr/>
          </p:nvSpPr>
          <p:spPr>
            <a:xfrm>
              <a:off x="5186386" y="2774432"/>
              <a:ext cx="1771816" cy="5272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비행 제한 구역 조회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B86EB11-7B4B-6467-657E-C34F01B6690B}"/>
                </a:ext>
              </a:extLst>
            </p:cNvPr>
            <p:cNvSpPr/>
            <p:nvPr/>
          </p:nvSpPr>
          <p:spPr>
            <a:xfrm>
              <a:off x="5186387" y="3577799"/>
              <a:ext cx="1771817" cy="5272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수리 접수</a:t>
              </a:r>
            </a:p>
          </p:txBody>
        </p: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C0FD4B6B-4F9C-7612-9F9A-F1A5BD3673CB}"/>
                </a:ext>
              </a:extLst>
            </p:cNvPr>
            <p:cNvCxnSpPr>
              <a:cxnSpLocks/>
              <a:stCxn id="6" idx="3"/>
              <a:endCxn id="68" idx="1"/>
            </p:cNvCxnSpPr>
            <p:nvPr/>
          </p:nvCxnSpPr>
          <p:spPr>
            <a:xfrm>
              <a:off x="2128772" y="2242660"/>
              <a:ext cx="78899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672F9F6-FA8D-3D37-4CA1-636B2D0B1355}"/>
                </a:ext>
              </a:extLst>
            </p:cNvPr>
            <p:cNvSpPr/>
            <p:nvPr/>
          </p:nvSpPr>
          <p:spPr>
            <a:xfrm>
              <a:off x="2771668" y="1979037"/>
              <a:ext cx="1771819" cy="5272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err="1"/>
                <a:t>드론</a:t>
              </a:r>
              <a:endParaRPr kumimoji="1"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DD8884A-C7FB-3335-698E-3253409BE405}"/>
                </a:ext>
              </a:extLst>
            </p:cNvPr>
            <p:cNvSpPr/>
            <p:nvPr/>
          </p:nvSpPr>
          <p:spPr>
            <a:xfrm>
              <a:off x="5186383" y="1979037"/>
              <a:ext cx="1771819" cy="5272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고객지원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CD4D9A0-7DB9-7A6F-3EA9-58EC7F9957D3}"/>
                </a:ext>
              </a:extLst>
            </p:cNvPr>
            <p:cNvSpPr/>
            <p:nvPr/>
          </p:nvSpPr>
          <p:spPr>
            <a:xfrm>
              <a:off x="5186386" y="4377325"/>
              <a:ext cx="1771817" cy="5272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개인 센터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4630705-3A39-75AE-E3E3-132414031297}"/>
                </a:ext>
              </a:extLst>
            </p:cNvPr>
            <p:cNvSpPr/>
            <p:nvPr/>
          </p:nvSpPr>
          <p:spPr>
            <a:xfrm>
              <a:off x="7601098" y="3577799"/>
              <a:ext cx="1771818" cy="5272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전화 상담</a:t>
              </a:r>
            </a:p>
          </p:txBody>
        </p:sp>
        <p:cxnSp>
          <p:nvCxnSpPr>
            <p:cNvPr id="64" name="직선 연결선[R] 63">
              <a:extLst>
                <a:ext uri="{FF2B5EF4-FFF2-40B4-BE49-F238E27FC236}">
                  <a16:creationId xmlns:a16="http://schemas.microsoft.com/office/drawing/2014/main" id="{C1D3E503-ED8E-E263-9DD6-7F785C684423}"/>
                </a:ext>
              </a:extLst>
            </p:cNvPr>
            <p:cNvCxnSpPr>
              <a:cxnSpLocks/>
              <a:stCxn id="45" idx="2"/>
              <a:endCxn id="63" idx="0"/>
            </p:cNvCxnSpPr>
            <p:nvPr/>
          </p:nvCxnSpPr>
          <p:spPr>
            <a:xfrm flipH="1">
              <a:off x="8487007" y="2506283"/>
              <a:ext cx="2960" cy="10715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F7164AE-5F1C-C319-39C3-43062ACBCE0E}"/>
                </a:ext>
              </a:extLst>
            </p:cNvPr>
            <p:cNvSpPr/>
            <p:nvPr/>
          </p:nvSpPr>
          <p:spPr>
            <a:xfrm>
              <a:off x="7601098" y="2769906"/>
              <a:ext cx="1771818" cy="5272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온라인 접수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05191F7-D349-4B57-AB25-E82AD325C5C0}"/>
                </a:ext>
              </a:extLst>
            </p:cNvPr>
            <p:cNvSpPr/>
            <p:nvPr/>
          </p:nvSpPr>
          <p:spPr>
            <a:xfrm>
              <a:off x="10018769" y="1979037"/>
              <a:ext cx="1771819" cy="5272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로그인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EA4CBBF-1B6B-BB57-E67C-F640A5867B8A}"/>
                </a:ext>
              </a:extLst>
            </p:cNvPr>
            <p:cNvSpPr/>
            <p:nvPr/>
          </p:nvSpPr>
          <p:spPr>
            <a:xfrm>
              <a:off x="7604057" y="1979037"/>
              <a:ext cx="1771819" cy="5272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문의하기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586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29D6C-27ED-4AE4-A6AD-3F81CD0FE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Site Structure</a:t>
            </a:r>
            <a:endParaRPr lang="ko-KR" altLang="en-US" sz="3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8545DC-B38C-CA40-5CF3-EDA6CA72E76D}"/>
              </a:ext>
            </a:extLst>
          </p:cNvPr>
          <p:cNvSpPr/>
          <p:nvPr/>
        </p:nvSpPr>
        <p:spPr>
          <a:xfrm>
            <a:off x="5578436" y="345138"/>
            <a:ext cx="1032184" cy="5272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홈 화면</a:t>
            </a:r>
            <a:endParaRPr kumimoji="1"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876799-60F9-7346-6883-41D1D3BE2AD8}"/>
              </a:ext>
            </a:extLst>
          </p:cNvPr>
          <p:cNvSpPr/>
          <p:nvPr/>
        </p:nvSpPr>
        <p:spPr>
          <a:xfrm>
            <a:off x="1483547" y="1204716"/>
            <a:ext cx="1032184" cy="5272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회사 소개</a:t>
            </a:r>
            <a:endParaRPr kumimoji="1" lang="en-US" altLang="ko-KR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DB9067-4494-3847-439E-D88E37A6AD59}"/>
              </a:ext>
            </a:extLst>
          </p:cNvPr>
          <p:cNvSpPr/>
          <p:nvPr/>
        </p:nvSpPr>
        <p:spPr>
          <a:xfrm>
            <a:off x="3561512" y="1204716"/>
            <a:ext cx="1032184" cy="5272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제품 소개</a:t>
            </a:r>
            <a:endParaRPr kumimoji="1" lang="en-US" altLang="ko-KR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44D4D2-6741-6E87-C56A-AF7A361306DB}"/>
              </a:ext>
            </a:extLst>
          </p:cNvPr>
          <p:cNvSpPr/>
          <p:nvPr/>
        </p:nvSpPr>
        <p:spPr>
          <a:xfrm>
            <a:off x="8688585" y="1263194"/>
            <a:ext cx="1032184" cy="5272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고객 지원</a:t>
            </a:r>
            <a:endParaRPr kumimoji="1"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6EEBEF-375A-D59D-A9DC-D422711A29D9}"/>
              </a:ext>
            </a:extLst>
          </p:cNvPr>
          <p:cNvSpPr/>
          <p:nvPr/>
        </p:nvSpPr>
        <p:spPr>
          <a:xfrm>
            <a:off x="8300503" y="2032316"/>
            <a:ext cx="776165" cy="5272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비행 제한 구역 조회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55BE53F-07B4-FE3F-EFF3-5332F3DD137A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 flipH="1">
            <a:off x="4077604" y="872384"/>
            <a:ext cx="2016924" cy="332332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DE2E5B9-6F45-3400-8BCE-059AFE49C7B3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flipH="1">
            <a:off x="1999639" y="872384"/>
            <a:ext cx="4094889" cy="332332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0EDC6B5-C91C-7AC6-8A80-981AF726EC4A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6094528" y="872384"/>
            <a:ext cx="3110149" cy="39081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B0E08B-D745-FD31-7C04-35D9A3998CE2}"/>
              </a:ext>
            </a:extLst>
          </p:cNvPr>
          <p:cNvSpPr/>
          <p:nvPr/>
        </p:nvSpPr>
        <p:spPr>
          <a:xfrm>
            <a:off x="9332687" y="2032316"/>
            <a:ext cx="776165" cy="5272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가이드 및 메뉴얼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F9869D7-2A0C-3DC9-4E1A-BE98CF43D7A9}"/>
              </a:ext>
            </a:extLst>
          </p:cNvPr>
          <p:cNvSpPr/>
          <p:nvPr/>
        </p:nvSpPr>
        <p:spPr>
          <a:xfrm>
            <a:off x="10364871" y="2024837"/>
            <a:ext cx="776165" cy="5272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온라인 접수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50D4EE-9FC7-EBB5-C7EF-9FD818092819}"/>
              </a:ext>
            </a:extLst>
          </p:cNvPr>
          <p:cNvSpPr/>
          <p:nvPr/>
        </p:nvSpPr>
        <p:spPr>
          <a:xfrm>
            <a:off x="11397055" y="2032316"/>
            <a:ext cx="776165" cy="5272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전화 상담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55CB533-3ED7-17B4-0AB1-4757796F24C9}"/>
              </a:ext>
            </a:extLst>
          </p:cNvPr>
          <p:cNvSpPr/>
          <p:nvPr/>
        </p:nvSpPr>
        <p:spPr>
          <a:xfrm>
            <a:off x="7268319" y="2024837"/>
            <a:ext cx="776165" cy="5272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수리 접수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9E3B818-93B5-52FE-699D-A41322477FF9}"/>
              </a:ext>
            </a:extLst>
          </p:cNvPr>
          <p:cNvSpPr/>
          <p:nvPr/>
        </p:nvSpPr>
        <p:spPr>
          <a:xfrm>
            <a:off x="6236135" y="2032316"/>
            <a:ext cx="776165" cy="5272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개인 센터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A610BBF-4240-26D8-1826-EDCA4D47CBDF}"/>
              </a:ext>
            </a:extLst>
          </p:cNvPr>
          <p:cNvSpPr/>
          <p:nvPr/>
        </p:nvSpPr>
        <p:spPr>
          <a:xfrm>
            <a:off x="3561513" y="2024837"/>
            <a:ext cx="1032184" cy="5272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옵션 선택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DEAACCD-FD52-67BF-4867-0C2237DD3AB3}"/>
              </a:ext>
            </a:extLst>
          </p:cNvPr>
          <p:cNvSpPr/>
          <p:nvPr/>
        </p:nvSpPr>
        <p:spPr>
          <a:xfrm>
            <a:off x="3561512" y="2844958"/>
            <a:ext cx="1032184" cy="5272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주문 정보 입력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2DA84A9-F48E-55F7-2818-1657FC63E319}"/>
              </a:ext>
            </a:extLst>
          </p:cNvPr>
          <p:cNvSpPr/>
          <p:nvPr/>
        </p:nvSpPr>
        <p:spPr>
          <a:xfrm>
            <a:off x="3561512" y="3665079"/>
            <a:ext cx="1032184" cy="5272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주문 성공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9EC0642-7840-2C0E-6E80-BA1769329839}"/>
              </a:ext>
            </a:extLst>
          </p:cNvPr>
          <p:cNvCxnSpPr>
            <a:cxnSpLocks/>
            <a:stCxn id="18" idx="2"/>
            <a:endCxn id="51" idx="0"/>
          </p:cNvCxnSpPr>
          <p:nvPr/>
        </p:nvCxnSpPr>
        <p:spPr>
          <a:xfrm>
            <a:off x="4077604" y="1731962"/>
            <a:ext cx="1" cy="292875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F2EB6CD-21F6-8DC9-D376-A94414B16CDC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 flipH="1">
            <a:off x="4077604" y="2552083"/>
            <a:ext cx="1" cy="292875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2AAE337-957F-7A0C-E66F-51D1F5813000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4077604" y="3372204"/>
            <a:ext cx="0" cy="292875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88384B7-2684-28EF-ABD3-5625FB79BB8E}"/>
              </a:ext>
            </a:extLst>
          </p:cNvPr>
          <p:cNvCxnSpPr>
            <a:cxnSpLocks/>
            <a:stCxn id="19" idx="2"/>
            <a:endCxn id="43" idx="0"/>
          </p:cNvCxnSpPr>
          <p:nvPr/>
        </p:nvCxnSpPr>
        <p:spPr>
          <a:xfrm flipH="1">
            <a:off x="6624218" y="1790440"/>
            <a:ext cx="2580459" cy="241876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E3BA7A4-076D-1CAA-7880-7691CB590785}"/>
              </a:ext>
            </a:extLst>
          </p:cNvPr>
          <p:cNvCxnSpPr>
            <a:cxnSpLocks/>
            <a:stCxn id="19" idx="2"/>
            <a:endCxn id="42" idx="0"/>
          </p:cNvCxnSpPr>
          <p:nvPr/>
        </p:nvCxnSpPr>
        <p:spPr>
          <a:xfrm flipH="1">
            <a:off x="7656402" y="1790440"/>
            <a:ext cx="1548275" cy="234397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42FE3EC-6000-78AF-08CD-91AAAD5F320B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 flipH="1">
            <a:off x="8688586" y="1790440"/>
            <a:ext cx="516091" cy="241876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05ABF35-F6F8-039A-2189-4755548997BC}"/>
              </a:ext>
            </a:extLst>
          </p:cNvPr>
          <p:cNvCxnSpPr>
            <a:cxnSpLocks/>
            <a:stCxn id="19" idx="2"/>
            <a:endCxn id="35" idx="0"/>
          </p:cNvCxnSpPr>
          <p:nvPr/>
        </p:nvCxnSpPr>
        <p:spPr>
          <a:xfrm>
            <a:off x="9204677" y="1790440"/>
            <a:ext cx="516093" cy="241876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4818668-C139-5BFC-4056-CDDF4242AEC4}"/>
              </a:ext>
            </a:extLst>
          </p:cNvPr>
          <p:cNvCxnSpPr>
            <a:cxnSpLocks/>
            <a:stCxn id="19" idx="2"/>
            <a:endCxn id="37" idx="0"/>
          </p:cNvCxnSpPr>
          <p:nvPr/>
        </p:nvCxnSpPr>
        <p:spPr>
          <a:xfrm>
            <a:off x="9204677" y="1790440"/>
            <a:ext cx="1548277" cy="234397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99E4B54-794A-DD41-4D9D-E22628B27AD9}"/>
              </a:ext>
            </a:extLst>
          </p:cNvPr>
          <p:cNvCxnSpPr>
            <a:cxnSpLocks/>
            <a:stCxn id="19" idx="2"/>
            <a:endCxn id="38" idx="0"/>
          </p:cNvCxnSpPr>
          <p:nvPr/>
        </p:nvCxnSpPr>
        <p:spPr>
          <a:xfrm>
            <a:off x="9204677" y="1790440"/>
            <a:ext cx="2580461" cy="241876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859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항공기, 비행기이(가) 표시된 사진&#10;&#10;자동 생성된 설명">
            <a:extLst>
              <a:ext uri="{FF2B5EF4-FFF2-40B4-BE49-F238E27FC236}">
                <a16:creationId xmlns:a16="http://schemas.microsoft.com/office/drawing/2014/main" id="{36D3C8E0-D5D2-C320-3109-9CA41E58E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802" y="1003177"/>
            <a:ext cx="5307506" cy="5455328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3F1F597-EF01-48D9-9B3E-22907A64F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582836"/>
              </p:ext>
            </p:extLst>
          </p:nvPr>
        </p:nvGraphicFramePr>
        <p:xfrm>
          <a:off x="474214" y="334176"/>
          <a:ext cx="5447191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618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3680573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프로젝트명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HBDrone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18ADD4A-9D30-441B-AC93-6900F2A69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907442"/>
              </p:ext>
            </p:extLst>
          </p:nvPr>
        </p:nvGraphicFramePr>
        <p:xfrm>
          <a:off x="5921405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작성일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2023/11/6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B1B486F-DBF4-4461-8375-3BB211EF7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180771"/>
              </p:ext>
            </p:extLst>
          </p:nvPr>
        </p:nvGraphicFramePr>
        <p:xfrm>
          <a:off x="8735627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김행복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2960E66-2D9A-410A-8AD6-07645C397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759028"/>
              </p:ext>
            </p:extLst>
          </p:nvPr>
        </p:nvGraphicFramePr>
        <p:xfrm>
          <a:off x="474214" y="626273"/>
          <a:ext cx="8261413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081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650733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홈 메인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21C6DD-E0C9-40D6-9282-B21269E80D4D}"/>
              </a:ext>
            </a:extLst>
          </p:cNvPr>
          <p:cNvSpPr/>
          <p:nvPr/>
        </p:nvSpPr>
        <p:spPr>
          <a:xfrm>
            <a:off x="474214" y="1003177"/>
            <a:ext cx="8261413" cy="55206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96FBA1-A3D9-443D-90B5-8DA59EAFED0F}"/>
              </a:ext>
            </a:extLst>
          </p:cNvPr>
          <p:cNvSpPr/>
          <p:nvPr/>
        </p:nvSpPr>
        <p:spPr>
          <a:xfrm>
            <a:off x="8735627" y="1003177"/>
            <a:ext cx="2814222" cy="2920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 설명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9F39867-5DF8-4625-A230-64800D34F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559527"/>
              </p:ext>
            </p:extLst>
          </p:nvPr>
        </p:nvGraphicFramePr>
        <p:xfrm>
          <a:off x="8735627" y="626273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3900346756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692292645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ID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altLang="ko-KR" sz="1200" dirty="0" err="1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mainpage.html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95763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EA318E-F27C-4038-97D0-D2D2FC25E72E}"/>
              </a:ext>
            </a:extLst>
          </p:cNvPr>
          <p:cNvSpPr/>
          <p:nvPr/>
        </p:nvSpPr>
        <p:spPr>
          <a:xfrm>
            <a:off x="8735627" y="1295888"/>
            <a:ext cx="2814222" cy="52279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헤더 부분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회사 소개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드론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종류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고객 지원 탭과 검색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로그인 기능 탭이 위치하고 있다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제품 홍보 부분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2-1)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바로 구매하거나 제품에 대해 상세 정보 확인 기능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2-2)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홈 화면에서 신규 상품 홍보를 위해 대표 사진 하나만 띄움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회사 소개 </a:t>
            </a:r>
            <a:r>
              <a:rPr lang="ko-KR" altLang="en-US" sz="1200" dirty="0" err="1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푸터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부분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ko-KR" altLang="en-US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0C3502-2734-4892-8965-41ED11779290}"/>
              </a:ext>
            </a:extLst>
          </p:cNvPr>
          <p:cNvSpPr/>
          <p:nvPr/>
        </p:nvSpPr>
        <p:spPr>
          <a:xfrm>
            <a:off x="1845802" y="1038941"/>
            <a:ext cx="286676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endParaRPr lang="ko-KR" altLang="en-US" sz="1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951CC5-C0CB-4864-AD91-07F900088F31}"/>
              </a:ext>
            </a:extLst>
          </p:cNvPr>
          <p:cNvSpPr/>
          <p:nvPr/>
        </p:nvSpPr>
        <p:spPr>
          <a:xfrm>
            <a:off x="3780692" y="3856607"/>
            <a:ext cx="1441939" cy="2845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2-1</a:t>
            </a:r>
            <a:endParaRPr lang="ko-KR" altLang="en-US" sz="14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820611-AAE9-9830-8FA4-195E4FB39889}"/>
              </a:ext>
            </a:extLst>
          </p:cNvPr>
          <p:cNvSpPr/>
          <p:nvPr/>
        </p:nvSpPr>
        <p:spPr>
          <a:xfrm>
            <a:off x="2530862" y="1448794"/>
            <a:ext cx="286676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endParaRPr lang="ko-KR" altLang="en-US" sz="1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93EBEC-831E-E4BA-C3D0-AECAC1C84096}"/>
              </a:ext>
            </a:extLst>
          </p:cNvPr>
          <p:cNvSpPr/>
          <p:nvPr/>
        </p:nvSpPr>
        <p:spPr>
          <a:xfrm>
            <a:off x="4196290" y="4327124"/>
            <a:ext cx="514447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2-2</a:t>
            </a:r>
            <a:endParaRPr lang="ko-KR" altLang="en-US" sz="1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2B009C-3968-AF2F-A630-C9CEEF17D82E}"/>
              </a:ext>
            </a:extLst>
          </p:cNvPr>
          <p:cNvSpPr/>
          <p:nvPr/>
        </p:nvSpPr>
        <p:spPr>
          <a:xfrm>
            <a:off x="4052952" y="5721658"/>
            <a:ext cx="286676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endParaRPr lang="ko-KR" altLang="en-US" sz="1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112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항공기, 야외, 스크린샷, 텍스트이(가) 표시된 사진&#10;&#10;자동 생성된 설명">
            <a:extLst>
              <a:ext uri="{FF2B5EF4-FFF2-40B4-BE49-F238E27FC236}">
                <a16:creationId xmlns:a16="http://schemas.microsoft.com/office/drawing/2014/main" id="{8B5ECEB6-39CE-EC88-FF2F-C27073146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895" y="1136968"/>
            <a:ext cx="5144050" cy="5253063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3F1F597-EF01-48D9-9B3E-22907A64FAB0}"/>
              </a:ext>
            </a:extLst>
          </p:cNvPr>
          <p:cNvGraphicFramePr>
            <a:graphicFrameLocks noGrp="1"/>
          </p:cNvGraphicFramePr>
          <p:nvPr/>
        </p:nvGraphicFramePr>
        <p:xfrm>
          <a:off x="474214" y="334176"/>
          <a:ext cx="5447191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618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3680573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프로젝트명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HBDrone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18ADD4A-9D30-441B-AC93-6900F2A69DCD}"/>
              </a:ext>
            </a:extLst>
          </p:cNvPr>
          <p:cNvGraphicFramePr>
            <a:graphicFrameLocks noGrp="1"/>
          </p:cNvGraphicFramePr>
          <p:nvPr/>
        </p:nvGraphicFramePr>
        <p:xfrm>
          <a:off x="5921405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작성일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2023/11/6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B1B486F-DBF4-4461-8375-3BB211EF7083}"/>
              </a:ext>
            </a:extLst>
          </p:cNvPr>
          <p:cNvGraphicFramePr>
            <a:graphicFrameLocks noGrp="1"/>
          </p:cNvGraphicFramePr>
          <p:nvPr/>
        </p:nvGraphicFramePr>
        <p:xfrm>
          <a:off x="8735627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김행복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2960E66-2D9A-410A-8AD6-07645C397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634211"/>
              </p:ext>
            </p:extLst>
          </p:nvPr>
        </p:nvGraphicFramePr>
        <p:xfrm>
          <a:off x="474214" y="626273"/>
          <a:ext cx="8261413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081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650733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홈 메인 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&gt; Header &gt; Company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21C6DD-E0C9-40D6-9282-B21269E80D4D}"/>
              </a:ext>
            </a:extLst>
          </p:cNvPr>
          <p:cNvSpPr/>
          <p:nvPr/>
        </p:nvSpPr>
        <p:spPr>
          <a:xfrm>
            <a:off x="474214" y="1003177"/>
            <a:ext cx="8261413" cy="55206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96FBA1-A3D9-443D-90B5-8DA59EAFED0F}"/>
              </a:ext>
            </a:extLst>
          </p:cNvPr>
          <p:cNvSpPr/>
          <p:nvPr/>
        </p:nvSpPr>
        <p:spPr>
          <a:xfrm>
            <a:off x="8735627" y="1003177"/>
            <a:ext cx="2814222" cy="2920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 설명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9F39867-5DF8-4625-A230-64800D34F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088673"/>
              </p:ext>
            </p:extLst>
          </p:nvPr>
        </p:nvGraphicFramePr>
        <p:xfrm>
          <a:off x="8735627" y="626273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3900346756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692292645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ID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altLang="ko-KR" sz="1200" dirty="0" err="1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compny_info.html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95763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EA318E-F27C-4038-97D0-D2D2FC25E72E}"/>
              </a:ext>
            </a:extLst>
          </p:cNvPr>
          <p:cNvSpPr/>
          <p:nvPr/>
        </p:nvSpPr>
        <p:spPr>
          <a:xfrm>
            <a:off x="8735627" y="1295888"/>
            <a:ext cx="2814222" cy="52279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회사 소개 부분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ko-KR" altLang="en-US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0C3502-2734-4892-8965-41ED11779290}"/>
              </a:ext>
            </a:extLst>
          </p:cNvPr>
          <p:cNvSpPr/>
          <p:nvPr/>
        </p:nvSpPr>
        <p:spPr>
          <a:xfrm>
            <a:off x="2644793" y="3790758"/>
            <a:ext cx="286676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endParaRPr lang="ko-KR" altLang="en-US" sz="1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4573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A716D2F7-4D9B-4D53-7E4B-577E81225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773" y="1076654"/>
            <a:ext cx="4923564" cy="5054162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3F1F597-EF01-48D9-9B3E-22907A64F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384729"/>
              </p:ext>
            </p:extLst>
          </p:nvPr>
        </p:nvGraphicFramePr>
        <p:xfrm>
          <a:off x="474214" y="334176"/>
          <a:ext cx="5447191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618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3680573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프로젝트명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HBDrone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18ADD4A-9D30-441B-AC93-6900F2A69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987872"/>
              </p:ext>
            </p:extLst>
          </p:nvPr>
        </p:nvGraphicFramePr>
        <p:xfrm>
          <a:off x="5921405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작성일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2023/11/6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B1B486F-DBF4-4461-8375-3BB211EF7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399442"/>
              </p:ext>
            </p:extLst>
          </p:nvPr>
        </p:nvGraphicFramePr>
        <p:xfrm>
          <a:off x="8735627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김행복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2960E66-2D9A-410A-8AD6-07645C397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538984"/>
              </p:ext>
            </p:extLst>
          </p:nvPr>
        </p:nvGraphicFramePr>
        <p:xfrm>
          <a:off x="474214" y="626273"/>
          <a:ext cx="8261413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081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650733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홈 메인 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&gt; Header &gt; Drone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21C6DD-E0C9-40D6-9282-B21269E80D4D}"/>
              </a:ext>
            </a:extLst>
          </p:cNvPr>
          <p:cNvSpPr/>
          <p:nvPr/>
        </p:nvSpPr>
        <p:spPr>
          <a:xfrm>
            <a:off x="474214" y="1003177"/>
            <a:ext cx="8261413" cy="55206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96FBA1-A3D9-443D-90B5-8DA59EAFED0F}"/>
              </a:ext>
            </a:extLst>
          </p:cNvPr>
          <p:cNvSpPr/>
          <p:nvPr/>
        </p:nvSpPr>
        <p:spPr>
          <a:xfrm>
            <a:off x="8735627" y="1003177"/>
            <a:ext cx="2814222" cy="2920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 설명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9F39867-5DF8-4625-A230-64800D34F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749561"/>
              </p:ext>
            </p:extLst>
          </p:nvPr>
        </p:nvGraphicFramePr>
        <p:xfrm>
          <a:off x="8735627" y="626273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3900346756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692292645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ID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altLang="ko-KR" sz="1200" dirty="0" err="1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product.html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95763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EA318E-F27C-4038-97D0-D2D2FC25E72E}"/>
              </a:ext>
            </a:extLst>
          </p:cNvPr>
          <p:cNvSpPr/>
          <p:nvPr/>
        </p:nvSpPr>
        <p:spPr>
          <a:xfrm>
            <a:off x="8735627" y="1295888"/>
            <a:ext cx="2814222" cy="52279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기존 판매 중인 </a:t>
            </a:r>
            <a:r>
              <a:rPr lang="ko-KR" altLang="en-US" sz="1200" dirty="0" err="1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드론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대와 신규 </a:t>
            </a:r>
            <a:r>
              <a:rPr lang="ko-KR" altLang="en-US" sz="1200" dirty="0" err="1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드론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대를 비교해서 구매할 수 있도록 배치함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현재 </a:t>
            </a:r>
            <a:r>
              <a:rPr lang="ko-KR" altLang="en-US" sz="1200" dirty="0" err="1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드론은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종류만 있음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앞으로 더 많은 </a:t>
            </a:r>
            <a:r>
              <a:rPr lang="ko-KR" altLang="en-US" sz="1200" dirty="0" err="1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드론이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추가된다면 프로펠러 개수에 따라 카테고리를 만들어서 출력할 예정임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제품 특징 설명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2-1)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구매 버튼을 눌렀을 때 구매를 위한 페이지로 이동함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ko-KR" altLang="en-US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0C3502-2734-4892-8965-41ED11779290}"/>
              </a:ext>
            </a:extLst>
          </p:cNvPr>
          <p:cNvSpPr/>
          <p:nvPr/>
        </p:nvSpPr>
        <p:spPr>
          <a:xfrm>
            <a:off x="4174907" y="1587896"/>
            <a:ext cx="286676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endParaRPr lang="ko-KR" altLang="en-US" sz="1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951CC5-C0CB-4864-AD91-07F900088F31}"/>
              </a:ext>
            </a:extLst>
          </p:cNvPr>
          <p:cNvSpPr/>
          <p:nvPr/>
        </p:nvSpPr>
        <p:spPr>
          <a:xfrm>
            <a:off x="4604920" y="3071946"/>
            <a:ext cx="514447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2-1</a:t>
            </a:r>
            <a:endParaRPr lang="ko-KR" altLang="en-US" sz="1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EACEBF-7748-649E-C78D-1699931D2EF5}"/>
              </a:ext>
            </a:extLst>
          </p:cNvPr>
          <p:cNvSpPr/>
          <p:nvPr/>
        </p:nvSpPr>
        <p:spPr>
          <a:xfrm>
            <a:off x="2551773" y="3660074"/>
            <a:ext cx="286676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endParaRPr lang="ko-KR" altLang="en-US" sz="1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329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84DBC262-FC22-8FDA-2A0C-9E5618F6B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09" y="1039681"/>
            <a:ext cx="5120824" cy="5240785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3F1F597-EF01-48D9-9B3E-22907A64FAB0}"/>
              </a:ext>
            </a:extLst>
          </p:cNvPr>
          <p:cNvGraphicFramePr>
            <a:graphicFrameLocks noGrp="1"/>
          </p:cNvGraphicFramePr>
          <p:nvPr/>
        </p:nvGraphicFramePr>
        <p:xfrm>
          <a:off x="474214" y="334176"/>
          <a:ext cx="5447191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618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3680573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프로젝트명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프로젝트명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18ADD4A-9D30-441B-AC93-6900F2A69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12129"/>
              </p:ext>
            </p:extLst>
          </p:nvPr>
        </p:nvGraphicFramePr>
        <p:xfrm>
          <a:off x="5921405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작성일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2023/11/6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B1B486F-DBF4-4461-8375-3BB211EF7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653547"/>
              </p:ext>
            </p:extLst>
          </p:nvPr>
        </p:nvGraphicFramePr>
        <p:xfrm>
          <a:off x="8735627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김행복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2960E66-2D9A-410A-8AD6-07645C397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447517"/>
              </p:ext>
            </p:extLst>
          </p:nvPr>
        </p:nvGraphicFramePr>
        <p:xfrm>
          <a:off x="474214" y="626273"/>
          <a:ext cx="8261413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081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650733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홈 메인 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&gt; Header &gt; Drone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&gt;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Option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21C6DD-E0C9-40D6-9282-B21269E80D4D}"/>
              </a:ext>
            </a:extLst>
          </p:cNvPr>
          <p:cNvSpPr/>
          <p:nvPr/>
        </p:nvSpPr>
        <p:spPr>
          <a:xfrm>
            <a:off x="474214" y="1003177"/>
            <a:ext cx="8261413" cy="55206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96FBA1-A3D9-443D-90B5-8DA59EAFED0F}"/>
              </a:ext>
            </a:extLst>
          </p:cNvPr>
          <p:cNvSpPr/>
          <p:nvPr/>
        </p:nvSpPr>
        <p:spPr>
          <a:xfrm>
            <a:off x="8735627" y="1003177"/>
            <a:ext cx="2814222" cy="2920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 설명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9F39867-5DF8-4625-A230-64800D34F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335585"/>
              </p:ext>
            </p:extLst>
          </p:nvPr>
        </p:nvGraphicFramePr>
        <p:xfrm>
          <a:off x="8735627" y="626273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3900346756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692292645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ID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en-US" altLang="ko-KR" sz="1200" dirty="0" err="1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product_option.html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95763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EA318E-F27C-4038-97D0-D2D2FC25E72E}"/>
              </a:ext>
            </a:extLst>
          </p:cNvPr>
          <p:cNvSpPr/>
          <p:nvPr/>
        </p:nvSpPr>
        <p:spPr>
          <a:xfrm>
            <a:off x="8735627" y="1295888"/>
            <a:ext cx="2814222" cy="52279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드론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제품 선택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구입하기 버튼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2-1)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 구성품 수량 선택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ko-KR" altLang="en-US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0C3502-2734-4892-8965-41ED11779290}"/>
              </a:ext>
            </a:extLst>
          </p:cNvPr>
          <p:cNvSpPr/>
          <p:nvPr/>
        </p:nvSpPr>
        <p:spPr>
          <a:xfrm>
            <a:off x="6077516" y="2227089"/>
            <a:ext cx="286676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endParaRPr lang="ko-KR" altLang="en-US" sz="1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951CC5-C0CB-4864-AD91-07F900088F31}"/>
              </a:ext>
            </a:extLst>
          </p:cNvPr>
          <p:cNvSpPr/>
          <p:nvPr/>
        </p:nvSpPr>
        <p:spPr>
          <a:xfrm>
            <a:off x="6077516" y="3526909"/>
            <a:ext cx="514447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2-1</a:t>
            </a:r>
            <a:endParaRPr lang="ko-KR" altLang="en-US" sz="1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EACEBF-7748-649E-C78D-1699931D2EF5}"/>
              </a:ext>
            </a:extLst>
          </p:cNvPr>
          <p:cNvSpPr/>
          <p:nvPr/>
        </p:nvSpPr>
        <p:spPr>
          <a:xfrm>
            <a:off x="6096000" y="4941730"/>
            <a:ext cx="286676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endParaRPr lang="ko-KR" altLang="en-US" sz="1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353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8941</TotalTime>
  <Words>648</Words>
  <Application>Microsoft Macintosh PowerPoint</Application>
  <PresentationFormat>와이드스크린</PresentationFormat>
  <Paragraphs>287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Noto Sans CJK KR Regular</vt:lpstr>
      <vt:lpstr>Arial</vt:lpstr>
      <vt:lpstr>Office 테마</vt:lpstr>
      <vt:lpstr>HBDrone 웹사이트</vt:lpstr>
      <vt:lpstr>History</vt:lpstr>
      <vt:lpstr>Service</vt:lpstr>
      <vt:lpstr>Menu Structure</vt:lpstr>
      <vt:lpstr>Site Structure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제목 입력</dc:title>
  <dc:creator>희재 양</dc:creator>
  <cp:lastModifiedBy>김행복</cp:lastModifiedBy>
  <cp:revision>110</cp:revision>
  <dcterms:created xsi:type="dcterms:W3CDTF">2021-12-20T07:02:13Z</dcterms:created>
  <dcterms:modified xsi:type="dcterms:W3CDTF">2023-11-21T10:53:38Z</dcterms:modified>
</cp:coreProperties>
</file>