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70"/>
  </p:normalViewPr>
  <p:slideViewPr>
    <p:cSldViewPr snapToGrid="0">
      <p:cViewPr varScale="1">
        <p:scale>
          <a:sx n="107" d="100"/>
          <a:sy n="107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D216D-D3E7-4FA2-A0D5-178E781EB236}" type="datetimeFigureOut">
              <a:rPr lang="ko-KR" altLang="en-US" smtClean="0"/>
              <a:t>2024-12-21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C117B-44A0-45DE-91D1-3375A93ED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12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C117B-44A0-45DE-91D1-3375A93ED66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468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F6A7B-2D9F-36BB-0AA0-48C679A99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5956D1-8E8B-3EF6-F7E6-8DABA2974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D3CF9-06AB-7D58-F40F-192928FA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6ABB-E9AB-B340-ADED-FB09A8D4DCF1}" type="datetimeFigureOut">
              <a:rPr kumimoji="1" lang="ko-KR" altLang="en-US" smtClean="0"/>
              <a:t>2024-12-21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FBECD-755D-99ED-D3F3-05A01FA3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0B837-D051-1E07-85BF-731D472C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5D8B-6018-E74A-A97B-63F887267E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359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5776-0580-D608-70C0-8EFD9314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0030B2-0E88-9ECF-AA1F-D3DEABFA4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794CC-B23F-5AC1-C88D-2B02BE54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6ABB-E9AB-B340-ADED-FB09A8D4DCF1}" type="datetimeFigureOut">
              <a:rPr kumimoji="1" lang="ko-KR" altLang="en-US" smtClean="0"/>
              <a:t>2024-12-21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F06C2-F3DD-0BD8-F0EC-3CD007C22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D35DD-97D5-81D7-D09F-A5E5E8BB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5D8B-6018-E74A-A97B-63F887267E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705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E1B17B-8680-FB0E-7139-6D3D6277F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28398F-7C6C-D39B-E183-CFB19FE9F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6CC48-BF6B-6038-D179-59786E45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6ABB-E9AB-B340-ADED-FB09A8D4DCF1}" type="datetimeFigureOut">
              <a:rPr kumimoji="1" lang="ko-KR" altLang="en-US" smtClean="0"/>
              <a:t>2024-12-21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A29CD-4052-499E-4C80-220F69C3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C7F62-C9E0-F025-4507-39A77BF6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5D8B-6018-E74A-A97B-63F887267E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834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19A5B-FF02-699A-DA38-387528D0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B29A06-6F4D-D80D-C527-980D0C295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9684E-1D8A-AA27-3105-027F4B5C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6ABB-E9AB-B340-ADED-FB09A8D4DCF1}" type="datetimeFigureOut">
              <a:rPr kumimoji="1" lang="ko-KR" altLang="en-US" smtClean="0"/>
              <a:t>2024-12-21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DF0DD-CCFD-DE2D-328E-DE65D8CC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33E6A-BEC6-63A7-E9B2-8B5C4751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5D8B-6018-E74A-A97B-63F887267E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381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09278-8A64-07AD-02B2-060E5D51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84D232-A2E1-AE02-463D-B6BBFEAE7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7D0BF-64F3-F3D3-60F9-44F6A5A8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6ABB-E9AB-B340-ADED-FB09A8D4DCF1}" type="datetimeFigureOut">
              <a:rPr kumimoji="1" lang="ko-KR" altLang="en-US" smtClean="0"/>
              <a:t>2024-12-21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ADA57F-5B4A-EF61-B214-C45BD092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55C79-A115-5A41-F04C-CB577073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5D8B-6018-E74A-A97B-63F887267E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330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BA791-CD35-90C4-71FB-DEEE8C69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99C07-1789-6237-20C3-85B4DCC41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EA306A-C507-0C9C-E57E-5A4B8699F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CE4119-A389-454B-D1E1-2852B16C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6ABB-E9AB-B340-ADED-FB09A8D4DCF1}" type="datetimeFigureOut">
              <a:rPr kumimoji="1" lang="ko-KR" altLang="en-US" smtClean="0"/>
              <a:t>2024-12-21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01736D-7F51-2439-87AE-8D2F7B62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4027ED-27A9-5676-B968-1722A3B3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5D8B-6018-E74A-A97B-63F887267E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002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97E65-CBF2-5EE9-4382-8FF42A80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AB5598-21BA-B482-B5CF-B5CBC1B75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11102-ECDA-63DD-D36C-844B08409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3FE248-495F-BE47-7D3E-71F629413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E0118B-B4C0-CB34-E6D5-33A9DDF70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4C1F19-F952-A29F-1E5B-5BA3503C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6ABB-E9AB-B340-ADED-FB09A8D4DCF1}" type="datetimeFigureOut">
              <a:rPr kumimoji="1" lang="ko-KR" altLang="en-US" smtClean="0"/>
              <a:t>2024-12-21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10777A-9DF3-2A1E-D2E7-323105F3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A61B1C-E11C-5B96-539B-C6B6B976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5D8B-6018-E74A-A97B-63F887267E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494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8671C-D4E2-63CE-5C6E-F3DD14D0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39A21A-FDBF-F165-0A3B-C0A047A5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6ABB-E9AB-B340-ADED-FB09A8D4DCF1}" type="datetimeFigureOut">
              <a:rPr kumimoji="1" lang="ko-KR" altLang="en-US" smtClean="0"/>
              <a:t>2024-12-21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147CBA-99FB-C5DD-F337-DD02C13B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167747-43B4-A07A-ACE4-28423DE1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5D8B-6018-E74A-A97B-63F887267E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228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56A9BC-DB7C-8962-D316-F1EF7D5D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6ABB-E9AB-B340-ADED-FB09A8D4DCF1}" type="datetimeFigureOut">
              <a:rPr kumimoji="1" lang="ko-KR" altLang="en-US" smtClean="0"/>
              <a:t>2024-12-21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B00B34-8F56-DA57-F453-1F4B0EF08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73D76C-D63E-B3DD-FCA9-EFEA4573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5D8B-6018-E74A-A97B-63F887267E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887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9735B-EE37-E963-9CD1-DF59DB83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E7746-16B6-5A8B-AE4D-FAF616C9D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485E1-2C1F-A418-F04E-68484426A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57CA9B-DCF5-F0FB-EAB3-F9DE867F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6ABB-E9AB-B340-ADED-FB09A8D4DCF1}" type="datetimeFigureOut">
              <a:rPr kumimoji="1" lang="ko-KR" altLang="en-US" smtClean="0"/>
              <a:t>2024-12-21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8B570-03B3-05F4-17E5-7E2D23A9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157657-C8E4-ABB8-AF8B-A143934F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5D8B-6018-E74A-A97B-63F887267E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256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B09B7-4D20-D5A6-9A7F-E0ADDEE98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F2F725-FF06-FFB1-1BB4-8C0B630B5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F5735-6DDB-6547-6C8B-C1E2C52C5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A835DE-B0D1-2BEF-7ACE-330D39EE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6ABB-E9AB-B340-ADED-FB09A8D4DCF1}" type="datetimeFigureOut">
              <a:rPr kumimoji="1" lang="ko-KR" altLang="en-US" smtClean="0"/>
              <a:t>2024-12-21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D54960-EB70-4330-1B13-B653D44E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6C573F-0420-39CF-BE2A-F9B84C13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5D8B-6018-E74A-A97B-63F887267E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551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B9C893-C43A-1F4D-8F5F-1FA71B4D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771BBA-E33B-CC14-DD58-C7739FA32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71A8E5-E923-4D61-A96D-529A93E26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B26ABB-E9AB-B340-ADED-FB09A8D4DCF1}" type="datetimeFigureOut">
              <a:rPr kumimoji="1" lang="ko-KR" altLang="en-US" smtClean="0"/>
              <a:t>2024-12-21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6461D-C56A-D546-7996-E711F7B91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2A184-83B8-C208-722B-BEEA0265D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E15D8B-6018-E74A-A97B-63F887267E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658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그룹 84">
            <a:extLst>
              <a:ext uri="{FF2B5EF4-FFF2-40B4-BE49-F238E27FC236}">
                <a16:creationId xmlns:a16="http://schemas.microsoft.com/office/drawing/2014/main" id="{0CAB776F-9E2D-F23B-33FE-71A02F167057}"/>
              </a:ext>
            </a:extLst>
          </p:cNvPr>
          <p:cNvGrpSpPr/>
          <p:nvPr/>
        </p:nvGrpSpPr>
        <p:grpSpPr>
          <a:xfrm>
            <a:off x="501417" y="227700"/>
            <a:ext cx="11128273" cy="6505119"/>
            <a:chOff x="501417" y="227700"/>
            <a:chExt cx="11128273" cy="650511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6E88380-54E0-0839-BD64-6A352977678F}"/>
                </a:ext>
              </a:extLst>
            </p:cNvPr>
            <p:cNvSpPr/>
            <p:nvPr/>
          </p:nvSpPr>
          <p:spPr>
            <a:xfrm>
              <a:off x="501417" y="1839932"/>
              <a:ext cx="1364566" cy="562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앱 실행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3A138F-B550-0E56-0B4C-C42BB05F2BBA}"/>
                </a:ext>
              </a:extLst>
            </p:cNvPr>
            <p:cNvSpPr/>
            <p:nvPr/>
          </p:nvSpPr>
          <p:spPr>
            <a:xfrm>
              <a:off x="2503718" y="1839932"/>
              <a:ext cx="1364566" cy="562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로그인 선택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C7989D5-8879-69C5-F0C6-B261FEFACB78}"/>
                </a:ext>
              </a:extLst>
            </p:cNvPr>
            <p:cNvSpPr/>
            <p:nvPr/>
          </p:nvSpPr>
          <p:spPr>
            <a:xfrm>
              <a:off x="4586908" y="1839932"/>
              <a:ext cx="1364566" cy="562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로그인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DC0765-0992-328A-6E0E-3B1B6B276957}"/>
                </a:ext>
              </a:extLst>
            </p:cNvPr>
            <p:cNvSpPr/>
            <p:nvPr/>
          </p:nvSpPr>
          <p:spPr>
            <a:xfrm>
              <a:off x="4144222" y="4216498"/>
              <a:ext cx="1364566" cy="562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회원 가입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CD776EB-79BB-2D5B-BB81-E1BC356068EA}"/>
                </a:ext>
              </a:extLst>
            </p:cNvPr>
            <p:cNvSpPr/>
            <p:nvPr/>
          </p:nvSpPr>
          <p:spPr>
            <a:xfrm>
              <a:off x="6589209" y="720029"/>
              <a:ext cx="1497618" cy="562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구글 로그인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D5DF076-35E2-BDCC-6418-36598EAC7FD4}"/>
                </a:ext>
              </a:extLst>
            </p:cNvPr>
            <p:cNvSpPr/>
            <p:nvPr/>
          </p:nvSpPr>
          <p:spPr>
            <a:xfrm>
              <a:off x="6589209" y="1839932"/>
              <a:ext cx="1497618" cy="562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카카오 로그인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6820C5-5040-5E50-715B-991FA31A2390}"/>
                </a:ext>
              </a:extLst>
            </p:cNvPr>
            <p:cNvSpPr/>
            <p:nvPr/>
          </p:nvSpPr>
          <p:spPr>
            <a:xfrm>
              <a:off x="6589208" y="2959835"/>
              <a:ext cx="1497619" cy="562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기본 로그인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(1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순위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)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4989346-17F4-4F9A-86E6-5FB5D7CC651A}"/>
                </a:ext>
              </a:extLst>
            </p:cNvPr>
            <p:cNvSpPr/>
            <p:nvPr/>
          </p:nvSpPr>
          <p:spPr>
            <a:xfrm>
              <a:off x="6146523" y="4216498"/>
              <a:ext cx="1364566" cy="562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정보 입력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9A73985-8EAC-D702-0AFF-ACFE13D9C1CF}"/>
                </a:ext>
              </a:extLst>
            </p:cNvPr>
            <p:cNvSpPr/>
            <p:nvPr/>
          </p:nvSpPr>
          <p:spPr>
            <a:xfrm>
              <a:off x="9451394" y="1839932"/>
              <a:ext cx="1364566" cy="562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메인 화면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DE6BB611-AF3B-A3D2-B60B-2CB0A1D88704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1865983" y="2121285"/>
              <a:ext cx="6377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09FD9B-32FC-2275-5461-2242D6065C04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3868284" y="2121285"/>
              <a:ext cx="7186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[E] 20">
              <a:extLst>
                <a:ext uri="{FF2B5EF4-FFF2-40B4-BE49-F238E27FC236}">
                  <a16:creationId xmlns:a16="http://schemas.microsoft.com/office/drawing/2014/main" id="{0204E227-1B28-189F-FB41-017FEF914AE7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3868284" y="2121285"/>
              <a:ext cx="275938" cy="2376566"/>
            </a:xfrm>
            <a:prstGeom prst="bentConnector3">
              <a:avLst>
                <a:gd name="adj1" fmla="val 2896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[E] 26">
              <a:extLst>
                <a:ext uri="{FF2B5EF4-FFF2-40B4-BE49-F238E27FC236}">
                  <a16:creationId xmlns:a16="http://schemas.microsoft.com/office/drawing/2014/main" id="{01CDD994-5EDA-1CAF-23A5-BFD01D214D03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5951474" y="1001382"/>
              <a:ext cx="637735" cy="1119903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[E] 29">
              <a:extLst>
                <a:ext uri="{FF2B5EF4-FFF2-40B4-BE49-F238E27FC236}">
                  <a16:creationId xmlns:a16="http://schemas.microsoft.com/office/drawing/2014/main" id="{CC69DFC2-A24C-2242-8B57-1D942CF83CD9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5951474" y="2121285"/>
              <a:ext cx="637734" cy="1119903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8D5497-AB29-607C-81C4-E5A151E83DC8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5951474" y="2121285"/>
              <a:ext cx="6377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8F03E2B-94D7-24E8-251A-23BCCFD89343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5508788" y="4497851"/>
              <a:ext cx="6377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꺾인 연결선[E] 41">
              <a:extLst>
                <a:ext uri="{FF2B5EF4-FFF2-40B4-BE49-F238E27FC236}">
                  <a16:creationId xmlns:a16="http://schemas.microsoft.com/office/drawing/2014/main" id="{F99BC71C-CF3A-A24E-2FC3-BDD172B9BBAA}"/>
                </a:ext>
              </a:extLst>
            </p:cNvPr>
            <p:cNvCxnSpPr>
              <a:cxnSpLocks/>
              <a:stCxn id="12" idx="3"/>
              <a:endCxn id="7" idx="1"/>
            </p:cNvCxnSpPr>
            <p:nvPr/>
          </p:nvCxnSpPr>
          <p:spPr>
            <a:xfrm flipH="1" flipV="1">
              <a:off x="4586908" y="2121285"/>
              <a:ext cx="2924181" cy="2376566"/>
            </a:xfrm>
            <a:prstGeom prst="bentConnector5">
              <a:avLst>
                <a:gd name="adj1" fmla="val -7818"/>
                <a:gd name="adj2" fmla="val 26182"/>
                <a:gd name="adj3" fmla="val 106081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꺾인 연결선[E] 43">
              <a:extLst>
                <a:ext uri="{FF2B5EF4-FFF2-40B4-BE49-F238E27FC236}">
                  <a16:creationId xmlns:a16="http://schemas.microsoft.com/office/drawing/2014/main" id="{1970D2CF-2C2D-F30E-73C9-2032F2E77FDE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>
              <a:off x="8086827" y="1001382"/>
              <a:ext cx="1364567" cy="1119903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꺾인 연결선[E] 47">
              <a:extLst>
                <a:ext uri="{FF2B5EF4-FFF2-40B4-BE49-F238E27FC236}">
                  <a16:creationId xmlns:a16="http://schemas.microsoft.com/office/drawing/2014/main" id="{B0E15CB7-B720-B1C5-BAAF-B5042ED22E3E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 flipV="1">
              <a:off x="8086827" y="2121285"/>
              <a:ext cx="1364567" cy="1119903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CC766FE-F9EE-C91E-547B-336461113533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7953775" y="2121285"/>
              <a:ext cx="14976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6F5C87B-986B-EC57-C34B-873F4413BB64}"/>
                </a:ext>
              </a:extLst>
            </p:cNvPr>
            <p:cNvSpPr txBox="1"/>
            <p:nvPr/>
          </p:nvSpPr>
          <p:spPr>
            <a:xfrm>
              <a:off x="2503718" y="2609376"/>
              <a:ext cx="13645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/>
                <a:t>로그인</a:t>
              </a:r>
              <a:r>
                <a:rPr kumimoji="1" lang="en-US" altLang="ko-KR" sz="1000" dirty="0"/>
                <a:t> or </a:t>
              </a:r>
              <a:r>
                <a:rPr kumimoji="1" lang="ko-KR" altLang="en-US" sz="1000" dirty="0"/>
                <a:t>회원가입 분기 처리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5A2E630-D9FF-3EB0-9D43-F20F36248377}"/>
                </a:ext>
              </a:extLst>
            </p:cNvPr>
            <p:cNvSpPr txBox="1"/>
            <p:nvPr/>
          </p:nvSpPr>
          <p:spPr>
            <a:xfrm>
              <a:off x="4586908" y="2609376"/>
              <a:ext cx="136456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기본 로그인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카카오 로그인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구글 로그인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endParaRPr kumimoji="1" lang="en-US" altLang="ko-KR" sz="1000" dirty="0"/>
            </a:p>
            <a:p>
              <a:r>
                <a:rPr kumimoji="1" lang="ko-KR" altLang="en-US" sz="1000" dirty="0"/>
                <a:t>기능 구현 필요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1DBB6B3-6B1B-F983-84C9-8258075D3B8D}"/>
                </a:ext>
              </a:extLst>
            </p:cNvPr>
            <p:cNvSpPr txBox="1"/>
            <p:nvPr/>
          </p:nvSpPr>
          <p:spPr>
            <a:xfrm>
              <a:off x="4227596" y="4947715"/>
              <a:ext cx="1364566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/>
                <a:t>회원가입 기능 필요</a:t>
              </a:r>
              <a:endParaRPr kumimoji="1" lang="en-US" altLang="ko-KR" sz="1000" dirty="0"/>
            </a:p>
            <a:p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r>
                <a:rPr kumimoji="1" lang="en-US" altLang="ko-KR" sz="1000" dirty="0"/>
                <a:t>ID</a:t>
              </a:r>
            </a:p>
            <a:p>
              <a:pPr marL="171450" indent="-171450">
                <a:buFontTx/>
                <a:buChar char="-"/>
              </a:pPr>
              <a:r>
                <a:rPr kumimoji="1" lang="en-US" altLang="ko-KR" sz="1000" dirty="0"/>
                <a:t>Password</a:t>
              </a:r>
            </a:p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이름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r>
                <a:rPr kumimoji="1" lang="en-US" altLang="ko-KR" sz="1000" dirty="0"/>
                <a:t>Email</a:t>
              </a:r>
            </a:p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연락처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생년월일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성별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등록일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endParaRPr kumimoji="1" lang="en-US" altLang="ko-KR" sz="10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C30345F-7AF4-8C66-E53C-B1302E5C32FB}"/>
                </a:ext>
              </a:extLst>
            </p:cNvPr>
            <p:cNvSpPr/>
            <p:nvPr/>
          </p:nvSpPr>
          <p:spPr>
            <a:xfrm>
              <a:off x="10265124" y="3653792"/>
              <a:ext cx="1364566" cy="562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비밀번호 찾기</a:t>
              </a:r>
            </a:p>
          </p:txBody>
        </p:sp>
        <p:pic>
          <p:nvPicPr>
            <p:cNvPr id="74" name="그림 73" descr="텍스트, 스크린샷, 폰트, 디자인이(가) 표시된 사진&#10;&#10;자동 생성된 설명">
              <a:extLst>
                <a:ext uri="{FF2B5EF4-FFF2-40B4-BE49-F238E27FC236}">
                  <a16:creationId xmlns:a16="http://schemas.microsoft.com/office/drawing/2014/main" id="{2D72F5B2-8AA5-AD82-B66F-0CA71D1DD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2438" y="4411043"/>
              <a:ext cx="1009939" cy="218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6" name="그림 75" descr="텍스트, 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AF2CB061-47C8-B6CC-2231-3D894FBDE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6801" y="227700"/>
              <a:ext cx="689350" cy="149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8" name="그림 77" descr="텍스트, 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5E5C2A6B-362C-D9F6-1FFD-4D3C2D924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1710" y="227700"/>
              <a:ext cx="689350" cy="149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0" name="그림 79" descr="텍스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78CBB5F1-A6BA-2039-2D51-A2688654E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85645" y="5105843"/>
              <a:ext cx="689350" cy="149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4" name="그림 83" descr="텍스트, 스크린샷, 폰트, 디자인이(가) 표시된 사진&#10;&#10;자동 생성된 설명">
              <a:extLst>
                <a:ext uri="{FF2B5EF4-FFF2-40B4-BE49-F238E27FC236}">
                  <a16:creationId xmlns:a16="http://schemas.microsoft.com/office/drawing/2014/main" id="{4B114BA3-128F-9D49-A775-269BE11EE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89208" y="5109618"/>
              <a:ext cx="689350" cy="149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59721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399A7-6021-A95D-CFDF-31D9EB823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E1229E38-9BCF-46E3-B9C8-86152BBD1558}"/>
              </a:ext>
            </a:extLst>
          </p:cNvPr>
          <p:cNvGrpSpPr/>
          <p:nvPr/>
        </p:nvGrpSpPr>
        <p:grpSpPr>
          <a:xfrm>
            <a:off x="1055332" y="1319054"/>
            <a:ext cx="5453208" cy="1180908"/>
            <a:chOff x="2251086" y="1617993"/>
            <a:chExt cx="5453208" cy="118090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EDE2F57-9D36-0E6A-BCA9-C799A3DFE3EF}"/>
                </a:ext>
              </a:extLst>
            </p:cNvPr>
            <p:cNvSpPr/>
            <p:nvPr/>
          </p:nvSpPr>
          <p:spPr>
            <a:xfrm>
              <a:off x="2251086" y="1617993"/>
              <a:ext cx="1364566" cy="562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메인 화면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AC9D8D7-996C-C9C9-9437-5EC54E257FAD}"/>
                </a:ext>
              </a:extLst>
            </p:cNvPr>
            <p:cNvSpPr/>
            <p:nvPr/>
          </p:nvSpPr>
          <p:spPr>
            <a:xfrm>
              <a:off x="4253387" y="1617993"/>
              <a:ext cx="1364566" cy="562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내 명함 표시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73219A3B-85E5-970E-703C-58647CE29682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3615652" y="1899346"/>
              <a:ext cx="6377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61BD2C9-541B-5CD0-D70E-78AB5E95206B}"/>
                </a:ext>
              </a:extLst>
            </p:cNvPr>
            <p:cNvSpPr/>
            <p:nvPr/>
          </p:nvSpPr>
          <p:spPr>
            <a:xfrm>
              <a:off x="6255688" y="1617993"/>
              <a:ext cx="1364566" cy="562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수정 클릭</a:t>
              </a: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E75D580A-4EE6-9226-D810-D0C7F28FE52A}"/>
                </a:ext>
              </a:extLst>
            </p:cNvPr>
            <p:cNvCxnSpPr>
              <a:cxnSpLocks/>
              <a:stCxn id="6" idx="3"/>
              <a:endCxn id="2" idx="1"/>
            </p:cNvCxnSpPr>
            <p:nvPr/>
          </p:nvCxnSpPr>
          <p:spPr>
            <a:xfrm>
              <a:off x="5617953" y="1899346"/>
              <a:ext cx="6377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33EFC8-0A2B-D8D3-2582-1CD7334C401F}"/>
                </a:ext>
              </a:extLst>
            </p:cNvPr>
            <p:cNvSpPr txBox="1"/>
            <p:nvPr/>
          </p:nvSpPr>
          <p:spPr>
            <a:xfrm>
              <a:off x="4253387" y="2334824"/>
              <a:ext cx="13645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/>
                <a:t>노출 목록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설정 이미지</a:t>
              </a:r>
              <a:endParaRPr kumimoji="1" lang="en-US" altLang="ko-KR" sz="1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060634-B2E0-F39A-19E4-5C681E97D68C}"/>
                </a:ext>
              </a:extLst>
            </p:cNvPr>
            <p:cNvSpPr txBox="1"/>
            <p:nvPr/>
          </p:nvSpPr>
          <p:spPr>
            <a:xfrm>
              <a:off x="6202067" y="2244903"/>
              <a:ext cx="150222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/>
                <a:t>수정사항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r>
                <a:rPr kumimoji="1" lang="ko-KR" altLang="en-US" sz="1000" dirty="0" err="1"/>
                <a:t>설정이미지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직접 찍은 명함사진</a:t>
              </a:r>
              <a:endParaRPr kumimoji="1" lang="en-US" altLang="ko-KR" sz="1000" dirty="0"/>
            </a:p>
          </p:txBody>
        </p:sp>
      </p:grp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F839A0A8-1BB9-B965-7A24-373AB7C326E6}"/>
              </a:ext>
            </a:extLst>
          </p:cNvPr>
          <p:cNvCxnSpPr/>
          <p:nvPr/>
        </p:nvCxnSpPr>
        <p:spPr>
          <a:xfrm>
            <a:off x="8792308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A89564B-61C0-7FF0-143D-205440DE4C0C}"/>
              </a:ext>
            </a:extLst>
          </p:cNvPr>
          <p:cNvSpPr txBox="1"/>
          <p:nvPr/>
        </p:nvSpPr>
        <p:spPr>
          <a:xfrm>
            <a:off x="9157815" y="586716"/>
            <a:ext cx="26326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/>
              <a:t>필요 기능</a:t>
            </a:r>
            <a:endParaRPr kumimoji="1" lang="en-US" altLang="ko-KR" sz="1400" b="1" dirty="0"/>
          </a:p>
          <a:p>
            <a:endParaRPr kumimoji="1" lang="en-US" altLang="ko-KR" sz="1400" b="1" dirty="0"/>
          </a:p>
          <a:p>
            <a:pPr marL="228600" indent="-228600">
              <a:buAutoNum type="arabicPeriod"/>
            </a:pPr>
            <a:r>
              <a:rPr kumimoji="1" lang="ko-KR" altLang="en-US" sz="1000" dirty="0"/>
              <a:t>최신화</a:t>
            </a:r>
            <a:endParaRPr kumimoji="1" lang="en-US" altLang="ko-KR" sz="1000" dirty="0"/>
          </a:p>
          <a:p>
            <a:pPr marL="171450" indent="-171450">
              <a:buFontTx/>
              <a:buChar char="-"/>
            </a:pPr>
            <a:r>
              <a:rPr kumimoji="1" lang="en-US" altLang="ko-KR" sz="1000" dirty="0"/>
              <a:t>DB</a:t>
            </a:r>
            <a:r>
              <a:rPr kumimoji="1" lang="ko-KR" altLang="en-US" sz="1000" dirty="0"/>
              <a:t>에서 데이터 받고 최근추가한 명함</a:t>
            </a:r>
            <a:r>
              <a:rPr kumimoji="1" lang="en-US" altLang="ko-KR" sz="1000" dirty="0"/>
              <a:t>, </a:t>
            </a:r>
            <a:r>
              <a:rPr kumimoji="1" lang="ko-KR" altLang="en-US" sz="1000" dirty="0"/>
              <a:t>일정이 바로 최신화</a:t>
            </a:r>
            <a:endParaRPr kumimoji="1" lang="en-US" altLang="ko-KR" sz="1000" dirty="0"/>
          </a:p>
          <a:p>
            <a:pPr marL="171450" indent="-171450">
              <a:buFontTx/>
              <a:buChar char="-"/>
            </a:pPr>
            <a:endParaRPr kumimoji="1" lang="en-US" altLang="ko-KR" sz="1000" dirty="0"/>
          </a:p>
          <a:p>
            <a:pPr marL="228600" indent="-228600">
              <a:buFont typeface="+mj-lt"/>
              <a:buAutoNum type="arabicPeriod" startAt="2"/>
            </a:pPr>
            <a:r>
              <a:rPr kumimoji="1" lang="ko-KR" altLang="en-US" sz="1000" dirty="0"/>
              <a:t>이동</a:t>
            </a:r>
            <a:endParaRPr kumimoji="1" lang="en-US" altLang="ko-KR" sz="1000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명함목록과 일정으로 이동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1316E6E-043E-48A8-8391-88AB162943CC}"/>
              </a:ext>
            </a:extLst>
          </p:cNvPr>
          <p:cNvGrpSpPr/>
          <p:nvPr/>
        </p:nvGrpSpPr>
        <p:grpSpPr>
          <a:xfrm>
            <a:off x="625045" y="2373901"/>
            <a:ext cx="2167323" cy="3724532"/>
            <a:chOff x="961357" y="2163113"/>
            <a:chExt cx="2167323" cy="372453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83E2611-58E5-45B3-B369-E90E4CFD00B9}"/>
                </a:ext>
              </a:extLst>
            </p:cNvPr>
            <p:cNvGrpSpPr/>
            <p:nvPr/>
          </p:nvGrpSpPr>
          <p:grpSpPr>
            <a:xfrm>
              <a:off x="961357" y="2163113"/>
              <a:ext cx="2167323" cy="3724532"/>
              <a:chOff x="1055331" y="2210993"/>
              <a:chExt cx="1813369" cy="3724532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34B1BB9-4DB6-4196-8BCA-8FB61F9D8C2F}"/>
                  </a:ext>
                </a:extLst>
              </p:cNvPr>
              <p:cNvSpPr/>
              <p:nvPr/>
            </p:nvSpPr>
            <p:spPr>
              <a:xfrm>
                <a:off x="1055332" y="2219154"/>
                <a:ext cx="1813368" cy="36975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AD76731-046D-4F36-A7A2-8C038399A94F}"/>
                  </a:ext>
                </a:extLst>
              </p:cNvPr>
              <p:cNvSpPr/>
              <p:nvPr/>
            </p:nvSpPr>
            <p:spPr>
              <a:xfrm>
                <a:off x="1252447" y="2886635"/>
                <a:ext cx="1419138" cy="8516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>
                    <a:solidFill>
                      <a:sysClr val="windowText" lastClr="000000"/>
                    </a:solidFill>
                  </a:rPr>
                  <a:t>내명함이미지</a:t>
                </a:r>
                <a:endParaRPr lang="ko-KR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350D880-FC68-4188-818C-DFE0D468AAFE}"/>
                  </a:ext>
                </a:extLst>
              </p:cNvPr>
              <p:cNvSpPr/>
              <p:nvPr/>
            </p:nvSpPr>
            <p:spPr>
              <a:xfrm>
                <a:off x="1252446" y="2671482"/>
                <a:ext cx="710715" cy="14343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>
                    <a:solidFill>
                      <a:schemeClr val="tx1"/>
                    </a:solidFill>
                  </a:rPr>
                  <a:t>내명함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4530247-4601-425A-90E6-E0C92F49876F}"/>
                  </a:ext>
                </a:extLst>
              </p:cNvPr>
              <p:cNvSpPr/>
              <p:nvPr/>
            </p:nvSpPr>
            <p:spPr>
              <a:xfrm>
                <a:off x="1252447" y="4106017"/>
                <a:ext cx="1419138" cy="5020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회사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이미지 보기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734CCB4-3A01-40DC-A1D2-28CFAAF9F828}"/>
                  </a:ext>
                </a:extLst>
              </p:cNvPr>
              <p:cNvSpPr/>
              <p:nvPr/>
            </p:nvSpPr>
            <p:spPr>
              <a:xfrm>
                <a:off x="1252446" y="3881718"/>
                <a:ext cx="1018800" cy="14343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최근 추가한 명함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501ADA6-1864-41CD-B2C3-4946C71BBDAD}"/>
                  </a:ext>
                </a:extLst>
              </p:cNvPr>
              <p:cNvSpPr/>
              <p:nvPr/>
            </p:nvSpPr>
            <p:spPr>
              <a:xfrm>
                <a:off x="1251300" y="4661646"/>
                <a:ext cx="710715" cy="14343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일정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DAFE4A5-8096-436F-A0A7-20ECF27B7030}"/>
                  </a:ext>
                </a:extLst>
              </p:cNvPr>
              <p:cNvSpPr/>
              <p:nvPr/>
            </p:nvSpPr>
            <p:spPr>
              <a:xfrm>
                <a:off x="1252447" y="4881374"/>
                <a:ext cx="1419138" cy="5020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가장 가까운 이벤트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B17130E-8FA2-46F6-A4D5-5427D8B292F4}"/>
                  </a:ext>
                </a:extLst>
              </p:cNvPr>
              <p:cNvSpPr/>
              <p:nvPr/>
            </p:nvSpPr>
            <p:spPr>
              <a:xfrm>
                <a:off x="1055331" y="2210993"/>
                <a:ext cx="1813368" cy="3300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앱 이름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E29622F-70FC-4595-8907-315BD8E352F5}"/>
                  </a:ext>
                </a:extLst>
              </p:cNvPr>
              <p:cNvSpPr/>
              <p:nvPr/>
            </p:nvSpPr>
            <p:spPr>
              <a:xfrm>
                <a:off x="1055331" y="5605439"/>
                <a:ext cx="1813368" cy="3300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버튼</a:t>
                </a: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0D0BB49-1DF1-45BB-85E1-F244CE0DDE4B}"/>
                </a:ext>
              </a:extLst>
            </p:cNvPr>
            <p:cNvSpPr/>
            <p:nvPr/>
          </p:nvSpPr>
          <p:spPr>
            <a:xfrm>
              <a:off x="2414608" y="2636635"/>
              <a:ext cx="464500" cy="1212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수정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E78818B-255D-41BA-82B0-FD04A280D9B1}"/>
                </a:ext>
              </a:extLst>
            </p:cNvPr>
            <p:cNvSpPr/>
            <p:nvPr/>
          </p:nvSpPr>
          <p:spPr>
            <a:xfrm>
              <a:off x="2470327" y="3833838"/>
              <a:ext cx="422764" cy="1434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이동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416870F-C132-47FD-9F46-3F49B08096CE}"/>
                </a:ext>
              </a:extLst>
            </p:cNvPr>
            <p:cNvSpPr/>
            <p:nvPr/>
          </p:nvSpPr>
          <p:spPr>
            <a:xfrm>
              <a:off x="2470327" y="4631502"/>
              <a:ext cx="422764" cy="1434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이동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277AB69-B870-4D59-98C5-954ACEDAD69E}"/>
              </a:ext>
            </a:extLst>
          </p:cNvPr>
          <p:cNvGrpSpPr/>
          <p:nvPr/>
        </p:nvGrpSpPr>
        <p:grpSpPr>
          <a:xfrm>
            <a:off x="4705203" y="2725225"/>
            <a:ext cx="2167323" cy="3724532"/>
            <a:chOff x="1055331" y="2210993"/>
            <a:chExt cx="1813369" cy="372453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0FD6382-7B0B-4823-8526-420F1B240772}"/>
                </a:ext>
              </a:extLst>
            </p:cNvPr>
            <p:cNvSpPr/>
            <p:nvPr/>
          </p:nvSpPr>
          <p:spPr>
            <a:xfrm>
              <a:off x="1055332" y="2219154"/>
              <a:ext cx="1813368" cy="36975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2F6FAE9-650B-4473-B418-1150290CD349}"/>
                </a:ext>
              </a:extLst>
            </p:cNvPr>
            <p:cNvSpPr/>
            <p:nvPr/>
          </p:nvSpPr>
          <p:spPr>
            <a:xfrm>
              <a:off x="1252447" y="2886635"/>
              <a:ext cx="1419138" cy="8516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내명함이미지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38C2763-2344-472E-A5E3-E5D62B753743}"/>
                </a:ext>
              </a:extLst>
            </p:cNvPr>
            <p:cNvSpPr/>
            <p:nvPr/>
          </p:nvSpPr>
          <p:spPr>
            <a:xfrm>
              <a:off x="1252446" y="2671482"/>
              <a:ext cx="710715" cy="1434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내명함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59B2138-0B31-4504-8990-E96CD6EFDDB5}"/>
                </a:ext>
              </a:extLst>
            </p:cNvPr>
            <p:cNvSpPr/>
            <p:nvPr/>
          </p:nvSpPr>
          <p:spPr>
            <a:xfrm>
              <a:off x="1252447" y="4106017"/>
              <a:ext cx="1419138" cy="5020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실제 명함 사진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1131EC6-BA51-40D1-94DC-B606CEF2ACCC}"/>
                </a:ext>
              </a:extLst>
            </p:cNvPr>
            <p:cNvSpPr/>
            <p:nvPr/>
          </p:nvSpPr>
          <p:spPr>
            <a:xfrm>
              <a:off x="1252446" y="3881718"/>
              <a:ext cx="1018800" cy="1434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실제 명함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4935580-E235-42BD-8292-2D2943EB8494}"/>
                </a:ext>
              </a:extLst>
            </p:cNvPr>
            <p:cNvSpPr/>
            <p:nvPr/>
          </p:nvSpPr>
          <p:spPr>
            <a:xfrm>
              <a:off x="1055331" y="2210993"/>
              <a:ext cx="1813368" cy="3300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앱 이름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28E0B13-09E3-4DE4-A8DF-A7028B7D9E74}"/>
                </a:ext>
              </a:extLst>
            </p:cNvPr>
            <p:cNvSpPr/>
            <p:nvPr/>
          </p:nvSpPr>
          <p:spPr>
            <a:xfrm>
              <a:off x="1055331" y="5605439"/>
              <a:ext cx="1813368" cy="3300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버튼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2F86A10-AC24-4AFD-AB91-D1300F2F51A2}"/>
              </a:ext>
            </a:extLst>
          </p:cNvPr>
          <p:cNvSpPr/>
          <p:nvPr/>
        </p:nvSpPr>
        <p:spPr>
          <a:xfrm>
            <a:off x="6214173" y="4395950"/>
            <a:ext cx="422764" cy="1434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7B37B3D-8569-4680-B145-E2F8654186B9}"/>
              </a:ext>
            </a:extLst>
          </p:cNvPr>
          <p:cNvSpPr/>
          <p:nvPr/>
        </p:nvSpPr>
        <p:spPr>
          <a:xfrm>
            <a:off x="4962975" y="5672364"/>
            <a:ext cx="1696142" cy="261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12C045-21F3-48AC-B64D-51BA167800FA}"/>
              </a:ext>
            </a:extLst>
          </p:cNvPr>
          <p:cNvSpPr txBox="1"/>
          <p:nvPr/>
        </p:nvSpPr>
        <p:spPr>
          <a:xfrm>
            <a:off x="1055332" y="2021170"/>
            <a:ext cx="11833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000" dirty="0"/>
              <a:t>하단 이미지 참고</a:t>
            </a:r>
            <a:endParaRPr kumimoji="1" lang="en-US" altLang="ko-KR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5A4FA7-6DA1-4069-90A2-099EDFBA4A63}"/>
              </a:ext>
            </a:extLst>
          </p:cNvPr>
          <p:cNvSpPr txBox="1"/>
          <p:nvPr/>
        </p:nvSpPr>
        <p:spPr>
          <a:xfrm>
            <a:off x="4975113" y="2451306"/>
            <a:ext cx="11833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000" dirty="0"/>
              <a:t>하단 이미지 참고</a:t>
            </a:r>
            <a:endParaRPr kumimoji="1" lang="en-US" altLang="ko-KR" sz="10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C2F2AC8-35AC-4A65-A7F5-283765DC3F50}"/>
              </a:ext>
            </a:extLst>
          </p:cNvPr>
          <p:cNvCxnSpPr/>
          <p:nvPr/>
        </p:nvCxnSpPr>
        <p:spPr>
          <a:xfrm flipV="1">
            <a:off x="2419898" y="833718"/>
            <a:ext cx="637735" cy="485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DB7EB72-DD98-479B-9990-018C072C5C52}"/>
              </a:ext>
            </a:extLst>
          </p:cNvPr>
          <p:cNvSpPr/>
          <p:nvPr/>
        </p:nvSpPr>
        <p:spPr>
          <a:xfrm>
            <a:off x="3066013" y="463474"/>
            <a:ext cx="1364566" cy="5627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최근추가한 명함</a:t>
            </a:r>
            <a:r>
              <a:rPr kumimoji="1" lang="en-US" altLang="ko-KR" sz="1200" dirty="0">
                <a:solidFill>
                  <a:schemeClr val="tx1"/>
                </a:solidFill>
              </a:rPr>
              <a:t>, </a:t>
            </a:r>
            <a:r>
              <a:rPr kumimoji="1" lang="ko-KR" altLang="en-US" sz="1200" dirty="0">
                <a:solidFill>
                  <a:schemeClr val="tx1"/>
                </a:solidFill>
              </a:rPr>
              <a:t>일정 이동 클릭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89A7AE8-65BC-496B-A334-E13806A0AC98}"/>
              </a:ext>
            </a:extLst>
          </p:cNvPr>
          <p:cNvCxnSpPr>
            <a:cxnSpLocks/>
          </p:cNvCxnSpPr>
          <p:nvPr/>
        </p:nvCxnSpPr>
        <p:spPr>
          <a:xfrm>
            <a:off x="4422199" y="744827"/>
            <a:ext cx="6377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CB80887-6852-496D-A5D5-8548BC9B8610}"/>
              </a:ext>
            </a:extLst>
          </p:cNvPr>
          <p:cNvSpPr/>
          <p:nvPr/>
        </p:nvSpPr>
        <p:spPr>
          <a:xfrm>
            <a:off x="5051554" y="461146"/>
            <a:ext cx="1364566" cy="5627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각 명함 목록과 일정으로 이동</a:t>
            </a:r>
          </a:p>
        </p:txBody>
      </p:sp>
    </p:spTree>
    <p:extLst>
      <p:ext uri="{BB962C8B-B14F-4D97-AF65-F5344CB8AC3E}">
        <p14:creationId xmlns:p14="http://schemas.microsoft.com/office/powerpoint/2010/main" val="292489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399A7-6021-A95D-CFDF-31D9EB823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E1229E38-9BCF-46E3-B9C8-86152BBD1558}"/>
              </a:ext>
            </a:extLst>
          </p:cNvPr>
          <p:cNvGrpSpPr/>
          <p:nvPr/>
        </p:nvGrpSpPr>
        <p:grpSpPr>
          <a:xfrm>
            <a:off x="1055332" y="1319054"/>
            <a:ext cx="7371469" cy="4430323"/>
            <a:chOff x="2251086" y="1617993"/>
            <a:chExt cx="7371469" cy="443032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EDE2F57-9D36-0E6A-BCA9-C799A3DFE3EF}"/>
                </a:ext>
              </a:extLst>
            </p:cNvPr>
            <p:cNvSpPr/>
            <p:nvPr/>
          </p:nvSpPr>
          <p:spPr>
            <a:xfrm>
              <a:off x="2251086" y="1617993"/>
              <a:ext cx="1364566" cy="562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명함 목록</a:t>
              </a:r>
              <a:endParaRPr kumimoji="1"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탭 클릭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AC9D8D7-996C-C9C9-9437-5EC54E257FAD}"/>
                </a:ext>
              </a:extLst>
            </p:cNvPr>
            <p:cNvSpPr/>
            <p:nvPr/>
          </p:nvSpPr>
          <p:spPr>
            <a:xfrm>
              <a:off x="4253387" y="1617993"/>
              <a:ext cx="1364566" cy="562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명함 종류 표시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73219A3B-85E5-970E-703C-58647CE29682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3615652" y="1899346"/>
              <a:ext cx="6377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61BD2C9-541B-5CD0-D70E-78AB5E95206B}"/>
                </a:ext>
              </a:extLst>
            </p:cNvPr>
            <p:cNvSpPr/>
            <p:nvPr/>
          </p:nvSpPr>
          <p:spPr>
            <a:xfrm>
              <a:off x="6255688" y="1617993"/>
              <a:ext cx="1364566" cy="562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명함 클릭</a:t>
              </a: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E75D580A-4EE6-9226-D810-D0C7F28FE52A}"/>
                </a:ext>
              </a:extLst>
            </p:cNvPr>
            <p:cNvCxnSpPr>
              <a:cxnSpLocks/>
              <a:stCxn id="6" idx="3"/>
              <a:endCxn id="2" idx="1"/>
            </p:cNvCxnSpPr>
            <p:nvPr/>
          </p:nvCxnSpPr>
          <p:spPr>
            <a:xfrm>
              <a:off x="5617953" y="1899346"/>
              <a:ext cx="6377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4B8911-2DD9-44A5-67C9-23040E360153}"/>
                </a:ext>
              </a:extLst>
            </p:cNvPr>
            <p:cNvSpPr/>
            <p:nvPr/>
          </p:nvSpPr>
          <p:spPr>
            <a:xfrm>
              <a:off x="8257989" y="1617993"/>
              <a:ext cx="1364566" cy="562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명함 내용 표시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E727B6CB-DE5C-11FB-64CA-FF9E140AB294}"/>
                </a:ext>
              </a:extLst>
            </p:cNvPr>
            <p:cNvCxnSpPr>
              <a:cxnSpLocks/>
            </p:cNvCxnSpPr>
            <p:nvPr/>
          </p:nvCxnSpPr>
          <p:spPr>
            <a:xfrm>
              <a:off x="7620254" y="1899346"/>
              <a:ext cx="6377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33EFC8-0A2B-D8D3-2582-1CD7334C401F}"/>
                </a:ext>
              </a:extLst>
            </p:cNvPr>
            <p:cNvSpPr txBox="1"/>
            <p:nvPr/>
          </p:nvSpPr>
          <p:spPr>
            <a:xfrm>
              <a:off x="4253387" y="2470166"/>
              <a:ext cx="136456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/>
                <a:t>노출 목록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회사명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이름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endParaRPr kumimoji="1" lang="en-US" altLang="ko-KR" sz="1000" dirty="0"/>
            </a:p>
            <a:p>
              <a:r>
                <a:rPr kumimoji="1" lang="ko-KR" altLang="en-US" sz="1000" dirty="0"/>
                <a:t>하단 이미지 참고</a:t>
              </a:r>
              <a:endParaRPr kumimoji="1" lang="en-US" altLang="ko-KR" sz="1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082C69-27AB-266F-2CA0-B571BE769CE4}"/>
                </a:ext>
              </a:extLst>
            </p:cNvPr>
            <p:cNvSpPr txBox="1"/>
            <p:nvPr/>
          </p:nvSpPr>
          <p:spPr>
            <a:xfrm>
              <a:off x="8257989" y="2518093"/>
              <a:ext cx="136456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/>
                <a:t>노출 목록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회사명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이름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직급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연락처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이메일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회사 주소</a:t>
              </a:r>
              <a:endParaRPr kumimoji="1" lang="en-US" altLang="ko-KR" sz="1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060634-B2E0-F39A-19E4-5C681E97D68C}"/>
                </a:ext>
              </a:extLst>
            </p:cNvPr>
            <p:cNvSpPr txBox="1"/>
            <p:nvPr/>
          </p:nvSpPr>
          <p:spPr>
            <a:xfrm>
              <a:off x="6255688" y="2470166"/>
              <a:ext cx="136456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endParaRPr kumimoji="1" lang="en-US" altLang="ko-KR" sz="1000" dirty="0"/>
            </a:p>
            <a:p>
              <a:r>
                <a:rPr kumimoji="1" lang="ko-KR" altLang="en-US" sz="1000" dirty="0"/>
                <a:t>하단 이미지 참고</a:t>
              </a:r>
              <a:endParaRPr kumimoji="1" lang="en-US" altLang="ko-KR" sz="1000" dirty="0"/>
            </a:p>
          </p:txBody>
        </p:sp>
        <p:pic>
          <p:nvPicPr>
            <p:cNvPr id="25" name="그림 24" descr="텍스트, 스크린샷, 멀티미디어, 운영 체제이(가) 표시된 사진&#10;&#10;자동 생성된 설명">
              <a:extLst>
                <a:ext uri="{FF2B5EF4-FFF2-40B4-BE49-F238E27FC236}">
                  <a16:creationId xmlns:a16="http://schemas.microsoft.com/office/drawing/2014/main" id="{431AD28A-8A73-57CA-055E-C08238362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5941" y="3445516"/>
              <a:ext cx="1639458" cy="2601273"/>
            </a:xfrm>
            <a:prstGeom prst="rect">
              <a:avLst/>
            </a:prstGeom>
          </p:spPr>
        </p:pic>
        <p:pic>
          <p:nvPicPr>
            <p:cNvPr id="28" name="그림 27" descr="텍스트, 스크린샷, 피아노, 폰트이(가) 표시된 사진&#10;&#10;자동 생성된 설명">
              <a:extLst>
                <a:ext uri="{FF2B5EF4-FFF2-40B4-BE49-F238E27FC236}">
                  <a16:creationId xmlns:a16="http://schemas.microsoft.com/office/drawing/2014/main" id="{648422FE-6652-12CE-991C-4375EDB99AE0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8971" y="3445516"/>
              <a:ext cx="1638000" cy="2602800"/>
            </a:xfrm>
            <a:prstGeom prst="rect">
              <a:avLst/>
            </a:prstGeom>
          </p:spPr>
        </p:pic>
      </p:grp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F839A0A8-1BB9-B965-7A24-373AB7C326E6}"/>
              </a:ext>
            </a:extLst>
          </p:cNvPr>
          <p:cNvCxnSpPr/>
          <p:nvPr/>
        </p:nvCxnSpPr>
        <p:spPr>
          <a:xfrm>
            <a:off x="8792308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A89564B-61C0-7FF0-143D-205440DE4C0C}"/>
              </a:ext>
            </a:extLst>
          </p:cNvPr>
          <p:cNvSpPr txBox="1"/>
          <p:nvPr/>
        </p:nvSpPr>
        <p:spPr>
          <a:xfrm>
            <a:off x="9157815" y="586716"/>
            <a:ext cx="263264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/>
              <a:t>필요 기능</a:t>
            </a:r>
            <a:endParaRPr kumimoji="1" lang="en-US" altLang="ko-KR" sz="1400" b="1" dirty="0"/>
          </a:p>
          <a:p>
            <a:endParaRPr kumimoji="1" lang="en-US" altLang="ko-KR" sz="1400" b="1" dirty="0"/>
          </a:p>
          <a:p>
            <a:pPr marL="228600" indent="-228600">
              <a:buAutoNum type="arabicPeriod"/>
            </a:pPr>
            <a:r>
              <a:rPr kumimoji="1" lang="ko-KR" altLang="en-US" sz="1000" dirty="0"/>
              <a:t>분류 기능</a:t>
            </a:r>
            <a:endParaRPr kumimoji="1" lang="en-US" altLang="ko-KR" sz="1000" dirty="0"/>
          </a:p>
          <a:p>
            <a:pPr marL="171450" indent="-171450">
              <a:buFontTx/>
              <a:buChar char="-"/>
            </a:pPr>
            <a:r>
              <a:rPr kumimoji="1" lang="ko-KR" altLang="en-US" sz="1000" dirty="0"/>
              <a:t>명함을 같은 회사끼리 분류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그룹화</a:t>
            </a:r>
            <a:endParaRPr kumimoji="1" lang="en-US" altLang="ko-KR" sz="1000" dirty="0"/>
          </a:p>
          <a:p>
            <a:pPr marL="171450" indent="-171450">
              <a:buFontTx/>
              <a:buChar char="-"/>
            </a:pPr>
            <a:endParaRPr kumimoji="1" lang="en-US" altLang="ko-KR" sz="1000" dirty="0"/>
          </a:p>
          <a:p>
            <a:pPr marL="228600" indent="-228600">
              <a:buFont typeface="+mj-lt"/>
              <a:buAutoNum type="arabicPeriod" startAt="2"/>
            </a:pPr>
            <a:r>
              <a:rPr kumimoji="1" lang="ko-KR" altLang="en-US" sz="1000" dirty="0"/>
              <a:t>검색 및 필터링 기능</a:t>
            </a:r>
            <a:endParaRPr kumimoji="1" lang="en-US" altLang="ko-KR" sz="1000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이름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,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 회사명</a:t>
            </a:r>
            <a:r>
              <a:rPr kumimoji="1" lang="ko-KR" altLang="en-US" sz="1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등으로 검색 또는 필터링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  <a:p>
            <a:endParaRPr kumimoji="1" lang="en-US" altLang="ko-KR" sz="1000" dirty="0"/>
          </a:p>
          <a:p>
            <a:pPr marL="228600" indent="-228600">
              <a:buFont typeface="+mj-lt"/>
              <a:buAutoNum type="arabicPeriod" startAt="3"/>
            </a:pPr>
            <a:r>
              <a:rPr kumimoji="1" lang="ko-KR" altLang="en-US" sz="1000" dirty="0"/>
              <a:t>중복 제거</a:t>
            </a:r>
            <a:endParaRPr kumimoji="1" lang="en-US" altLang="ko-KR" sz="1000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중복 명함은 제거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  <a:p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70191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399A7-6021-A95D-CFDF-31D9EB823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E1229E38-9BCF-46E3-B9C8-86152BBD1558}"/>
              </a:ext>
            </a:extLst>
          </p:cNvPr>
          <p:cNvGrpSpPr/>
          <p:nvPr/>
        </p:nvGrpSpPr>
        <p:grpSpPr>
          <a:xfrm>
            <a:off x="1055332" y="1319054"/>
            <a:ext cx="3366867" cy="1003678"/>
            <a:chOff x="2251086" y="1617993"/>
            <a:chExt cx="3366867" cy="100367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EDE2F57-9D36-0E6A-BCA9-C799A3DFE3EF}"/>
                </a:ext>
              </a:extLst>
            </p:cNvPr>
            <p:cNvSpPr/>
            <p:nvPr/>
          </p:nvSpPr>
          <p:spPr>
            <a:xfrm>
              <a:off x="2251086" y="1617993"/>
              <a:ext cx="1364566" cy="562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명함 목록</a:t>
              </a:r>
              <a:endParaRPr kumimoji="1"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탭 클릭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AC9D8D7-996C-C9C9-9437-5EC54E257FAD}"/>
                </a:ext>
              </a:extLst>
            </p:cNvPr>
            <p:cNvSpPr/>
            <p:nvPr/>
          </p:nvSpPr>
          <p:spPr>
            <a:xfrm>
              <a:off x="4253387" y="1617993"/>
              <a:ext cx="1364566" cy="562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일반 클릭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73219A3B-85E5-970E-703C-58647CE29682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3615652" y="1899346"/>
              <a:ext cx="6377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33EFC8-0A2B-D8D3-2582-1CD7334C401F}"/>
                </a:ext>
              </a:extLst>
            </p:cNvPr>
            <p:cNvSpPr txBox="1"/>
            <p:nvPr/>
          </p:nvSpPr>
          <p:spPr>
            <a:xfrm>
              <a:off x="4250596" y="2221561"/>
              <a:ext cx="13645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en-US" altLang="ko-KR" sz="1000" dirty="0"/>
            </a:p>
            <a:p>
              <a:r>
                <a:rPr kumimoji="1" lang="ko-KR" altLang="en-US" sz="1000" dirty="0"/>
                <a:t>하단 이미지 참고</a:t>
              </a:r>
              <a:endParaRPr kumimoji="1" lang="en-US" altLang="ko-KR" sz="1000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C20B00-B4EA-4536-911D-8276FCDD01AA}"/>
              </a:ext>
            </a:extLst>
          </p:cNvPr>
          <p:cNvSpPr/>
          <p:nvPr/>
        </p:nvSpPr>
        <p:spPr>
          <a:xfrm>
            <a:off x="977153" y="2429435"/>
            <a:ext cx="1637999" cy="3460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D434AB-FCAD-4666-800E-C94DB42BF42D}"/>
              </a:ext>
            </a:extLst>
          </p:cNvPr>
          <p:cNvSpPr/>
          <p:nvPr/>
        </p:nvSpPr>
        <p:spPr>
          <a:xfrm>
            <a:off x="975694" y="2710787"/>
            <a:ext cx="1637999" cy="322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알림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6DA9E9-168B-40B9-9A61-38FED8729870}"/>
              </a:ext>
            </a:extLst>
          </p:cNvPr>
          <p:cNvSpPr/>
          <p:nvPr/>
        </p:nvSpPr>
        <p:spPr>
          <a:xfrm>
            <a:off x="975694" y="3033001"/>
            <a:ext cx="1637999" cy="322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일반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2451AD-68BC-42E2-AB93-A0C74DC49DDD}"/>
              </a:ext>
            </a:extLst>
          </p:cNvPr>
          <p:cNvSpPr/>
          <p:nvPr/>
        </p:nvSpPr>
        <p:spPr>
          <a:xfrm>
            <a:off x="975694" y="3355215"/>
            <a:ext cx="1637999" cy="322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이용안내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81C449-AD1E-4808-9194-723D41391725}"/>
              </a:ext>
            </a:extLst>
          </p:cNvPr>
          <p:cNvSpPr/>
          <p:nvPr/>
        </p:nvSpPr>
        <p:spPr>
          <a:xfrm>
            <a:off x="975694" y="3677429"/>
            <a:ext cx="1637999" cy="322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버전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056B52-C0E5-41D3-9089-A13FB1CF2101}"/>
              </a:ext>
            </a:extLst>
          </p:cNvPr>
          <p:cNvSpPr/>
          <p:nvPr/>
        </p:nvSpPr>
        <p:spPr>
          <a:xfrm>
            <a:off x="3053383" y="2429434"/>
            <a:ext cx="1637999" cy="3460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88B651-8334-4894-A016-5BCDF8621F4A}"/>
              </a:ext>
            </a:extLst>
          </p:cNvPr>
          <p:cNvSpPr/>
          <p:nvPr/>
        </p:nvSpPr>
        <p:spPr>
          <a:xfrm>
            <a:off x="3054842" y="2985524"/>
            <a:ext cx="1637999" cy="322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폰트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C4C8FC-C0DA-4281-B84D-97DF12A539BC}"/>
              </a:ext>
            </a:extLst>
          </p:cNvPr>
          <p:cNvSpPr/>
          <p:nvPr/>
        </p:nvSpPr>
        <p:spPr>
          <a:xfrm>
            <a:off x="3054842" y="3307738"/>
            <a:ext cx="1637999" cy="322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색 변환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F4D75B-D3FD-4809-A5B8-4FE4DB98C239}"/>
              </a:ext>
            </a:extLst>
          </p:cNvPr>
          <p:cNvSpPr/>
          <p:nvPr/>
        </p:nvSpPr>
        <p:spPr>
          <a:xfrm>
            <a:off x="3054842" y="3629952"/>
            <a:ext cx="1637999" cy="322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명함 주소록에 자동저장</a:t>
            </a:r>
          </a:p>
        </p:txBody>
      </p:sp>
    </p:spTree>
    <p:extLst>
      <p:ext uri="{BB962C8B-B14F-4D97-AF65-F5344CB8AC3E}">
        <p14:creationId xmlns:p14="http://schemas.microsoft.com/office/powerpoint/2010/main" val="363271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214</Words>
  <Application>Microsoft Office PowerPoint</Application>
  <PresentationFormat>와이드스크린</PresentationFormat>
  <Paragraphs>110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김행복</dc:creator>
  <cp:lastModifiedBy>lim</cp:lastModifiedBy>
  <cp:revision>6</cp:revision>
  <dcterms:created xsi:type="dcterms:W3CDTF">2024-12-20T12:45:15Z</dcterms:created>
  <dcterms:modified xsi:type="dcterms:W3CDTF">2024-12-20T22:47:22Z</dcterms:modified>
</cp:coreProperties>
</file>