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0"/>
  </p:normalViewPr>
  <p:slideViewPr>
    <p:cSldViewPr snapToGrid="0">
      <p:cViewPr>
        <p:scale>
          <a:sx n="154" d="100"/>
          <a:sy n="154" d="100"/>
        </p:scale>
        <p:origin x="800" y="4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6A7B-2D9F-36BB-0AA0-48C679A99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5956D1-8E8B-3EF6-F7E6-8DABA2974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D3CF9-06AB-7D58-F40F-192928FA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FBECD-755D-99ED-D3F3-05A01FA3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0B837-D051-1E07-85BF-731D472C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359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5776-0580-D608-70C0-8EFD9314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030B2-0E88-9ECF-AA1F-D3DEABFA4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794CC-B23F-5AC1-C88D-2B02BE54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F06C2-F3DD-0BD8-F0EC-3CD007C2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D35DD-97D5-81D7-D09F-A5E5E8B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705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E1B17B-8680-FB0E-7139-6D3D6277F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8398F-7C6C-D39B-E183-CFB19FE9F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6CC48-BF6B-6038-D179-59786E45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A29CD-4052-499E-4C80-220F69C3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C7F62-C9E0-F025-4507-39A77BF6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834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19A5B-FF02-699A-DA38-387528D0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29A06-6F4D-D80D-C527-980D0C29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9684E-1D8A-AA27-3105-027F4B5C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DF0DD-CCFD-DE2D-328E-DE65D8CC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33E6A-BEC6-63A7-E9B2-8B5C4751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81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09278-8A64-07AD-02B2-060E5D51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4D232-A2E1-AE02-463D-B6BBFEAE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7D0BF-64F3-F3D3-60F9-44F6A5A8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DA57F-5B4A-EF61-B214-C45BD092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55C79-A115-5A41-F04C-CB577073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33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BA791-CD35-90C4-71FB-DEEE8C69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99C07-1789-6237-20C3-85B4DCC41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A306A-C507-0C9C-E57E-5A4B8699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E4119-A389-454B-D1E1-2852B16C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1736D-7F51-2439-87AE-8D2F7B62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027ED-27A9-5676-B968-1722A3B3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00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97E65-CBF2-5EE9-4382-8FF42A80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B5598-21BA-B482-B5CF-B5CBC1B7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1102-ECDA-63DD-D36C-844B08409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FE248-495F-BE47-7D3E-71F629413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0118B-B4C0-CB34-E6D5-33A9DDF70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C1F19-F952-A29F-1E5B-5BA3503C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0777A-9DF3-2A1E-D2E7-323105F3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61B1C-E11C-5B96-539B-C6B6B976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94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8671C-D4E2-63CE-5C6E-F3DD14D0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39A21A-FDBF-F165-0A3B-C0A047A5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47CBA-99FB-C5DD-F337-DD02C13B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167747-43B4-A07A-ACE4-28423DE1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22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56A9BC-DB7C-8962-D316-F1EF7D5D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00B34-8F56-DA57-F453-1F4B0EF0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3D76C-D63E-B3DD-FCA9-EFEA4573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887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9735B-EE37-E963-9CD1-DF59DB83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E7746-16B6-5A8B-AE4D-FAF616C9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485E1-2C1F-A418-F04E-68484426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7CA9B-DCF5-F0FB-EAB3-F9DE867F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8B570-03B3-05F4-17E5-7E2D23A9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57657-C8E4-ABB8-AF8B-A143934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25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09B7-4D20-D5A6-9A7F-E0ADDEE9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2F725-FF06-FFB1-1BB4-8C0B630B5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F5735-6DDB-6547-6C8B-C1E2C52C5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835DE-B0D1-2BEF-7ACE-330D39EE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54960-EB70-4330-1B13-B653D44E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C573F-0420-39CF-BE2A-F9B84C13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55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B9C893-C43A-1F4D-8F5F-1FA71B4D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71BBA-E33B-CC14-DD58-C7739FA3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1A8E5-E923-4D61-A96D-529A93E26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26ABB-E9AB-B340-ADED-FB09A8D4DCF1}" type="datetimeFigureOut">
              <a:rPr kumimoji="1" lang="ko-KR" altLang="en-US" smtClean="0"/>
              <a:t>2024. 12. 20.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6461D-C56A-D546-7996-E711F7B9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2A184-83B8-C208-722B-BEEA0265D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15D8B-6018-E74A-A97B-63F887267E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658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>
            <a:extLst>
              <a:ext uri="{FF2B5EF4-FFF2-40B4-BE49-F238E27FC236}">
                <a16:creationId xmlns:a16="http://schemas.microsoft.com/office/drawing/2014/main" id="{0CAB776F-9E2D-F23B-33FE-71A02F167057}"/>
              </a:ext>
            </a:extLst>
          </p:cNvPr>
          <p:cNvGrpSpPr/>
          <p:nvPr/>
        </p:nvGrpSpPr>
        <p:grpSpPr>
          <a:xfrm>
            <a:off x="501417" y="227700"/>
            <a:ext cx="11128273" cy="6505119"/>
            <a:chOff x="501417" y="227700"/>
            <a:chExt cx="11128273" cy="650511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E88380-54E0-0839-BD64-6A352977678F}"/>
                </a:ext>
              </a:extLst>
            </p:cNvPr>
            <p:cNvSpPr/>
            <p:nvPr/>
          </p:nvSpPr>
          <p:spPr>
            <a:xfrm>
              <a:off x="501417" y="1839932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앱 실행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3A138F-B550-0E56-0B4C-C42BB05F2BBA}"/>
                </a:ext>
              </a:extLst>
            </p:cNvPr>
            <p:cNvSpPr/>
            <p:nvPr/>
          </p:nvSpPr>
          <p:spPr>
            <a:xfrm>
              <a:off x="2503718" y="1839932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로그인 선택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C7989D5-8879-69C5-F0C6-B261FEFACB78}"/>
                </a:ext>
              </a:extLst>
            </p:cNvPr>
            <p:cNvSpPr/>
            <p:nvPr/>
          </p:nvSpPr>
          <p:spPr>
            <a:xfrm>
              <a:off x="4586908" y="1839932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DC0765-0992-328A-6E0E-3B1B6B276957}"/>
                </a:ext>
              </a:extLst>
            </p:cNvPr>
            <p:cNvSpPr/>
            <p:nvPr/>
          </p:nvSpPr>
          <p:spPr>
            <a:xfrm>
              <a:off x="4144222" y="4216498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회원 가입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D776EB-79BB-2D5B-BB81-E1BC356068EA}"/>
                </a:ext>
              </a:extLst>
            </p:cNvPr>
            <p:cNvSpPr/>
            <p:nvPr/>
          </p:nvSpPr>
          <p:spPr>
            <a:xfrm>
              <a:off x="6589209" y="720029"/>
              <a:ext cx="1497618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구글 로그인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5DF076-35E2-BDCC-6418-36598EAC7FD4}"/>
                </a:ext>
              </a:extLst>
            </p:cNvPr>
            <p:cNvSpPr/>
            <p:nvPr/>
          </p:nvSpPr>
          <p:spPr>
            <a:xfrm>
              <a:off x="6589209" y="1839932"/>
              <a:ext cx="1497618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카카오 로그인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6820C5-5040-5E50-715B-991FA31A2390}"/>
                </a:ext>
              </a:extLst>
            </p:cNvPr>
            <p:cNvSpPr/>
            <p:nvPr/>
          </p:nvSpPr>
          <p:spPr>
            <a:xfrm>
              <a:off x="6589208" y="2959835"/>
              <a:ext cx="1497619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기본 로그인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(1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순위</a:t>
              </a:r>
              <a:r>
                <a:rPr kumimoji="1" lang="en-US" altLang="ko-KR" sz="1200" dirty="0">
                  <a:solidFill>
                    <a:schemeClr val="tx1"/>
                  </a:solidFill>
                </a:rPr>
                <a:t>)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4989346-17F4-4F9A-86E6-5FB5D7CC651A}"/>
                </a:ext>
              </a:extLst>
            </p:cNvPr>
            <p:cNvSpPr/>
            <p:nvPr/>
          </p:nvSpPr>
          <p:spPr>
            <a:xfrm>
              <a:off x="6146523" y="4216498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정보 입력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A73985-8EAC-D702-0AFF-ACFE13D9C1CF}"/>
                </a:ext>
              </a:extLst>
            </p:cNvPr>
            <p:cNvSpPr/>
            <p:nvPr/>
          </p:nvSpPr>
          <p:spPr>
            <a:xfrm>
              <a:off x="9451394" y="1839932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E6BB611-AF3B-A3D2-B60B-2CB0A1D88704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865983" y="2121285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09FD9B-32FC-2275-5461-2242D6065C04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868284" y="2121285"/>
              <a:ext cx="718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0204E227-1B28-189F-FB41-017FEF914AE7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68284" y="2121285"/>
              <a:ext cx="275938" cy="2376566"/>
            </a:xfrm>
            <a:prstGeom prst="bentConnector3">
              <a:avLst>
                <a:gd name="adj1" fmla="val 2896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[E] 26">
              <a:extLst>
                <a:ext uri="{FF2B5EF4-FFF2-40B4-BE49-F238E27FC236}">
                  <a16:creationId xmlns:a16="http://schemas.microsoft.com/office/drawing/2014/main" id="{01CDD994-5EDA-1CAF-23A5-BFD01D214D03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951474" y="1001382"/>
              <a:ext cx="637735" cy="111990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[E] 29">
              <a:extLst>
                <a:ext uri="{FF2B5EF4-FFF2-40B4-BE49-F238E27FC236}">
                  <a16:creationId xmlns:a16="http://schemas.microsoft.com/office/drawing/2014/main" id="{CC69DFC2-A24C-2242-8B57-1D942CF83CD9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5951474" y="2121285"/>
              <a:ext cx="637734" cy="111990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8D5497-AB29-607C-81C4-E5A151E83DC8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5951474" y="2121285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8F03E2B-94D7-24E8-251A-23BCCFD8934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5508788" y="4497851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[E] 41">
              <a:extLst>
                <a:ext uri="{FF2B5EF4-FFF2-40B4-BE49-F238E27FC236}">
                  <a16:creationId xmlns:a16="http://schemas.microsoft.com/office/drawing/2014/main" id="{F99BC71C-CF3A-A24E-2FC3-BDD172B9BBAA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H="1" flipV="1">
              <a:off x="4586908" y="2121285"/>
              <a:ext cx="2924181" cy="2376566"/>
            </a:xfrm>
            <a:prstGeom prst="bentConnector5">
              <a:avLst>
                <a:gd name="adj1" fmla="val -7818"/>
                <a:gd name="adj2" fmla="val 26182"/>
                <a:gd name="adj3" fmla="val 10608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[E] 43">
              <a:extLst>
                <a:ext uri="{FF2B5EF4-FFF2-40B4-BE49-F238E27FC236}">
                  <a16:creationId xmlns:a16="http://schemas.microsoft.com/office/drawing/2014/main" id="{1970D2CF-2C2D-F30E-73C9-2032F2E77FDE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8086827" y="1001382"/>
              <a:ext cx="1364567" cy="111990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[E] 47">
              <a:extLst>
                <a:ext uri="{FF2B5EF4-FFF2-40B4-BE49-F238E27FC236}">
                  <a16:creationId xmlns:a16="http://schemas.microsoft.com/office/drawing/2014/main" id="{B0E15CB7-B720-B1C5-BAAF-B5042ED22E3E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8086827" y="2121285"/>
              <a:ext cx="1364567" cy="111990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CC766FE-F9EE-C91E-547B-336461113533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953775" y="2121285"/>
              <a:ext cx="1497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F5C87B-986B-EC57-C34B-873F4413BB64}"/>
                </a:ext>
              </a:extLst>
            </p:cNvPr>
            <p:cNvSpPr txBox="1"/>
            <p:nvPr/>
          </p:nvSpPr>
          <p:spPr>
            <a:xfrm>
              <a:off x="2503718" y="2609376"/>
              <a:ext cx="13645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로그인</a:t>
              </a:r>
              <a:r>
                <a:rPr kumimoji="1" lang="en-US" altLang="ko-KR" sz="1000" dirty="0"/>
                <a:t> or </a:t>
              </a:r>
              <a:r>
                <a:rPr kumimoji="1" lang="ko-KR" altLang="en-US" sz="1000" dirty="0"/>
                <a:t>회원가입 분기 처리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A2E630-D9FF-3EB0-9D43-F20F36248377}"/>
                </a:ext>
              </a:extLst>
            </p:cNvPr>
            <p:cNvSpPr txBox="1"/>
            <p:nvPr/>
          </p:nvSpPr>
          <p:spPr>
            <a:xfrm>
              <a:off x="4586908" y="2609376"/>
              <a:ext cx="136456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기본 로그인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카카오 로그인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구글 로그인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r>
                <a:rPr kumimoji="1" lang="ko-KR" altLang="en-US" sz="1000" dirty="0"/>
                <a:t>기능 구현 필요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DBB6B3-6B1B-F983-84C9-8258075D3B8D}"/>
                </a:ext>
              </a:extLst>
            </p:cNvPr>
            <p:cNvSpPr txBox="1"/>
            <p:nvPr/>
          </p:nvSpPr>
          <p:spPr>
            <a:xfrm>
              <a:off x="4227596" y="4947715"/>
              <a:ext cx="136456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회원가입 기능 필요</a:t>
              </a:r>
              <a:endParaRPr kumimoji="1" lang="en-US" altLang="ko-KR" sz="1000" dirty="0"/>
            </a:p>
            <a:p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en-US" altLang="ko-KR" sz="1000" dirty="0"/>
                <a:t>ID</a:t>
              </a:r>
            </a:p>
            <a:p>
              <a:pPr marL="171450" indent="-171450">
                <a:buFontTx/>
                <a:buChar char="-"/>
              </a:pPr>
              <a:r>
                <a:rPr kumimoji="1" lang="en-US" altLang="ko-KR" sz="1000" dirty="0"/>
                <a:t>Password</a:t>
              </a:r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이름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en-US" altLang="ko-KR" sz="1000" dirty="0"/>
                <a:t>Email</a:t>
              </a:r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연락처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생년월일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성별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등록일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C30345F-7AF4-8C66-E53C-B1302E5C32FB}"/>
                </a:ext>
              </a:extLst>
            </p:cNvPr>
            <p:cNvSpPr/>
            <p:nvPr/>
          </p:nvSpPr>
          <p:spPr>
            <a:xfrm>
              <a:off x="10265124" y="3653792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비밀번호 찾기</a:t>
              </a:r>
            </a:p>
          </p:txBody>
        </p:sp>
        <p:pic>
          <p:nvPicPr>
            <p:cNvPr id="74" name="그림 73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2D72F5B2-8AA5-AD82-B66F-0CA71D1DD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438" y="4411043"/>
              <a:ext cx="1009939" cy="218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6" name="그림 75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AF2CB061-47C8-B6CC-2231-3D894FBD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6801" y="227700"/>
              <a:ext cx="689350" cy="149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8" name="그림 77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5E5C2A6B-362C-D9F6-1FFD-4D3C2D92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1710" y="227700"/>
              <a:ext cx="689350" cy="149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0" name="그림 79" descr="텍스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78CBB5F1-A6BA-2039-2D51-A2688654E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5645" y="5105843"/>
              <a:ext cx="689350" cy="149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4" name="그림 83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4B114BA3-128F-9D49-A775-269BE11EE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9208" y="5109618"/>
              <a:ext cx="689350" cy="149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9721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399A7-6021-A95D-CFDF-31D9EB82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1229E38-9BCF-46E3-B9C8-86152BBD1558}"/>
              </a:ext>
            </a:extLst>
          </p:cNvPr>
          <p:cNvGrpSpPr/>
          <p:nvPr/>
        </p:nvGrpSpPr>
        <p:grpSpPr>
          <a:xfrm>
            <a:off x="1055332" y="1319054"/>
            <a:ext cx="7371469" cy="4430323"/>
            <a:chOff x="2251086" y="1617993"/>
            <a:chExt cx="7371469" cy="443032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EDE2F57-9D36-0E6A-BCA9-C799A3DFE3EF}"/>
                </a:ext>
              </a:extLst>
            </p:cNvPr>
            <p:cNvSpPr/>
            <p:nvPr/>
          </p:nvSpPr>
          <p:spPr>
            <a:xfrm>
              <a:off x="2251086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명함 목록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탭 클릭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C9D8D7-996C-C9C9-9437-5EC54E257FAD}"/>
                </a:ext>
              </a:extLst>
            </p:cNvPr>
            <p:cNvSpPr/>
            <p:nvPr/>
          </p:nvSpPr>
          <p:spPr>
            <a:xfrm>
              <a:off x="4253387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명함 종류 표시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3219A3B-85E5-970E-703C-58647CE29682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615652" y="1899346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61BD2C9-541B-5CD0-D70E-78AB5E95206B}"/>
                </a:ext>
              </a:extLst>
            </p:cNvPr>
            <p:cNvSpPr/>
            <p:nvPr/>
          </p:nvSpPr>
          <p:spPr>
            <a:xfrm>
              <a:off x="6255688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명함 클릭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75D580A-4EE6-9226-D810-D0C7F28FE52A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17953" y="1899346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4B8911-2DD9-44A5-67C9-23040E360153}"/>
                </a:ext>
              </a:extLst>
            </p:cNvPr>
            <p:cNvSpPr/>
            <p:nvPr/>
          </p:nvSpPr>
          <p:spPr>
            <a:xfrm>
              <a:off x="8257989" y="1617993"/>
              <a:ext cx="1364566" cy="5627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명함 내용 표시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727B6CB-DE5C-11FB-64CA-FF9E140AB294}"/>
                </a:ext>
              </a:extLst>
            </p:cNvPr>
            <p:cNvCxnSpPr>
              <a:cxnSpLocks/>
            </p:cNvCxnSpPr>
            <p:nvPr/>
          </p:nvCxnSpPr>
          <p:spPr>
            <a:xfrm>
              <a:off x="7620254" y="1899346"/>
              <a:ext cx="637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33EFC8-0A2B-D8D3-2582-1CD7334C401F}"/>
                </a:ext>
              </a:extLst>
            </p:cNvPr>
            <p:cNvSpPr txBox="1"/>
            <p:nvPr/>
          </p:nvSpPr>
          <p:spPr>
            <a:xfrm>
              <a:off x="4253387" y="2470166"/>
              <a:ext cx="136456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노출 목록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회사명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이름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r>
                <a:rPr kumimoji="1" lang="ko-KR" altLang="en-US" sz="1000" dirty="0"/>
                <a:t>하단 이미지 참고</a:t>
              </a:r>
              <a:endParaRPr kumimoji="1" lang="en-US" altLang="ko-KR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082C69-27AB-266F-2CA0-B571BE769CE4}"/>
                </a:ext>
              </a:extLst>
            </p:cNvPr>
            <p:cNvSpPr txBox="1"/>
            <p:nvPr/>
          </p:nvSpPr>
          <p:spPr>
            <a:xfrm>
              <a:off x="8257989" y="2518093"/>
              <a:ext cx="136456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/>
                <a:t>노출 목록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회사명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이름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직급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연락처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이메일</a:t>
              </a: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00" dirty="0"/>
                <a:t>회사 주소</a:t>
              </a:r>
              <a:endParaRPr kumimoji="1" lang="en-US" altLang="ko-KR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060634-B2E0-F39A-19E4-5C681E97D68C}"/>
                </a:ext>
              </a:extLst>
            </p:cNvPr>
            <p:cNvSpPr txBox="1"/>
            <p:nvPr/>
          </p:nvSpPr>
          <p:spPr>
            <a:xfrm>
              <a:off x="6255688" y="2470166"/>
              <a:ext cx="136456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pPr marL="171450" indent="-171450">
                <a:buFontTx/>
                <a:buChar char="-"/>
              </a:pPr>
              <a:endParaRPr kumimoji="1" lang="en-US" altLang="ko-KR" sz="1000" dirty="0"/>
            </a:p>
            <a:p>
              <a:r>
                <a:rPr kumimoji="1" lang="ko-KR" altLang="en-US" sz="1000" dirty="0"/>
                <a:t>하단 이미지 참고</a:t>
              </a:r>
              <a:endParaRPr kumimoji="1" lang="en-US" altLang="ko-KR" sz="1000" dirty="0"/>
            </a:p>
          </p:txBody>
        </p:sp>
        <p:pic>
          <p:nvPicPr>
            <p:cNvPr id="25" name="그림 24" descr="텍스트, 스크린샷, 멀티미디어, 운영 체제이(가) 표시된 사진&#10;&#10;자동 생성된 설명">
              <a:extLst>
                <a:ext uri="{FF2B5EF4-FFF2-40B4-BE49-F238E27FC236}">
                  <a16:creationId xmlns:a16="http://schemas.microsoft.com/office/drawing/2014/main" id="{431AD28A-8A73-57CA-055E-C08238362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5941" y="3445516"/>
              <a:ext cx="1639458" cy="2601273"/>
            </a:xfrm>
            <a:prstGeom prst="rect">
              <a:avLst/>
            </a:prstGeom>
          </p:spPr>
        </p:pic>
        <p:pic>
          <p:nvPicPr>
            <p:cNvPr id="28" name="그림 27" descr="텍스트, 스크린샷, 피아노, 폰트이(가) 표시된 사진&#10;&#10;자동 생성된 설명">
              <a:extLst>
                <a:ext uri="{FF2B5EF4-FFF2-40B4-BE49-F238E27FC236}">
                  <a16:creationId xmlns:a16="http://schemas.microsoft.com/office/drawing/2014/main" id="{648422FE-6652-12CE-991C-4375EDB99AE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8971" y="3445516"/>
              <a:ext cx="1638000" cy="2602800"/>
            </a:xfrm>
            <a:prstGeom prst="rect">
              <a:avLst/>
            </a:prstGeom>
          </p:spPr>
        </p:pic>
      </p:grp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839A0A8-1BB9-B965-7A24-373AB7C326E6}"/>
              </a:ext>
            </a:extLst>
          </p:cNvPr>
          <p:cNvCxnSpPr/>
          <p:nvPr/>
        </p:nvCxnSpPr>
        <p:spPr>
          <a:xfrm>
            <a:off x="879230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89564B-61C0-7FF0-143D-205440DE4C0C}"/>
              </a:ext>
            </a:extLst>
          </p:cNvPr>
          <p:cNvSpPr txBox="1"/>
          <p:nvPr/>
        </p:nvSpPr>
        <p:spPr>
          <a:xfrm>
            <a:off x="9157815" y="586716"/>
            <a:ext cx="263264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필요 기능</a:t>
            </a:r>
            <a:endParaRPr kumimoji="1" lang="en-US" altLang="ko-KR" sz="1400" b="1" dirty="0"/>
          </a:p>
          <a:p>
            <a:endParaRPr kumimoji="1" lang="en-US" altLang="ko-KR" sz="1400" b="1" dirty="0"/>
          </a:p>
          <a:p>
            <a:pPr marL="228600" indent="-228600">
              <a:buAutoNum type="arabicPeriod"/>
            </a:pPr>
            <a:r>
              <a:rPr kumimoji="1" lang="ko-KR" altLang="en-US" sz="1000" dirty="0"/>
              <a:t>분류 기능</a:t>
            </a:r>
            <a:endParaRPr kumimoji="1" lang="en-US" altLang="ko-KR" sz="1000" dirty="0"/>
          </a:p>
          <a:p>
            <a:pPr marL="171450" indent="-171450">
              <a:buFontTx/>
              <a:buChar char="-"/>
            </a:pPr>
            <a:r>
              <a:rPr kumimoji="1" lang="ko-KR" altLang="en-US" sz="1000" dirty="0"/>
              <a:t>명함을 같은 회사끼리 분류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그룹화</a:t>
            </a:r>
            <a:endParaRPr kumimoji="1" lang="en-US" altLang="ko-KR" sz="1000" dirty="0"/>
          </a:p>
          <a:p>
            <a:pPr marL="171450" indent="-171450">
              <a:buFontTx/>
              <a:buChar char="-"/>
            </a:pPr>
            <a:endParaRPr kumimoji="1" lang="en-US" altLang="ko-KR" sz="1000" dirty="0"/>
          </a:p>
          <a:p>
            <a:pPr marL="228600" indent="-228600">
              <a:buFont typeface="+mj-lt"/>
              <a:buAutoNum type="arabicPeriod" startAt="2"/>
            </a:pPr>
            <a:r>
              <a:rPr kumimoji="1" lang="ko-KR" altLang="en-US" sz="1000" dirty="0"/>
              <a:t>검색 및 필터링 기능</a:t>
            </a:r>
            <a:endParaRPr kumimoji="1" lang="en-US" altLang="ko-KR" sz="10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이름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,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회사명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34" charset="-127"/>
              </a:rPr>
              <a:t> 등으로 검색 또는 필터링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endParaRPr kumimoji="1" lang="en-US" altLang="ko-KR" sz="1000" dirty="0"/>
          </a:p>
          <a:p>
            <a:pPr marL="228600" indent="-228600">
              <a:buFont typeface="+mj-lt"/>
              <a:buAutoNum type="arabicPeriod" startAt="3"/>
            </a:pPr>
            <a:r>
              <a:rPr kumimoji="1" lang="ko-KR" altLang="en-US" sz="1000" dirty="0"/>
              <a:t>중복 제거</a:t>
            </a:r>
            <a:endParaRPr kumimoji="1" lang="en-US" altLang="ko-KR" sz="10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중복 명함은 제거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  <a:p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019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105</Words>
  <Application>Microsoft Macintosh PowerPoint</Application>
  <PresentationFormat>와이드스크린</PresentationFormat>
  <Paragraphs>58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김행복</dc:creator>
  <cp:lastModifiedBy>김행복</cp:lastModifiedBy>
  <cp:revision>1</cp:revision>
  <dcterms:created xsi:type="dcterms:W3CDTF">2024-12-20T12:45:15Z</dcterms:created>
  <dcterms:modified xsi:type="dcterms:W3CDTF">2024-12-20T13:18:06Z</dcterms:modified>
</cp:coreProperties>
</file>