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6"/>
    <p:restoredTop sz="94719"/>
  </p:normalViewPr>
  <p:slideViewPr>
    <p:cSldViewPr snapToGrid="0" snapToObjects="1">
      <p:cViewPr>
        <p:scale>
          <a:sx n="69" d="100"/>
          <a:sy n="69" d="100"/>
        </p:scale>
        <p:origin x="13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72543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550252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8559823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213592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3035924" y="7707980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3035924" y="7707980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1572543" y="1627440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8628891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9459823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5514189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3672320" y="4446677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6932678" y="4464553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6326100" y="7838470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7226100" y="8119958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9459823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6962496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3463</TotalTime>
  <Words>73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16</cp:revision>
  <dcterms:created xsi:type="dcterms:W3CDTF">2022-01-24T09:14:30Z</dcterms:created>
  <dcterms:modified xsi:type="dcterms:W3CDTF">2022-05-10T05:03:13Z</dcterms:modified>
</cp:coreProperties>
</file>