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0" r:id="rId4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6"/>
    <p:restoredTop sz="94719"/>
  </p:normalViewPr>
  <p:slideViewPr>
    <p:cSldViewPr snapToGrid="0" snapToObjects="1">
      <p:cViewPr>
        <p:scale>
          <a:sx n="76" d="100"/>
          <a:sy n="76" d="100"/>
        </p:scale>
        <p:origin x="10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72543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1550252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8559823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213592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3035924" y="7707980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3035924" y="7707980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1572543" y="1627440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8628891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9459823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5514189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3672320" y="4446677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6932678" y="4464553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6326100" y="7838470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55901-8D31-40CD-0E0F-6C79D8EEB09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226100" y="8119958"/>
            <a:ext cx="3302772" cy="197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9459823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6962496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4304703" y="10444465"/>
              <a:ext cx="2191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11233815"/>
              <a:ext cx="0" cy="60192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3442</TotalTime>
  <Words>73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j m</cp:lastModifiedBy>
  <cp:revision>16</cp:revision>
  <dcterms:created xsi:type="dcterms:W3CDTF">2022-01-24T09:14:30Z</dcterms:created>
  <dcterms:modified xsi:type="dcterms:W3CDTF">2022-05-10T04:41:54Z</dcterms:modified>
</cp:coreProperties>
</file>