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62" r:id="rId3"/>
    <p:sldId id="261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8"/>
    <p:restoredTop sz="94766"/>
  </p:normalViewPr>
  <p:slideViewPr>
    <p:cSldViewPr snapToGrid="0" snapToObjects="1">
      <p:cViewPr>
        <p:scale>
          <a:sx n="47" d="100"/>
          <a:sy n="47" d="100"/>
        </p:scale>
        <p:origin x="5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76877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4454583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1146415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5040255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5940255" y="7707983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5940255" y="7707983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4476877" y="1627443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11533225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12364154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8418523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6576654" y="4446680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9837012" y="4464556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9230434" y="7838473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431" y="8119961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12364154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9866830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 427">
            <a:extLst>
              <a:ext uri="{FF2B5EF4-FFF2-40B4-BE49-F238E27FC236}">
                <a16:creationId xmlns:a16="http://schemas.microsoft.com/office/drawing/2014/main" id="{44198C9B-A544-D133-BF14-72784E5A1EBC}"/>
              </a:ext>
            </a:extLst>
          </p:cNvPr>
          <p:cNvGrpSpPr/>
          <p:nvPr/>
        </p:nvGrpSpPr>
        <p:grpSpPr>
          <a:xfrm>
            <a:off x="896522" y="351399"/>
            <a:ext cx="17057887" cy="12686858"/>
            <a:chOff x="887815" y="323690"/>
            <a:chExt cx="17057887" cy="126868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7171531" y="323690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44" idx="0"/>
            </p:cNvCxnSpPr>
            <p:nvPr/>
          </p:nvCxnSpPr>
          <p:spPr>
            <a:xfrm>
              <a:off x="9000332" y="785355"/>
              <a:ext cx="719889" cy="3216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4EF3D4-2E81-13FB-EE46-50675D5713BF}"/>
                </a:ext>
              </a:extLst>
            </p:cNvPr>
            <p:cNvGrpSpPr/>
            <p:nvPr/>
          </p:nvGrpSpPr>
          <p:grpSpPr>
            <a:xfrm>
              <a:off x="11425935" y="1283764"/>
              <a:ext cx="4476357" cy="2640546"/>
              <a:chOff x="431254" y="8032830"/>
              <a:chExt cx="4476357" cy="2640546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7DAD597-7A92-F629-8721-A6CE2E9F7711}"/>
                  </a:ext>
                </a:extLst>
              </p:cNvPr>
              <p:cNvSpPr/>
              <p:nvPr/>
            </p:nvSpPr>
            <p:spPr>
              <a:xfrm>
                <a:off x="431254" y="8032830"/>
                <a:ext cx="4476357" cy="2640546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9A95D4-0B9A-C8C5-8F8C-29D494D76558}"/>
                  </a:ext>
                </a:extLst>
              </p:cNvPr>
              <p:cNvSpPr/>
              <p:nvPr/>
            </p:nvSpPr>
            <p:spPr>
              <a:xfrm>
                <a:off x="674766" y="8584221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Income</a:t>
                </a:r>
                <a:endParaRPr lang="en-US" sz="15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DDD800B-3FD2-F1A5-6716-F35340CAD888}"/>
                  </a:ext>
                </a:extLst>
              </p:cNvPr>
              <p:cNvSpPr/>
              <p:nvPr/>
            </p:nvSpPr>
            <p:spPr>
              <a:xfrm>
                <a:off x="2800956" y="8603977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Employment</a:t>
                </a:r>
                <a:endParaRPr lang="en-US" sz="155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34C2A-4B56-4568-F500-30A254B39463}"/>
                  </a:ext>
                </a:extLst>
              </p:cNvPr>
              <p:cNvSpPr txBox="1"/>
              <p:nvPr/>
            </p:nvSpPr>
            <p:spPr>
              <a:xfrm>
                <a:off x="1388277" y="8129770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Socio-economic status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69AE46-7652-3D72-C8AF-1865CFC17D1F}"/>
                </a:ext>
              </a:extLst>
            </p:cNvPr>
            <p:cNvSpPr/>
            <p:nvPr/>
          </p:nvSpPr>
          <p:spPr>
            <a:xfrm>
              <a:off x="8775220" y="4001647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</a:t>
              </a:r>
              <a:endParaRPr lang="en-US" sz="155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90B376-FE17-704E-886D-4F807E6B4917}"/>
                </a:ext>
              </a:extLst>
            </p:cNvPr>
            <p:cNvSpPr/>
            <p:nvPr/>
          </p:nvSpPr>
          <p:spPr>
            <a:xfrm>
              <a:off x="1931453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health and healthcare</a:t>
              </a:r>
              <a:endParaRPr lang="en-US" sz="155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1A1E80-543B-C704-2F52-3D35B025E7B5}"/>
                </a:ext>
              </a:extLst>
            </p:cNvPr>
            <p:cNvSpPr/>
            <p:nvPr/>
          </p:nvSpPr>
          <p:spPr>
            <a:xfrm>
              <a:off x="3946494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welfare system</a:t>
              </a:r>
              <a:endParaRPr lang="en-US" sz="155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D409F-6F79-BFAA-E152-E446D0D4AEE8}"/>
                </a:ext>
              </a:extLst>
            </p:cNvPr>
            <p:cNvSpPr/>
            <p:nvPr/>
          </p:nvSpPr>
          <p:spPr>
            <a:xfrm>
              <a:off x="6016437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government and less corruption</a:t>
              </a:r>
              <a:endParaRPr lang="en-US" sz="155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FECB0E-A1FD-969E-8AD0-F24D67F55942}"/>
                </a:ext>
              </a:extLst>
            </p:cNvPr>
            <p:cNvSpPr/>
            <p:nvPr/>
          </p:nvSpPr>
          <p:spPr>
            <a:xfrm>
              <a:off x="7906437" y="9879631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Immigrant wellbeing</a:t>
              </a:r>
              <a:endParaRPr lang="en-US" sz="155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9C0A8AB-8AF8-EC00-02A5-F03588A6EA8F}"/>
                </a:ext>
              </a:extLst>
            </p:cNvPr>
            <p:cNvSpPr/>
            <p:nvPr/>
          </p:nvSpPr>
          <p:spPr>
            <a:xfrm>
              <a:off x="986453" y="1958264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Safety from threats and persecution</a:t>
              </a:r>
              <a:endParaRPr lang="en-US" sz="15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BB8A28-61EA-96F6-7515-CF9DD249B157}"/>
                </a:ext>
              </a:extLst>
            </p:cNvPr>
            <p:cNvGrpSpPr/>
            <p:nvPr/>
          </p:nvGrpSpPr>
          <p:grpSpPr>
            <a:xfrm>
              <a:off x="10748296" y="4373608"/>
              <a:ext cx="4476357" cy="5056851"/>
              <a:chOff x="7239389" y="5092989"/>
              <a:chExt cx="4476357" cy="5056851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80BA47B1-E4B1-9EF7-3910-52FCC366DD7E}"/>
                  </a:ext>
                </a:extLst>
              </p:cNvPr>
              <p:cNvSpPr/>
              <p:nvPr/>
            </p:nvSpPr>
            <p:spPr>
              <a:xfrm>
                <a:off x="7239389" y="5092989"/>
                <a:ext cx="4476357" cy="505685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E74DDD-3AA9-ED4B-45E8-6275B7B2F538}"/>
                  </a:ext>
                </a:extLst>
              </p:cNvPr>
              <p:cNvSpPr txBox="1"/>
              <p:nvPr/>
            </p:nvSpPr>
            <p:spPr>
              <a:xfrm>
                <a:off x="8374240" y="5212762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Socio-cultural changes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FAAEDDB-1040-220D-9A97-19A10C48014A}"/>
                  </a:ext>
                </a:extLst>
              </p:cNvPr>
              <p:cNvSpPr/>
              <p:nvPr/>
            </p:nvSpPr>
            <p:spPr>
              <a:xfrm>
                <a:off x="7460343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Trust</a:t>
                </a:r>
                <a:endParaRPr lang="en-US" sz="155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F5C75B-59A0-E4E1-6E44-3B33C79ED5F6}"/>
                  </a:ext>
                </a:extLst>
              </p:cNvPr>
              <p:cNvSpPr/>
              <p:nvPr/>
            </p:nvSpPr>
            <p:spPr>
              <a:xfrm>
                <a:off x="9571296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Social support</a:t>
                </a:r>
                <a:endParaRPr lang="en-US" sz="155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FEA9B6-3CA2-95D5-39D4-4683E884EAAC}"/>
                  </a:ext>
                </a:extLst>
              </p:cNvPr>
              <p:cNvSpPr/>
              <p:nvPr/>
            </p:nvSpPr>
            <p:spPr>
              <a:xfrm>
                <a:off x="7472363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Freedom</a:t>
                </a:r>
                <a:endParaRPr lang="en-US" sz="155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D183C6-F6A7-6C0B-20EB-8357BE40F6FC}"/>
                  </a:ext>
                </a:extLst>
              </p:cNvPr>
              <p:cNvSpPr/>
              <p:nvPr/>
            </p:nvSpPr>
            <p:spPr>
              <a:xfrm>
                <a:off x="9600064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Generosity</a:t>
                </a:r>
                <a:endParaRPr lang="en-US" sz="155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1EED5-C824-1DAD-F731-76179C552F77}"/>
                </a:ext>
              </a:extLst>
            </p:cNvPr>
            <p:cNvSpPr txBox="1"/>
            <p:nvPr/>
          </p:nvSpPr>
          <p:spPr>
            <a:xfrm>
              <a:off x="7234586" y="6178681"/>
              <a:ext cx="239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…other pathways…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F4CD22-86C3-7397-5E11-12DFABDE7122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>
              <a:off x="9000332" y="785355"/>
              <a:ext cx="2425603" cy="18186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B59467-130C-1B4C-FE3D-C2913AEEF4E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9000332" y="785354"/>
              <a:ext cx="2251689" cy="3712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916431-07B7-E214-B55A-FEBEF1F976F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8431643" y="814909"/>
              <a:ext cx="568689" cy="5363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FF1D888-C85A-C18F-2162-9406D08E212D}"/>
                </a:ext>
              </a:extLst>
            </p:cNvPr>
            <p:cNvCxnSpPr>
              <a:cxnSpLocks/>
              <a:stCxn id="15" idx="2"/>
              <a:endCxn id="53" idx="0"/>
            </p:cNvCxnSpPr>
            <p:nvPr/>
          </p:nvCxnSpPr>
          <p:spPr>
            <a:xfrm flipH="1">
              <a:off x="6961437" y="785354"/>
              <a:ext cx="2038894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E666B65-CE9A-A9A8-2C82-406F45582C5A}"/>
                </a:ext>
              </a:extLst>
            </p:cNvPr>
            <p:cNvCxnSpPr>
              <a:cxnSpLocks/>
              <a:stCxn id="15" idx="2"/>
              <a:endCxn id="49" idx="0"/>
            </p:cNvCxnSpPr>
            <p:nvPr/>
          </p:nvCxnSpPr>
          <p:spPr>
            <a:xfrm flipH="1">
              <a:off x="4891495" y="785354"/>
              <a:ext cx="4108837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03B971-5FFC-3D23-9B65-A02DE703E07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876453" y="785354"/>
              <a:ext cx="6123878" cy="3265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9B0D2D-5505-4AE8-BBB0-088A6CD27765}"/>
                </a:ext>
              </a:extLst>
            </p:cNvPr>
            <p:cNvCxnSpPr>
              <a:cxnSpLocks/>
              <a:stCxn id="15" idx="2"/>
              <a:endCxn id="56" idx="7"/>
            </p:cNvCxnSpPr>
            <p:nvPr/>
          </p:nvCxnSpPr>
          <p:spPr>
            <a:xfrm flipH="1">
              <a:off x="2599669" y="785354"/>
              <a:ext cx="6400662" cy="14496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5CC8B53-57A2-C4AD-2BAC-18F070E4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188791" y="10824631"/>
              <a:ext cx="67176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EC4B462-6E33-1079-8EBC-F8EC0F3DC946}"/>
                </a:ext>
              </a:extLst>
            </p:cNvPr>
            <p:cNvCxnSpPr>
              <a:cxnSpLocks/>
            </p:cNvCxnSpPr>
            <p:nvPr/>
          </p:nvCxnSpPr>
          <p:spPr>
            <a:xfrm>
              <a:off x="15393473" y="3919880"/>
              <a:ext cx="18637" cy="5618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1709FC-E10B-0F10-BDCF-7112D86D2778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1263237" y="3571481"/>
              <a:ext cx="0" cy="725315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8F859E2-21DD-28A6-3183-E5CCF2090426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>
              <a:off x="9796437" y="9538214"/>
              <a:ext cx="5606251" cy="1286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EA6D885-2C70-2111-47A4-C2C9FF38C99B}"/>
                </a:ext>
              </a:extLst>
            </p:cNvPr>
            <p:cNvCxnSpPr>
              <a:cxnSpLocks/>
              <a:stCxn id="50" idx="2"/>
              <a:endCxn id="55" idx="7"/>
            </p:cNvCxnSpPr>
            <p:nvPr/>
          </p:nvCxnSpPr>
          <p:spPr>
            <a:xfrm flipH="1">
              <a:off x="9519653" y="9430459"/>
              <a:ext cx="3466822" cy="725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1761389-BE62-3440-9239-CF6F0BCFA5E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950" y="6587454"/>
              <a:ext cx="363702" cy="3257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185B2A1-078A-9329-FE4B-2A93B1BCDC4E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9125455" y="5891647"/>
              <a:ext cx="594765" cy="4011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CCFBFDB-8EED-8661-FA12-F1959C15AB0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6961438" y="5911639"/>
              <a:ext cx="1531025" cy="3991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6B64429-C198-5BE4-149C-71FBDB5B3776}"/>
                </a:ext>
              </a:extLst>
            </p:cNvPr>
            <p:cNvCxnSpPr>
              <a:cxnSpLocks/>
              <a:stCxn id="49" idx="4"/>
              <a:endCxn id="55" idx="1"/>
            </p:cNvCxnSpPr>
            <p:nvPr/>
          </p:nvCxnSpPr>
          <p:spPr>
            <a:xfrm>
              <a:off x="4891495" y="5911639"/>
              <a:ext cx="3291727" cy="4244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ECC145D-3662-EB0D-6465-519DF9C0CBC0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2876454" y="5911639"/>
              <a:ext cx="5065081" cy="47100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6DAB3C5-86AC-0598-FC8F-2CEDA3A2FB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8500" y="336056"/>
              <a:ext cx="7008792" cy="2708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AA314A-B4F4-FE4E-DE70-2CC9A855E38F}"/>
                </a:ext>
              </a:extLst>
            </p:cNvPr>
            <p:cNvSpPr/>
            <p:nvPr/>
          </p:nvSpPr>
          <p:spPr>
            <a:xfrm>
              <a:off x="16055702" y="4839047"/>
              <a:ext cx="1890000" cy="1890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rgbClr val="FF0000"/>
                  </a:solidFill>
                </a:rPr>
                <a:t>Prejudice and discrimination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3F278B-E71C-0EAE-BF41-D7512B8E6FAD}"/>
                </a:ext>
              </a:extLst>
            </p:cNvPr>
            <p:cNvSpPr txBox="1"/>
            <p:nvPr/>
          </p:nvSpPr>
          <p:spPr>
            <a:xfrm>
              <a:off x="14142349" y="635955"/>
              <a:ext cx="2394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…but potential socio-economic losses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80A8F36-5EDD-62F0-99B3-EB9DE377DE8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17000702" y="336056"/>
              <a:ext cx="0" cy="450299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3BEC58B-1C8A-E63D-E65C-027609703015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10298755" y="635955"/>
              <a:ext cx="3843594" cy="3231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685F52-3E96-3744-09C7-B0361FD85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84700" y="1387161"/>
              <a:ext cx="0" cy="851557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967631F-79F7-2F70-6C0F-82EB65ED6119}"/>
                </a:ext>
              </a:extLst>
            </p:cNvPr>
            <p:cNvCxnSpPr>
              <a:cxnSpLocks/>
              <a:endCxn id="137" idx="4"/>
            </p:cNvCxnSpPr>
            <p:nvPr/>
          </p:nvCxnSpPr>
          <p:spPr>
            <a:xfrm flipV="1">
              <a:off x="16954013" y="6729047"/>
              <a:ext cx="46689" cy="355676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7E358DE-6ED7-C7F3-A968-035D94158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8500" y="9902740"/>
              <a:ext cx="6146200" cy="12972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1D9A239-61DC-808B-FCB0-FBBD3DE7D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0220" y="10352038"/>
              <a:ext cx="7233793" cy="115351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05E280C0-3BC8-4E9D-0BBB-94CCBFE607C3}"/>
                </a:ext>
              </a:extLst>
            </p:cNvPr>
            <p:cNvGrpSpPr/>
            <p:nvPr/>
          </p:nvGrpSpPr>
          <p:grpSpPr>
            <a:xfrm>
              <a:off x="887815" y="11865149"/>
              <a:ext cx="3977275" cy="1145399"/>
              <a:chOff x="567016" y="13024037"/>
              <a:chExt cx="3977275" cy="1145399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63200FF-932F-9A61-EBF2-B80EFC21B6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143" y="13208703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EA1618A-0F22-6751-D3BF-455873BF70C0}"/>
                  </a:ext>
                </a:extLst>
              </p:cNvPr>
              <p:cNvSpPr txBox="1"/>
              <p:nvPr/>
            </p:nvSpPr>
            <p:spPr>
              <a:xfrm>
                <a:off x="1291444" y="13024037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positive pathways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1A84FDE-7145-170D-335B-2456D713C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16" y="13578035"/>
                <a:ext cx="782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26D3819-3B58-1F31-B4B6-2F61955D52C5}"/>
                  </a:ext>
                </a:extLst>
              </p:cNvPr>
              <p:cNvSpPr txBox="1"/>
              <p:nvPr/>
            </p:nvSpPr>
            <p:spPr>
              <a:xfrm>
                <a:off x="1263237" y="13393369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refugee pathways</a:t>
                </a: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91C2916-C928-A661-277A-908653595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16" y="13984768"/>
                <a:ext cx="7824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1287A4B-F771-0F3E-C9CA-AC18368FF370}"/>
                  </a:ext>
                </a:extLst>
              </p:cNvPr>
              <p:cNvSpPr txBox="1"/>
              <p:nvPr/>
            </p:nvSpPr>
            <p:spPr>
              <a:xfrm>
                <a:off x="1318654" y="13800104"/>
                <a:ext cx="3225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potential negative pathways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2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6FD7CD4-2949-E854-D2B6-A3577E12A448}"/>
              </a:ext>
            </a:extLst>
          </p:cNvPr>
          <p:cNvGrpSpPr/>
          <p:nvPr/>
        </p:nvGrpSpPr>
        <p:grpSpPr>
          <a:xfrm>
            <a:off x="3940218" y="577493"/>
            <a:ext cx="10567824" cy="9801376"/>
            <a:chOff x="1035887" y="577493"/>
            <a:chExt cx="10567824" cy="980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44" idx="4"/>
              <a:endCxn id="34" idx="0"/>
            </p:cNvCxnSpPr>
            <p:nvPr/>
          </p:nvCxnSpPr>
          <p:spPr>
            <a:xfrm>
              <a:off x="2856000" y="4396094"/>
              <a:ext cx="3303071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079071" y="8218869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825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and Political 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776000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with 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501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2856000" y="1039158"/>
              <a:ext cx="3239999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095999" y="1039158"/>
              <a:ext cx="324000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 flipH="1">
              <a:off x="6159071" y="4396094"/>
              <a:ext cx="3176928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E6C4F0-E7DA-7DDD-0239-422C797E4471}"/>
                </a:ext>
              </a:extLst>
            </p:cNvPr>
            <p:cNvSpPr/>
            <p:nvPr/>
          </p:nvSpPr>
          <p:spPr>
            <a:xfrm>
              <a:off x="9335999" y="4757071"/>
              <a:ext cx="2267712" cy="244303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other </a:t>
              </a:r>
              <a:r>
                <a:rPr lang="en-GB" b="1" dirty="0"/>
                <a:t>individual characteristics</a:t>
              </a:r>
              <a:br>
                <a:rPr lang="en-GB" dirty="0"/>
              </a:br>
              <a:r>
                <a:rPr lang="en-GB" dirty="0"/>
                <a:t>-</a:t>
              </a:r>
              <a:br>
                <a:rPr lang="en-GB" dirty="0"/>
              </a:br>
              <a:r>
                <a:rPr lang="en-GB" dirty="0"/>
                <a:t>age, gender, income, education, employment 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AD68CC9-6A6D-9C41-C1AF-811FEF4930B5}"/>
                </a:ext>
              </a:extLst>
            </p:cNvPr>
            <p:cNvSpPr/>
            <p:nvPr/>
          </p:nvSpPr>
          <p:spPr>
            <a:xfrm>
              <a:off x="1035887" y="4821455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dose-response relationship</a:t>
              </a:r>
              <a:endParaRPr lang="en-GB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AE15229-AF46-B23C-71AC-59640C5BB8E5}"/>
                </a:ext>
              </a:extLst>
            </p:cNvPr>
            <p:cNvSpPr/>
            <p:nvPr/>
          </p:nvSpPr>
          <p:spPr>
            <a:xfrm>
              <a:off x="1035887" y="6949816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proximity</a:t>
              </a:r>
              <a:endParaRPr lang="en-GB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EEA77-19F3-95F8-9041-B23BCB043ED6}"/>
                </a:ext>
              </a:extLst>
            </p:cNvPr>
            <p:cNvSpPr/>
            <p:nvPr/>
          </p:nvSpPr>
          <p:spPr>
            <a:xfrm>
              <a:off x="8216613" y="7444015"/>
              <a:ext cx="1905014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attitudes towards immigration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169DBA6-0358-A013-35CD-C355D3BA79AD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6095999" y="1039158"/>
              <a:ext cx="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3A27B8-F90D-E325-33CC-44F35478D09A}"/>
                </a:ext>
              </a:extLst>
            </p:cNvPr>
            <p:cNvCxnSpPr>
              <a:cxnSpLocks/>
              <a:stCxn id="45" idx="4"/>
              <a:endCxn id="34" idx="0"/>
            </p:cNvCxnSpPr>
            <p:nvPr/>
          </p:nvCxnSpPr>
          <p:spPr>
            <a:xfrm>
              <a:off x="6095999" y="4396094"/>
              <a:ext cx="63072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02A25F-3A52-4C74-77B7-00574B0EBF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8379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32998-DB86-329E-F4F2-99824CC384F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3190946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465A6-D185-0ABF-FD7B-54E5FCD0178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79604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809DE-C0A4-BAA3-84B0-485362584CF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901455"/>
              <a:ext cx="1237177" cy="1948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6B7960-80E5-4E50-F45B-A1E2DB3BB47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593030"/>
              <a:ext cx="3239999" cy="22567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6E0F32-FDBD-5F09-3392-029D49EB2E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444257"/>
              <a:ext cx="5594881" cy="24055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F20272-B297-D490-0477-76E4215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200" y="5961836"/>
              <a:ext cx="3754632" cy="1444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1CC2BEC-7EFC-E822-B0E8-04E88A05768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179184" y="5978589"/>
              <a:ext cx="3156815" cy="897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583131-07AE-8561-88F5-29ACB8D59FC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098821" y="5947661"/>
              <a:ext cx="1237178" cy="30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3446EE0-B893-21FC-F757-24C02A6D30B9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254222" y="6956197"/>
              <a:ext cx="962391" cy="1387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52635D-99CC-0DA2-201C-1D80B89FE73A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6186340" y="7406640"/>
              <a:ext cx="2030273" cy="9373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E971DF6-DD86-64B9-E2FB-4516627F595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5733911" y="7768869"/>
              <a:ext cx="2482702" cy="5751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9157542-5D2D-A5DC-6DCE-7153D033D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0880" y="9922827"/>
              <a:ext cx="3419902" cy="7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E8E3FB-A9F8-9A8E-51E6-8A2AA815F02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469855" y="7200106"/>
              <a:ext cx="9215" cy="2730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719D8F-AE30-086A-60E8-C2C3D34295B0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20" y="9244016"/>
              <a:ext cx="0" cy="430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B952B6-4135-93C8-1BD7-32EE08504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9" y="9661429"/>
              <a:ext cx="1993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240366C-CC2B-AD99-EE28-0A9AE5869D3A}"/>
                </a:ext>
              </a:extLst>
            </p:cNvPr>
            <p:cNvCxnSpPr>
              <a:cxnSpLocks/>
            </p:cNvCxnSpPr>
            <p:nvPr/>
          </p:nvCxnSpPr>
          <p:spPr>
            <a:xfrm>
              <a:off x="8717410" y="6765024"/>
              <a:ext cx="0" cy="6416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DA28CF-FE59-1D08-4B2B-8B27DF6A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2801" y="6765024"/>
              <a:ext cx="652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13822</TotalTime>
  <Words>123</Words>
  <Application>Microsoft Macintosh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24</cp:revision>
  <dcterms:created xsi:type="dcterms:W3CDTF">2022-01-24T09:14:30Z</dcterms:created>
  <dcterms:modified xsi:type="dcterms:W3CDTF">2022-05-20T11:44:02Z</dcterms:modified>
</cp:coreProperties>
</file>