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58" r:id="rId4"/>
    <p:sldId id="260" r:id="rId5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725"/>
  </p:normalViewPr>
  <p:slideViewPr>
    <p:cSldViewPr snapToGrid="0" snapToObjects="1">
      <p:cViewPr>
        <p:scale>
          <a:sx n="70" d="100"/>
          <a:sy n="70" d="100"/>
        </p:scale>
        <p:origin x="1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72543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550252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8559823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213592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3035924" y="7707980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3035924" y="7707980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1572543" y="1627440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8628891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9459823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5514189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3672320" y="4446677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6932678" y="4464553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6326100" y="7838470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226100" y="8119958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9459823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6962496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246CEAB-689F-1275-4012-BC2AEEFD39B1}"/>
              </a:ext>
            </a:extLst>
          </p:cNvPr>
          <p:cNvGrpSpPr/>
          <p:nvPr/>
        </p:nvGrpSpPr>
        <p:grpSpPr>
          <a:xfrm>
            <a:off x="1035887" y="577493"/>
            <a:ext cx="10567824" cy="9801376"/>
            <a:chOff x="1035887" y="577493"/>
            <a:chExt cx="10567824" cy="980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44" idx="4"/>
              <a:endCxn id="34" idx="0"/>
            </p:cNvCxnSpPr>
            <p:nvPr/>
          </p:nvCxnSpPr>
          <p:spPr>
            <a:xfrm>
              <a:off x="2856000" y="4396094"/>
              <a:ext cx="3303071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079071" y="8218869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community member’s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825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and Political 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776000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with 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501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2856000" y="1039158"/>
              <a:ext cx="3239999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095999" y="1039158"/>
              <a:ext cx="324000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 flipH="1">
              <a:off x="6159071" y="4396094"/>
              <a:ext cx="3176928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E6C4F0-E7DA-7DDD-0239-422C797E4471}"/>
                </a:ext>
              </a:extLst>
            </p:cNvPr>
            <p:cNvSpPr/>
            <p:nvPr/>
          </p:nvSpPr>
          <p:spPr>
            <a:xfrm>
              <a:off x="9335999" y="4757071"/>
              <a:ext cx="2267712" cy="244303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other </a:t>
              </a:r>
              <a:r>
                <a:rPr lang="en-GB" b="1" dirty="0"/>
                <a:t>individual characteristics</a:t>
              </a:r>
              <a:br>
                <a:rPr lang="en-GB" dirty="0"/>
              </a:br>
              <a:r>
                <a:rPr lang="en-GB" dirty="0"/>
                <a:t>-</a:t>
              </a:r>
              <a:br>
                <a:rPr lang="en-GB" dirty="0"/>
              </a:br>
              <a:r>
                <a:rPr lang="en-GB" dirty="0"/>
                <a:t>age, gender, income, education, employment 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AD68CC9-6A6D-9C41-C1AF-811FEF4930B5}"/>
                </a:ext>
              </a:extLst>
            </p:cNvPr>
            <p:cNvSpPr/>
            <p:nvPr/>
          </p:nvSpPr>
          <p:spPr>
            <a:xfrm>
              <a:off x="1035887" y="4821455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dose-response relationship</a:t>
              </a:r>
              <a:endParaRPr lang="en-GB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AE15229-AF46-B23C-71AC-59640C5BB8E5}"/>
                </a:ext>
              </a:extLst>
            </p:cNvPr>
            <p:cNvSpPr/>
            <p:nvPr/>
          </p:nvSpPr>
          <p:spPr>
            <a:xfrm>
              <a:off x="1035887" y="6949816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proximity</a:t>
              </a:r>
              <a:endParaRPr lang="en-GB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EEA77-19F3-95F8-9041-B23BCB043ED6}"/>
                </a:ext>
              </a:extLst>
            </p:cNvPr>
            <p:cNvSpPr/>
            <p:nvPr/>
          </p:nvSpPr>
          <p:spPr>
            <a:xfrm>
              <a:off x="8216613" y="7444015"/>
              <a:ext cx="1905014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attitudes towards immigration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169DBA6-0358-A013-35CD-C355D3BA79AD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6095999" y="1039158"/>
              <a:ext cx="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3A27B8-F90D-E325-33CC-44F35478D09A}"/>
                </a:ext>
              </a:extLst>
            </p:cNvPr>
            <p:cNvCxnSpPr>
              <a:cxnSpLocks/>
              <a:stCxn id="45" idx="4"/>
              <a:endCxn id="34" idx="0"/>
            </p:cNvCxnSpPr>
            <p:nvPr/>
          </p:nvCxnSpPr>
          <p:spPr>
            <a:xfrm>
              <a:off x="6095999" y="4396094"/>
              <a:ext cx="63072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02A25F-3A52-4C74-77B7-00574B0EBF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8379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32998-DB86-329E-F4F2-99824CC384F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3190946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465A6-D185-0ABF-FD7B-54E5FCD0178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79604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809DE-C0A4-BAA3-84B0-485362584CF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901455"/>
              <a:ext cx="1237177" cy="1948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6B7960-80E5-4E50-F45B-A1E2DB3BB47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593030"/>
              <a:ext cx="3239999" cy="22567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6E0F32-FDBD-5F09-3392-029D49EB2E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444257"/>
              <a:ext cx="5594881" cy="24055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F20272-B297-D490-0477-76E4215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200" y="5961836"/>
              <a:ext cx="3754632" cy="1444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1CC2BEC-7EFC-E822-B0E8-04E88A05768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179184" y="5978589"/>
              <a:ext cx="3156815" cy="897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583131-07AE-8561-88F5-29ACB8D59FC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098821" y="5947661"/>
              <a:ext cx="1237178" cy="30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3446EE0-B893-21FC-F757-24C02A6D30B9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254222" y="6956197"/>
              <a:ext cx="962391" cy="1387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52635D-99CC-0DA2-201C-1D80B89FE73A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6186340" y="7406640"/>
              <a:ext cx="2030273" cy="9373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E971DF6-DD86-64B9-E2FB-4516627F595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5733911" y="7768869"/>
              <a:ext cx="2482702" cy="5751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9157542-5D2D-A5DC-6DCE-7153D033D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0880" y="9922827"/>
              <a:ext cx="3419902" cy="7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E8E3FB-A9F8-9A8E-51E6-8A2AA815F02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469855" y="7200106"/>
              <a:ext cx="9215" cy="2730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719D8F-AE30-086A-60E8-C2C3D34295B0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20" y="9244016"/>
              <a:ext cx="0" cy="430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B952B6-4135-93C8-1BD7-32EE08504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9" y="9661429"/>
              <a:ext cx="1993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3673</TotalTime>
  <Words>122</Words>
  <Application>Microsoft Macintosh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19</cp:revision>
  <dcterms:created xsi:type="dcterms:W3CDTF">2022-01-24T09:14:30Z</dcterms:created>
  <dcterms:modified xsi:type="dcterms:W3CDTF">2022-05-13T10:34:37Z</dcterms:modified>
</cp:coreProperties>
</file>