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58" r:id="rId4"/>
    <p:sldId id="260" r:id="rId5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4725"/>
  </p:normalViewPr>
  <p:slideViewPr>
    <p:cSldViewPr snapToGrid="0" snapToObjects="1">
      <p:cViewPr>
        <p:scale>
          <a:sx n="70" d="100"/>
          <a:sy n="70" d="100"/>
        </p:scale>
        <p:origin x="1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72543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550252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8559823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213592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3035924" y="7707980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3035924" y="7707980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1572543" y="1627440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8628891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9459823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5514189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3672320" y="4446677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6932678" y="4464553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6326100" y="7838470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226100" y="8119958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9459823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6962496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912EC3C-D023-D143-24BD-B3629E2691DE}"/>
              </a:ext>
            </a:extLst>
          </p:cNvPr>
          <p:cNvGrpSpPr/>
          <p:nvPr/>
        </p:nvGrpSpPr>
        <p:grpSpPr>
          <a:xfrm>
            <a:off x="858671" y="577493"/>
            <a:ext cx="10474658" cy="9441376"/>
            <a:chOff x="858671" y="577493"/>
            <a:chExt cx="10474658" cy="944137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6507C-2A94-DE57-2C51-897527EF36A1}"/>
                </a:ext>
              </a:extLst>
            </p:cNvPr>
            <p:cNvCxnSpPr>
              <a:cxnSpLocks/>
              <a:stCxn id="37" idx="2"/>
              <a:endCxn id="34" idx="0"/>
            </p:cNvCxnSpPr>
            <p:nvPr/>
          </p:nvCxnSpPr>
          <p:spPr>
            <a:xfrm>
              <a:off x="3303600" y="5596129"/>
              <a:ext cx="2792400" cy="2622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1903F9-FCBA-18F8-03B3-17199B1FDAC5}"/>
                </a:ext>
              </a:extLst>
            </p:cNvPr>
            <p:cNvSpPr txBox="1"/>
            <p:nvPr/>
          </p:nvSpPr>
          <p:spPr>
            <a:xfrm>
              <a:off x="4267199" y="57749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D7BF1B-FF56-866E-5162-FB96BC162BD9}"/>
                </a:ext>
              </a:extLst>
            </p:cNvPr>
            <p:cNvSpPr/>
            <p:nvPr/>
          </p:nvSpPr>
          <p:spPr>
            <a:xfrm>
              <a:off x="5196000" y="821886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Host community member’s wellbeing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BDD6A-7439-1BD4-1FD0-9F64CB309435}"/>
                </a:ext>
              </a:extLst>
            </p:cNvPr>
            <p:cNvSpPr/>
            <p:nvPr/>
          </p:nvSpPr>
          <p:spPr>
            <a:xfrm>
              <a:off x="6923806" y="342777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Media narrative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BF1E9E-C194-BBA3-BB49-6CFF7392D7D5}"/>
                </a:ext>
              </a:extLst>
            </p:cNvPr>
            <p:cNvSpPr/>
            <p:nvPr/>
          </p:nvSpPr>
          <p:spPr>
            <a:xfrm>
              <a:off x="858671" y="2535959"/>
              <a:ext cx="4889857" cy="30601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DF72A2-9F88-4125-0B10-C87E0115E059}"/>
                </a:ext>
              </a:extLst>
            </p:cNvPr>
            <p:cNvSpPr txBox="1"/>
            <p:nvPr/>
          </p:nvSpPr>
          <p:spPr>
            <a:xfrm>
              <a:off x="2064220" y="2724912"/>
              <a:ext cx="2478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Direct proximate effects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CBCB18-0871-DD14-8A64-812D7BC30D07}"/>
                </a:ext>
              </a:extLst>
            </p:cNvPr>
            <p:cNvSpPr/>
            <p:nvPr/>
          </p:nvSpPr>
          <p:spPr>
            <a:xfrm>
              <a:off x="6443472" y="2535959"/>
              <a:ext cx="4889857" cy="30601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8F562F-9DD0-4A36-61F1-1A78A5BEFEA3}"/>
                </a:ext>
              </a:extLst>
            </p:cNvPr>
            <p:cNvSpPr txBox="1"/>
            <p:nvPr/>
          </p:nvSpPr>
          <p:spPr>
            <a:xfrm>
              <a:off x="7622638" y="2724912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Indirect narrative effects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8EE444-818D-00ED-A774-7D998FCFA3D5}"/>
                </a:ext>
              </a:extLst>
            </p:cNvPr>
            <p:cNvSpPr/>
            <p:nvPr/>
          </p:nvSpPr>
          <p:spPr>
            <a:xfrm>
              <a:off x="9174717" y="342777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Political narrative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4FCC29-8220-1445-0792-8A6CF401BAF9}"/>
                </a:ext>
              </a:extLst>
            </p:cNvPr>
            <p:cNvSpPr/>
            <p:nvPr/>
          </p:nvSpPr>
          <p:spPr>
            <a:xfrm>
              <a:off x="1217283" y="346511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Immigrants in one’s local community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DE3741-C7B4-C64F-37CE-2B6D30C90CF0}"/>
                </a:ext>
              </a:extLst>
            </p:cNvPr>
            <p:cNvSpPr/>
            <p:nvPr/>
          </p:nvSpPr>
          <p:spPr>
            <a:xfrm>
              <a:off x="3468194" y="346511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Socio-economic outcomes from immigration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27100-91DF-68C8-6149-E1B1DB6CFD12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3273552" y="1039158"/>
              <a:ext cx="2822447" cy="1496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165CEE-EF31-46DA-7C57-4635F9564746}"/>
                </a:ext>
              </a:extLst>
            </p:cNvPr>
            <p:cNvCxnSpPr>
              <a:cxnSpLocks/>
              <a:stCxn id="32" idx="2"/>
              <a:endCxn id="39" idx="0"/>
            </p:cNvCxnSpPr>
            <p:nvPr/>
          </p:nvCxnSpPr>
          <p:spPr>
            <a:xfrm>
              <a:off x="6095999" y="1039158"/>
              <a:ext cx="2792402" cy="1496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E53EAB-CEB9-6BF7-BF68-9C6A1B2944C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6096000" y="5596128"/>
              <a:ext cx="2792401" cy="2622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50B628E-A524-9A69-86E4-8C3378D15EF0}"/>
                </a:ext>
              </a:extLst>
            </p:cNvPr>
            <p:cNvSpPr/>
            <p:nvPr/>
          </p:nvSpPr>
          <p:spPr>
            <a:xfrm>
              <a:off x="3651072" y="7105056"/>
              <a:ext cx="4889857" cy="7018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AC6B3C-4D37-5259-CE3B-1BC98E01410E}"/>
                </a:ext>
              </a:extLst>
            </p:cNvPr>
            <p:cNvSpPr txBox="1"/>
            <p:nvPr/>
          </p:nvSpPr>
          <p:spPr>
            <a:xfrm>
              <a:off x="3651072" y="7257521"/>
              <a:ext cx="48898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/>
                <a:t>Moderated by attitudes towards immigrants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3473</TotalTime>
  <Words>102</Words>
  <Application>Microsoft Macintosh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18</cp:revision>
  <dcterms:created xsi:type="dcterms:W3CDTF">2022-01-24T09:14:30Z</dcterms:created>
  <dcterms:modified xsi:type="dcterms:W3CDTF">2022-05-13T07:14:37Z</dcterms:modified>
</cp:coreProperties>
</file>