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4704"/>
  </p:normalViewPr>
  <p:slideViewPr>
    <p:cSldViewPr snapToGrid="0" snapToObjects="1">
      <p:cViewPr varScale="1">
        <p:scale>
          <a:sx n="60" d="100"/>
          <a:sy n="60" d="100"/>
        </p:scale>
        <p:origin x="2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62978"/>
              <a:ext cx="9166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438789-075C-3DC8-12BB-04AD3F155BC7}"/>
              </a:ext>
            </a:extLst>
          </p:cNvPr>
          <p:cNvGrpSpPr/>
          <p:nvPr/>
        </p:nvGrpSpPr>
        <p:grpSpPr>
          <a:xfrm>
            <a:off x="1419230" y="826153"/>
            <a:ext cx="8261841" cy="5113478"/>
            <a:chOff x="1419230" y="826153"/>
            <a:chExt cx="8261841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  <a:p>
                <a:pPr algn="ctr"/>
                <a:endParaRPr lang="en-US" sz="155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6913222" y="3059724"/>
              <a:ext cx="19356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no analysis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1419230" y="3059725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57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9</cp:revision>
  <dcterms:created xsi:type="dcterms:W3CDTF">2022-01-24T09:14:30Z</dcterms:created>
  <dcterms:modified xsi:type="dcterms:W3CDTF">2022-04-30T15:51:27Z</dcterms:modified>
</cp:coreProperties>
</file>