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/>
    <p:restoredTop sz="94704"/>
  </p:normalViewPr>
  <p:slideViewPr>
    <p:cSldViewPr snapToGrid="0" snapToObjects="1">
      <p:cViewPr varScale="1">
        <p:scale>
          <a:sx n="50" d="100"/>
          <a:sy n="50" d="100"/>
        </p:scale>
        <p:origin x="2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98548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 flipV="1">
              <a:off x="4621547" y="1541713"/>
              <a:ext cx="578833" cy="6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4171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41713"/>
              <a:ext cx="9166" cy="207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5029203" y="9106840"/>
              <a:ext cx="2842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9359439"/>
              <a:ext cx="0" cy="247629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2943</TotalTime>
  <Words>77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14</cp:revision>
  <dcterms:created xsi:type="dcterms:W3CDTF">2022-01-24T09:14:30Z</dcterms:created>
  <dcterms:modified xsi:type="dcterms:W3CDTF">2022-05-03T11:45:57Z</dcterms:modified>
</cp:coreProperties>
</file>