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61" d="100"/>
          <a:sy n="61" d="100"/>
        </p:scale>
        <p:origin x="25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487584" y="105420"/>
            <a:ext cx="11421550" cy="11603116"/>
            <a:chOff x="487584" y="105420"/>
            <a:chExt cx="11421550" cy="11603116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4621547" y="1547874"/>
              <a:ext cx="578833" cy="15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65655" y="105420"/>
              <a:ext cx="3657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50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094455" y="443974"/>
              <a:ext cx="5925" cy="2039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Lead in the body 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62978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Neurotoxicity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Other health issues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>
              <a:off x="3721547" y="2462978"/>
              <a:ext cx="1062" cy="186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 flipH="1">
              <a:off x="3721547" y="6781277"/>
              <a:ext cx="1062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989436" y="7218643"/>
              <a:ext cx="10919698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Educational Achievement</a:t>
              </a:r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993809" y="2648997"/>
              <a:ext cx="5457600" cy="4132280"/>
              <a:chOff x="742950" y="4018328"/>
              <a:chExt cx="5455476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Cognitive Functioning</a:t>
                </a:r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Intelligence (IQ)</a:t>
                </a:r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 err="1">
                    <a:solidFill>
                      <a:sysClr val="windowText" lastClr="000000"/>
                    </a:solidFill>
                  </a:rPr>
                  <a:t>Behavioural</a:t>
                </a:r>
                <a:r>
                  <a:rPr lang="en-US" sz="1550" dirty="0">
                    <a:solidFill>
                      <a:sysClr val="windowText" lastClr="000000"/>
                    </a:solidFill>
                  </a:rPr>
                  <a:t> issues</a:t>
                </a:r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742950" y="4018328"/>
                <a:ext cx="5455476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Emotional issues</a:t>
                </a:r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2091849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Socioeconomic status</a:t>
              </a:r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5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Crime and anti-social </a:t>
              </a:r>
              <a:r>
                <a:rPr lang="en-US" sz="1550" dirty="0" err="1">
                  <a:solidFill>
                    <a:sysClr val="windowText" lastClr="000000"/>
                  </a:solidFill>
                </a:rPr>
                <a:t>behaviour</a:t>
              </a:r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19116"/>
              <a:ext cx="981648" cy="1315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632749" y="8219115"/>
              <a:ext cx="847457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2788" y="274697"/>
              <a:ext cx="0" cy="69439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170" y="274697"/>
              <a:ext cx="394961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838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487584" y="4715137"/>
              <a:ext cx="5062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487584" y="4715137"/>
              <a:ext cx="28950" cy="6101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 flipV="1">
              <a:off x="506294" y="10808536"/>
              <a:ext cx="5034607" cy="8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29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Samuel Dupret</cp:lastModifiedBy>
  <cp:revision>5</cp:revision>
  <dcterms:created xsi:type="dcterms:W3CDTF">2022-01-24T09:14:30Z</dcterms:created>
  <dcterms:modified xsi:type="dcterms:W3CDTF">2022-04-27T10:01:07Z</dcterms:modified>
</cp:coreProperties>
</file>