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73" d="100"/>
          <a:sy n="73" d="100"/>
        </p:scale>
        <p:origin x="261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8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0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7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1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4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2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896815" y="138073"/>
            <a:ext cx="9686466" cy="11603116"/>
            <a:chOff x="896815" y="105420"/>
            <a:chExt cx="9686466" cy="11603116"/>
          </a:xfrm>
        </p:grpSpPr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83DDBBF4-0647-C831-988F-B8582CB5CB7D}"/>
                </a:ext>
              </a:extLst>
            </p:cNvPr>
            <p:cNvCxnSpPr>
              <a:cxnSpLocks/>
              <a:endCxn id="5" idx="7"/>
            </p:cNvCxnSpPr>
            <p:nvPr/>
          </p:nvCxnSpPr>
          <p:spPr>
            <a:xfrm flipH="1">
              <a:off x="7077297" y="2462978"/>
              <a:ext cx="1387017" cy="77091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5540901" y="9908536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Wellbeing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9EFDC-D71B-634F-9F32-B3AB3DAEE4E7}"/>
                </a:ext>
              </a:extLst>
            </p:cNvPr>
            <p:cNvCxnSpPr>
              <a:cxnSpLocks/>
              <a:stCxn id="14" idx="2"/>
              <a:endCxn id="104" idx="6"/>
            </p:cNvCxnSpPr>
            <p:nvPr/>
          </p:nvCxnSpPr>
          <p:spPr>
            <a:xfrm flipH="1">
              <a:off x="4621547" y="1547874"/>
              <a:ext cx="578833" cy="15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4265655" y="10542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Lead Exposure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094455" y="474752"/>
              <a:ext cx="5925" cy="1731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0A0A15-BA0D-2845-A9FD-4A720E841088}"/>
                </a:ext>
              </a:extLst>
            </p:cNvPr>
            <p:cNvSpPr/>
            <p:nvPr/>
          </p:nvSpPr>
          <p:spPr>
            <a:xfrm>
              <a:off x="5200380" y="647874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Lead in the body </a:t>
              </a:r>
              <a:endParaRPr lang="en-US" sz="15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4" idx="6"/>
              <a:endCxn id="105" idx="2"/>
            </p:cNvCxnSpPr>
            <p:nvPr/>
          </p:nvCxnSpPr>
          <p:spPr>
            <a:xfrm>
              <a:off x="7000380" y="1547874"/>
              <a:ext cx="752675" cy="75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2821547" y="662978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Neurotoxicity</a:t>
              </a:r>
              <a:endParaRPr lang="en-US" sz="155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7753055" y="655426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Other health issues</a:t>
              </a:r>
              <a:endParaRPr lang="en-US" sz="1550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309" idx="0"/>
            </p:cNvCxnSpPr>
            <p:nvPr/>
          </p:nvCxnSpPr>
          <p:spPr>
            <a:xfrm flipH="1">
              <a:off x="3712381" y="2462978"/>
              <a:ext cx="9166" cy="1860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AF33C8B-2524-5B3D-23C2-3DAC57C5DB41}"/>
                </a:ext>
              </a:extLst>
            </p:cNvPr>
            <p:cNvCxnSpPr>
              <a:cxnSpLocks/>
              <a:stCxn id="309" idx="2"/>
            </p:cNvCxnSpPr>
            <p:nvPr/>
          </p:nvCxnSpPr>
          <p:spPr>
            <a:xfrm>
              <a:off x="3712381" y="6781277"/>
              <a:ext cx="9166" cy="43736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04671C5E-64EA-C398-ACE7-2F476927E5BC}"/>
                </a:ext>
              </a:extLst>
            </p:cNvPr>
            <p:cNvSpPr/>
            <p:nvPr/>
          </p:nvSpPr>
          <p:spPr>
            <a:xfrm>
              <a:off x="2299149" y="7218643"/>
              <a:ext cx="8284132" cy="20116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550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C609E90-F98E-13B1-771B-A94BFEB0ABB5}"/>
                </a:ext>
              </a:extLst>
            </p:cNvPr>
            <p:cNvSpPr/>
            <p:nvPr/>
          </p:nvSpPr>
          <p:spPr>
            <a:xfrm>
              <a:off x="2759252" y="7332272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Educational Achievement</a:t>
              </a:r>
              <a:endParaRPr lang="en-US" sz="1550" dirty="0"/>
            </a:p>
          </p:txBody>
        </p: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51EDDFA-3BEB-B974-5867-512A662CC6DA}"/>
                </a:ext>
              </a:extLst>
            </p:cNvPr>
            <p:cNvGrpSpPr/>
            <p:nvPr/>
          </p:nvGrpSpPr>
          <p:grpSpPr>
            <a:xfrm>
              <a:off x="1267452" y="2648997"/>
              <a:ext cx="4889857" cy="4132280"/>
              <a:chOff x="1016486" y="4018328"/>
              <a:chExt cx="4887953" cy="413228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37176F3-26B4-4FC1-B081-89BD51AD2869}"/>
                  </a:ext>
                </a:extLst>
              </p:cNvPr>
              <p:cNvSpPr/>
              <p:nvPr/>
            </p:nvSpPr>
            <p:spPr>
              <a:xfrm>
                <a:off x="1370889" y="4282309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Cognitive Functioning</a:t>
                </a:r>
                <a:endParaRPr lang="en-US" sz="1550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D2FD959-BD9B-C790-766E-DFFD36C832F9}"/>
                  </a:ext>
                </a:extLst>
              </p:cNvPr>
              <p:cNvSpPr/>
              <p:nvPr/>
            </p:nvSpPr>
            <p:spPr>
              <a:xfrm>
                <a:off x="137088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Intelligence (IQ)</a:t>
                </a:r>
                <a:endParaRPr lang="en-US" sz="1550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D10C9C1-E5DB-EDAD-08EB-FC07AD3793B8}"/>
                  </a:ext>
                </a:extLst>
              </p:cNvPr>
              <p:cNvSpPr/>
              <p:nvPr/>
            </p:nvSpPr>
            <p:spPr>
              <a:xfrm>
                <a:off x="384810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 err="1">
                    <a:solidFill>
                      <a:sysClr val="windowText" lastClr="000000"/>
                    </a:solidFill>
                  </a:rPr>
                  <a:t>Behavioural</a:t>
                </a:r>
                <a:r>
                  <a:rPr lang="en-US" sz="1550" dirty="0">
                    <a:solidFill>
                      <a:sysClr val="windowText" lastClr="000000"/>
                    </a:solidFill>
                  </a:rPr>
                  <a:t> issues</a:t>
                </a:r>
                <a:endParaRPr lang="en-US" sz="1550" dirty="0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D8F01C63-EBBE-A318-B385-BF5D5AA79DFD}"/>
                  </a:ext>
                </a:extLst>
              </p:cNvPr>
              <p:cNvSpPr/>
              <p:nvPr/>
            </p:nvSpPr>
            <p:spPr>
              <a:xfrm>
                <a:off x="1016486" y="4018328"/>
                <a:ext cx="4887953" cy="41322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550" dirty="0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D360F217-60AF-D730-B1BC-7AEDA990E9B1}"/>
                  </a:ext>
                </a:extLst>
              </p:cNvPr>
              <p:cNvSpPr/>
              <p:nvPr/>
            </p:nvSpPr>
            <p:spPr>
              <a:xfrm>
                <a:off x="3848108" y="4294110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Emotional issues</a:t>
                </a:r>
                <a:endParaRPr lang="en-US" sz="1550" dirty="0"/>
              </a:p>
            </p:txBody>
          </p:sp>
        </p:grp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073943F-9AA9-AC20-C515-DC43FFA00479}"/>
                </a:ext>
              </a:extLst>
            </p:cNvPr>
            <p:cNvSpPr/>
            <p:nvPr/>
          </p:nvSpPr>
          <p:spPr>
            <a:xfrm>
              <a:off x="5540900" y="7319116"/>
              <a:ext cx="1800001" cy="1813156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Socio-economic status</a:t>
              </a:r>
              <a:endParaRPr lang="en-US" sz="1550" dirty="0"/>
            </a:p>
          </p:txBody>
        </p: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97F7CB4F-B723-E800-FAFA-DDE6A954428D}"/>
                </a:ext>
              </a:extLst>
            </p:cNvPr>
            <p:cNvCxnSpPr>
              <a:cxnSpLocks/>
            </p:cNvCxnSpPr>
            <p:nvPr/>
          </p:nvCxnSpPr>
          <p:spPr>
            <a:xfrm>
              <a:off x="8854067" y="2447874"/>
              <a:ext cx="322956" cy="477076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0D11F85E-5CD1-AA63-4865-1650B6CEB239}"/>
                </a:ext>
              </a:extLst>
            </p:cNvPr>
            <p:cNvSpPr/>
            <p:nvPr/>
          </p:nvSpPr>
          <p:spPr>
            <a:xfrm>
              <a:off x="8480206" y="7319114"/>
              <a:ext cx="1742786" cy="1813157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Crime and anti-social </a:t>
              </a:r>
              <a:r>
                <a:rPr lang="en-US" sz="1550" dirty="0" err="1">
                  <a:solidFill>
                    <a:sysClr val="windowText" lastClr="000000"/>
                  </a:solidFill>
                </a:rPr>
                <a:t>behaviour</a:t>
              </a:r>
              <a:endParaRPr lang="en-US" sz="1550" dirty="0"/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A11B870F-5BB9-684B-5E46-871B91C7ECF3}"/>
                </a:ext>
              </a:extLst>
            </p:cNvPr>
            <p:cNvCxnSpPr>
              <a:cxnSpLocks/>
              <a:stCxn id="175" idx="2"/>
              <a:endCxn id="116" idx="6"/>
            </p:cNvCxnSpPr>
            <p:nvPr/>
          </p:nvCxnSpPr>
          <p:spPr>
            <a:xfrm flipH="1">
              <a:off x="4559252" y="8225694"/>
              <a:ext cx="981648" cy="657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A2CDC0C2-C553-E5EF-C2A6-C73E7878CDB1}"/>
                </a:ext>
              </a:extLst>
            </p:cNvPr>
            <p:cNvCxnSpPr>
              <a:cxnSpLocks/>
              <a:stCxn id="369" idx="2"/>
              <a:endCxn id="175" idx="6"/>
            </p:cNvCxnSpPr>
            <p:nvPr/>
          </p:nvCxnSpPr>
          <p:spPr>
            <a:xfrm flipH="1">
              <a:off x="7340901" y="8225693"/>
              <a:ext cx="1139305" cy="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D26A8E2-6656-AB85-834A-AE806339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6072" y="269005"/>
              <a:ext cx="0" cy="69439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1B9881E-D179-25D4-259A-800C9575E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3170" y="274697"/>
              <a:ext cx="3322902" cy="153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8420A9-0428-9236-9F0C-A736F00D966E}"/>
                </a:ext>
              </a:extLst>
            </p:cNvPr>
            <p:cNvCxnSpPr>
              <a:cxnSpLocks/>
              <a:stCxn id="347" idx="2"/>
              <a:endCxn id="5" idx="0"/>
            </p:cNvCxnSpPr>
            <p:nvPr/>
          </p:nvCxnSpPr>
          <p:spPr>
            <a:xfrm flipH="1">
              <a:off x="6440901" y="9230265"/>
              <a:ext cx="314" cy="678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4EEEACF-89B1-E3E4-45F5-FC7A6AA70182}"/>
                </a:ext>
              </a:extLst>
            </p:cNvPr>
            <p:cNvCxnSpPr>
              <a:cxnSpLocks/>
              <a:endCxn id="309" idx="1"/>
            </p:cNvCxnSpPr>
            <p:nvPr/>
          </p:nvCxnSpPr>
          <p:spPr>
            <a:xfrm>
              <a:off x="896815" y="4715137"/>
              <a:ext cx="3706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0A0D78C-AB44-AE8E-FDEA-5F34DE9646C4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3" y="4715137"/>
              <a:ext cx="0" cy="609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D2CF708F-6BB5-E09B-957A-B986440E56A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896815" y="10808536"/>
              <a:ext cx="464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14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29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Dupret</dc:creator>
  <cp:lastModifiedBy>j m</cp:lastModifiedBy>
  <cp:revision>7</cp:revision>
  <dcterms:created xsi:type="dcterms:W3CDTF">2022-01-24T09:14:30Z</dcterms:created>
  <dcterms:modified xsi:type="dcterms:W3CDTF">2022-04-27T17:09:52Z</dcterms:modified>
</cp:coreProperties>
</file>