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/>
    <p:restoredTop sz="94704"/>
  </p:normalViewPr>
  <p:slideViewPr>
    <p:cSldViewPr snapToGrid="0" snapToObjects="1">
      <p:cViewPr varScale="1">
        <p:scale>
          <a:sx n="60" d="100"/>
          <a:sy n="60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8073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 flipV="1">
              <a:off x="4621547" y="1541713"/>
              <a:ext cx="578833" cy="6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41713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41713"/>
              <a:ext cx="9166" cy="207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826153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D7AF4C-2ADD-D934-F254-899598B65189}"/>
              </a:ext>
            </a:extLst>
          </p:cNvPr>
          <p:cNvGrpSpPr/>
          <p:nvPr/>
        </p:nvGrpSpPr>
        <p:grpSpPr>
          <a:xfrm>
            <a:off x="156368" y="0"/>
            <a:ext cx="11879263" cy="11879263"/>
            <a:chOff x="156368" y="0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8" y="0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1" y="2275367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1" y="9603896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0" y="5566111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2939</TotalTime>
  <Words>70</Words>
  <Application>Microsoft Macintosh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13</cp:revision>
  <dcterms:created xsi:type="dcterms:W3CDTF">2022-01-24T09:14:30Z</dcterms:created>
  <dcterms:modified xsi:type="dcterms:W3CDTF">2022-05-03T08:54:22Z</dcterms:modified>
</cp:coreProperties>
</file>