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3"/>
    <p:restoredTop sz="94705"/>
  </p:normalViewPr>
  <p:slideViewPr>
    <p:cSldViewPr snapToGrid="0" snapToObjects="1">
      <p:cViewPr>
        <p:scale>
          <a:sx n="120" d="100"/>
          <a:sy n="120" d="100"/>
        </p:scale>
        <p:origin x="-488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896815" y="138073"/>
            <a:ext cx="9686466" cy="11603116"/>
            <a:chOff x="896815" y="105420"/>
            <a:chExt cx="9686466" cy="11603116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4621547" y="1547874"/>
              <a:ext cx="578833" cy="15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65655" y="10542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094455" y="474752"/>
              <a:ext cx="5925" cy="173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Lead in the body 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62978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Neurotoxicity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Other health issues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 flipH="1">
              <a:off x="3712381" y="2462978"/>
              <a:ext cx="9166" cy="186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>
              <a:off x="3712381" y="6781277"/>
              <a:ext cx="9166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2299149" y="7218643"/>
              <a:ext cx="8284132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Educational Achievement</a:t>
              </a:r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1267452" y="2648997"/>
              <a:ext cx="4889857" cy="4132280"/>
              <a:chOff x="1016486" y="4018328"/>
              <a:chExt cx="4887953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Cognitive Functioning</a:t>
                </a:r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Intelligence (IQ)</a:t>
                </a:r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 err="1">
                    <a:solidFill>
                      <a:sysClr val="windowText" lastClr="000000"/>
                    </a:solidFill>
                  </a:rPr>
                  <a:t>Behavioural</a:t>
                </a:r>
                <a:r>
                  <a:rPr lang="en-US" sz="1550" dirty="0">
                    <a:solidFill>
                      <a:sysClr val="windowText" lastClr="000000"/>
                    </a:solidFill>
                  </a:rPr>
                  <a:t> issues</a:t>
                </a:r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1016486" y="4018328"/>
                <a:ext cx="4887953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Emotional issues</a:t>
                </a:r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1800001" cy="181315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4"/>
              <a:ext cx="1742786" cy="1813157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Crime and anti-social </a:t>
              </a:r>
              <a:r>
                <a:rPr lang="en-US" sz="1550" dirty="0" err="1">
                  <a:solidFill>
                    <a:sysClr val="windowText" lastClr="000000"/>
                  </a:solidFill>
                </a:rPr>
                <a:t>behaviour</a:t>
              </a:r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25694"/>
              <a:ext cx="981648" cy="6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340901" y="8225693"/>
              <a:ext cx="113930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269005"/>
              <a:ext cx="0" cy="69439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3170" y="274697"/>
              <a:ext cx="3322902" cy="15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31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896815" y="4715137"/>
              <a:ext cx="370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3" y="4715137"/>
              <a:ext cx="0" cy="609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96815" y="10808536"/>
              <a:ext cx="464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1610929" y="826153"/>
            <a:ext cx="8070142" cy="5113478"/>
            <a:chOff x="1482913" y="655426"/>
            <a:chExt cx="8070142" cy="51134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1482913" y="3968904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Childhood Subjective</a:t>
              </a:r>
            </a:p>
            <a:p>
              <a:pPr algn="ctr"/>
              <a:r>
                <a:rPr lang="en-US" dirty="0"/>
                <a:t>Wellbeing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>
              <a:off x="3282913" y="1555426"/>
              <a:ext cx="4470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482913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Childhood Lead Exposure</a:t>
              </a:r>
            </a:p>
            <a:p>
              <a:pPr algn="ctr"/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 Lead Exposure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5" idx="0"/>
            </p:cNvCxnSpPr>
            <p:nvPr/>
          </p:nvCxnSpPr>
          <p:spPr>
            <a:xfrm>
              <a:off x="2382913" y="2455426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D14F97D-4A5A-C40F-2B58-01E7163EF241}"/>
              </a:ext>
            </a:extLst>
          </p:cNvPr>
          <p:cNvSpPr/>
          <p:nvPr/>
        </p:nvSpPr>
        <p:spPr>
          <a:xfrm>
            <a:off x="7881071" y="4139631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Adult Subjective</a:t>
            </a:r>
          </a:p>
          <a:p>
            <a:pPr algn="ctr"/>
            <a:r>
              <a:rPr lang="en-US" b="1" dirty="0"/>
              <a:t>Wellbeing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67FB3B-92DB-884A-9924-50CE602EA2E8}"/>
              </a:ext>
            </a:extLst>
          </p:cNvPr>
          <p:cNvCxnSpPr>
            <a:cxnSpLocks/>
            <a:stCxn id="104" idx="5"/>
            <a:endCxn id="35" idx="1"/>
          </p:cNvCxnSpPr>
          <p:nvPr/>
        </p:nvCxnSpPr>
        <p:spPr>
          <a:xfrm>
            <a:off x="3147325" y="2362549"/>
            <a:ext cx="4997350" cy="20406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04E42D-8314-0146-EC4E-50F4BB9030C9}"/>
              </a:ext>
            </a:extLst>
          </p:cNvPr>
          <p:cNvCxnSpPr>
            <a:cxnSpLocks/>
            <a:stCxn id="105" idx="4"/>
            <a:endCxn id="35" idx="0"/>
          </p:cNvCxnSpPr>
          <p:nvPr/>
        </p:nvCxnSpPr>
        <p:spPr>
          <a:xfrm>
            <a:off x="8781071" y="2626153"/>
            <a:ext cx="0" cy="15134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8857C37-4B42-44BE-2547-5DE0086D36BF}"/>
              </a:ext>
            </a:extLst>
          </p:cNvPr>
          <p:cNvSpPr/>
          <p:nvPr/>
        </p:nvSpPr>
        <p:spPr>
          <a:xfrm>
            <a:off x="6913222" y="3059724"/>
            <a:ext cx="1935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C. </a:t>
            </a:r>
            <a:r>
              <a:rPr lang="en-US" dirty="0"/>
              <a:t>Evidence exists, but no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00FCE4-4112-2B3F-3DE3-053095541BE9}"/>
              </a:ext>
            </a:extLst>
          </p:cNvPr>
          <p:cNvSpPr/>
          <p:nvPr/>
        </p:nvSpPr>
        <p:spPr>
          <a:xfrm>
            <a:off x="1419230" y="3059725"/>
            <a:ext cx="1067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A. </a:t>
            </a:r>
            <a:r>
              <a:rPr lang="en-US" dirty="0"/>
              <a:t>No evidence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3D5BF0-934F-650E-BC5A-704B3BAF087B}"/>
              </a:ext>
            </a:extLst>
          </p:cNvPr>
          <p:cNvSpPr/>
          <p:nvPr/>
        </p:nvSpPr>
        <p:spPr>
          <a:xfrm>
            <a:off x="3875918" y="3059724"/>
            <a:ext cx="1067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B. Four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57</Words>
  <Application>Microsoft Macintosh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j m</cp:lastModifiedBy>
  <cp:revision>8</cp:revision>
  <dcterms:created xsi:type="dcterms:W3CDTF">2022-01-24T09:14:30Z</dcterms:created>
  <dcterms:modified xsi:type="dcterms:W3CDTF">2022-04-30T02:05:41Z</dcterms:modified>
</cp:coreProperties>
</file>