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7"/>
  </p:normalViewPr>
  <p:slideViewPr>
    <p:cSldViewPr snapToGrid="0" snapToObjects="1">
      <p:cViewPr>
        <p:scale>
          <a:sx n="301" d="100"/>
          <a:sy n="301" d="100"/>
        </p:scale>
        <p:origin x="-4720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DA9D-31BA-50D7-640D-ED2335F8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9CAE-D15C-75E8-411A-A08E6957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12AA-570D-8190-D22E-3F74FBAE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A646-B64C-C699-5908-CCC8E13B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C5A6-DEC0-5EF3-7E8A-363884E7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1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29D5-3057-382B-ED79-1FD0242F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6516-7C6E-04FF-3C05-C3BCEFD0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D844-B84F-2225-DDD7-E7D7759E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4BA2-E69C-A6D7-FB13-4AA2ED2B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CD45-8D79-AB16-A16B-D390A2C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EB31A-F694-492A-F2D5-2B07F14A4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3DE2-0225-1381-0DAD-03031D94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0857-C595-3E89-B2C3-7CA09D9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9AD4-6F38-FEFE-5046-E2358FD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AA82-3249-A3B2-DB13-9C65D4F1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D5E6-EE00-308B-A344-3AF5B941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A083-13BE-8A69-7BF3-1BD674D7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3923-36DF-3D2C-9AF0-BFE531C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650-EF7D-2FFE-DC44-B63950CA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8F39-B883-0296-BCF2-12DB39A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3E5-6212-5627-A256-2D4C15FE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EDDCF-94BE-AD6C-DBE0-6FEC654A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AC62-6F3C-67D9-3647-51CC3BB3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3BDC-726E-4EC9-00E7-B755B806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6274-629D-D306-F329-356E4F1B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7F33-3102-F3D9-6D5B-371F6814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3BB6-54A0-E1BC-1E00-BF8DC8DA5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2F79D-95A5-5EFD-251F-9A6B0EE4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0696-B421-9D09-E10F-A501BF54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FFBC-E80B-7825-41B4-01102346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469E-AC01-1938-8F6C-066CE9D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0CF1-074D-28DA-FBA2-AAE91D1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5B76-57D9-C20C-48BA-FE174EB1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83932-B8F8-C0FF-80F6-2085C249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A02DB-8032-70C6-1C70-4A74F0739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B04F0-A8E3-AA79-6AAA-547AACA8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0E1CE-881E-241B-F450-20D300B5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0D7D9-67E6-7551-2C54-B92A90A8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C1740-9E49-27CB-4BB5-729FCFC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F85-3DF0-BCDD-9B45-0DE04142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00C2A-E91B-B6D7-6DB1-95D9341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52EB2-F387-ABEA-151A-6DE91516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3D81E-25C8-7669-A283-1E51BE26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054F1-374F-2EB4-A78B-18461AB7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C4DA-74CB-946E-BADD-0ED24DF4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B692-0F36-92DE-814F-FFC7EF98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C3EC-571E-2ABE-2B45-F512F6A9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4BB3-B8D5-2D10-2E2C-0D7E63E6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F8743-87A0-3FBF-8378-B0228F72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F4EB-ED26-0493-B2CC-8585C6A2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CE3A-1CAA-3832-B13E-32E40FD7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60B86-64A9-F57F-FBCD-C59EC05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6DC7-962B-5787-632F-0336713D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2B3CE-4EDB-6F9D-2CE6-CB59BD11F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4B6A-081B-330B-2550-EEF29537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8DD0-7F59-6315-5B68-5D63726A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C758-8B65-7A6C-7597-A1094B90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6E8C-FD38-43C3-C248-D61287B3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3E631-7162-F646-78A1-DD2DB9FA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5CD6-7BCF-88B7-4E68-3B87F713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7667-5D93-F89F-1B88-A8D069814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8A53-7317-2E45-8B23-C9B16D741BB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2524-0361-F77D-AF86-52F3DC853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24E5-4AD3-9747-08FE-FEAEF41A2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C38A-9059-094E-879E-4E22495B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EBBF4A-4BD6-FB40-1663-9B1738C90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6" t="50000" r="26310" b="11698"/>
          <a:stretch/>
        </p:blipFill>
        <p:spPr>
          <a:xfrm>
            <a:off x="5529346" y="1040501"/>
            <a:ext cx="2769080" cy="267395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59B042-DAB8-AEAA-F454-3A5120EFC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3" t="11698" r="22821" b="50000"/>
          <a:stretch/>
        </p:blipFill>
        <p:spPr>
          <a:xfrm>
            <a:off x="2854600" y="1040501"/>
            <a:ext cx="2881223" cy="2626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24F61-988C-E2AD-7A2E-A23C80BD3C88}"/>
              </a:ext>
            </a:extLst>
          </p:cNvPr>
          <p:cNvSpPr txBox="1"/>
          <p:nvPr/>
        </p:nvSpPr>
        <p:spPr>
          <a:xfrm>
            <a:off x="3721603" y="1056039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8A729-7920-9D5C-2F19-978BBF94C997}"/>
              </a:ext>
            </a:extLst>
          </p:cNvPr>
          <p:cNvSpPr txBox="1"/>
          <p:nvPr/>
        </p:nvSpPr>
        <p:spPr>
          <a:xfrm>
            <a:off x="3795251" y="2368267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FF8FE-8E55-ADB1-DBE9-D2F86697656B}"/>
              </a:ext>
            </a:extLst>
          </p:cNvPr>
          <p:cNvSpPr txBox="1"/>
          <p:nvPr/>
        </p:nvSpPr>
        <p:spPr>
          <a:xfrm>
            <a:off x="6594337" y="2377476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65581-9FC8-9D18-A9B4-E7834D7DBCA9}"/>
              </a:ext>
            </a:extLst>
          </p:cNvPr>
          <p:cNvSpPr txBox="1"/>
          <p:nvPr/>
        </p:nvSpPr>
        <p:spPr>
          <a:xfrm>
            <a:off x="6594336" y="1040501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396870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m</dc:creator>
  <cp:lastModifiedBy>j m</cp:lastModifiedBy>
  <cp:revision>1</cp:revision>
  <dcterms:created xsi:type="dcterms:W3CDTF">2022-05-03T04:33:19Z</dcterms:created>
  <dcterms:modified xsi:type="dcterms:W3CDTF">2022-05-03T05:09:04Z</dcterms:modified>
</cp:coreProperties>
</file>