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80" r:id="rId5"/>
    <p:sldId id="286" r:id="rId6"/>
    <p:sldId id="271" r:id="rId7"/>
    <p:sldId id="282" r:id="rId8"/>
    <p:sldId id="272" r:id="rId9"/>
    <p:sldId id="297" r:id="rId10"/>
    <p:sldId id="276" r:id="rId11"/>
    <p:sldId id="291" r:id="rId12"/>
    <p:sldId id="293" r:id="rId13"/>
    <p:sldId id="294" r:id="rId14"/>
    <p:sldId id="295" r:id="rId15"/>
    <p:sldId id="296" r:id="rId16"/>
    <p:sldId id="273" r:id="rId17"/>
    <p:sldId id="267" r:id="rId18"/>
    <p:sldId id="268" r:id="rId19"/>
    <p:sldId id="269" r:id="rId20"/>
    <p:sldId id="260" r:id="rId21"/>
    <p:sldId id="277" r:id="rId22"/>
    <p:sldId id="261" r:id="rId23"/>
    <p:sldId id="288" r:id="rId24"/>
    <p:sldId id="289" r:id="rId25"/>
    <p:sldId id="290" r:id="rId26"/>
    <p:sldId id="262" r:id="rId27"/>
    <p:sldId id="263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7BE2-ECB8-4BF1-BE12-1F61E65C7258}" type="datetimeFigureOut">
              <a:rPr lang="en-US" smtClean="0"/>
              <a:pPr/>
              <a:t>10/18/2016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59027-50C4-413D-8F18-15363DE4977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 FUZZY RULE BASED DECISION MAKING ALGORITHM FOR DETECTION OF FLOOD EVENT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95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</a:t>
            </a:r>
          </a:p>
          <a:p>
            <a:r>
              <a:rPr lang="en-US" b="1" dirty="0" smtClean="0"/>
              <a:t>     Dr.N.Uma maheswari.</a:t>
            </a:r>
          </a:p>
          <a:p>
            <a:r>
              <a:rPr lang="en-US" b="1" dirty="0" smtClean="0"/>
              <a:t>     professor(CSE).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419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b="1" dirty="0" smtClean="0"/>
              <a:t>    Name  : </a:t>
            </a:r>
            <a:r>
              <a:rPr lang="en-US" b="1" dirty="0" err="1" smtClean="0"/>
              <a:t>E.Mehuva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Reg</a:t>
            </a:r>
            <a:r>
              <a:rPr lang="en-US" b="1" dirty="0" smtClean="0"/>
              <a:t> no: 921315405010</a:t>
            </a:r>
            <a:r>
              <a:rPr lang="en-US" dirty="0" smtClean="0"/>
              <a:t>.  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890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            Modules list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lvl="0"/>
            <a:r>
              <a:rPr lang="en-IN" b="1" dirty="0" smtClean="0"/>
              <a:t>Module:1 </a:t>
            </a:r>
            <a:r>
              <a:rPr lang="en-IN" dirty="0" smtClean="0"/>
              <a:t>Image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pPr lvl="0"/>
            <a:r>
              <a:rPr lang="en-IN" b="1" dirty="0" smtClean="0"/>
              <a:t>Module:2 </a:t>
            </a:r>
            <a:r>
              <a:rPr lang="en-IN" dirty="0" smtClean="0"/>
              <a:t>Segmentation based on Taguchi optimization algorithm</a:t>
            </a:r>
          </a:p>
          <a:p>
            <a:pPr lvl="0"/>
            <a:r>
              <a:rPr lang="en-IN" b="1" dirty="0" smtClean="0"/>
              <a:t>Module:3 </a:t>
            </a:r>
            <a:r>
              <a:rPr lang="en-IN" dirty="0" smtClean="0"/>
              <a:t>Segmentation based on fuzzy rule based decision</a:t>
            </a:r>
          </a:p>
          <a:p>
            <a:pPr lvl="0"/>
            <a:r>
              <a:rPr lang="en-IN" b="1" dirty="0" smtClean="0"/>
              <a:t>Module:4 </a:t>
            </a:r>
            <a:r>
              <a:rPr lang="en-IN" dirty="0" smtClean="0"/>
              <a:t>Classification</a:t>
            </a:r>
          </a:p>
          <a:p>
            <a:pPr lvl="0"/>
            <a:r>
              <a:rPr lang="en-IN" b="1" dirty="0" smtClean="0"/>
              <a:t>Module:5 </a:t>
            </a:r>
            <a:r>
              <a:rPr lang="en-IN" dirty="0" smtClean="0"/>
              <a:t>Performance comparison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Module:1 </a:t>
            </a:r>
            <a:r>
              <a:rPr lang="en-IN" dirty="0" smtClean="0"/>
              <a:t>Image </a:t>
            </a:r>
            <a:r>
              <a:rPr lang="en-IN" dirty="0" err="1" smtClean="0"/>
              <a:t>preprocessing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Capture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4753" y="1447800"/>
            <a:ext cx="7711693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06562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Module:2 </a:t>
            </a:r>
            <a:r>
              <a:rPr lang="en-IN" dirty="0" smtClean="0"/>
              <a:t>Segmentation based on Taguchi optimization algorithm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7315200" cy="4038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935162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Module:3 </a:t>
            </a:r>
            <a:r>
              <a:rPr lang="en-IN" dirty="0" smtClean="0"/>
              <a:t>Segmentation based on fuzzy rule based decision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800" y="2066655"/>
            <a:ext cx="6324599" cy="386769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Module:4 </a:t>
            </a:r>
            <a:r>
              <a:rPr lang="en-IN" dirty="0" smtClean="0"/>
              <a:t>Classification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14165"/>
            <a:ext cx="7620000" cy="44392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Module:5 </a:t>
            </a:r>
            <a:r>
              <a:rPr lang="en-IN" dirty="0" smtClean="0"/>
              <a:t>Performance comparison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086600" cy="4572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Hardware/Software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Processor		:	Intel Pentium IV processor, 32 bit</a:t>
            </a:r>
          </a:p>
          <a:p>
            <a:pPr lvl="0">
              <a:buNone/>
            </a:pP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Hard Disk Drive	:	80GB Hard Disk drive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			:	2 GB of RAM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Cache Memory	:	256KB Full Speed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		:	17” Color Monitor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Keyboard		:	110 keys Standard Keyboard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Mouse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	Optical Mouse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	: 	Windows XP  and above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Tool		: 	MATLAB R2014a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5486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81999" cy="547318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610600" cy="6248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Floods are among the most destructive natural disasters worldwide. In flood disaster management programs, flood mapping is an initial step.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class of the water bodies was extracted from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Landsat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image and then subtracted from that extracted from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TerraSAR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-X image. 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remaining water bodies represented the flooded locations.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Algorithms Used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Taguchi technique for segmentation</a:t>
            </a:r>
          </a:p>
          <a:p>
            <a:r>
              <a:rPr lang="en-US" dirty="0" smtClean="0"/>
              <a:t>SVM</a:t>
            </a:r>
            <a:r>
              <a:rPr lang="en-US" dirty="0" smtClean="0"/>
              <a:t> </a:t>
            </a:r>
            <a:r>
              <a:rPr lang="en-US" dirty="0" smtClean="0"/>
              <a:t>classification algorithm</a:t>
            </a:r>
          </a:p>
          <a:p>
            <a:r>
              <a:rPr lang="en-US" dirty="0" smtClean="0"/>
              <a:t>fuzzy </a:t>
            </a:r>
            <a:r>
              <a:rPr lang="en-US" dirty="0" smtClean="0"/>
              <a:t>set theory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Set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Shape, color, scale, texture and position parameters are extracted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fuzzification</a:t>
            </a:r>
            <a:r>
              <a:rPr lang="en-US" dirty="0" smtClean="0"/>
              <a:t> for the parameters</a:t>
            </a:r>
          </a:p>
          <a:p>
            <a:r>
              <a:rPr lang="en-US" dirty="0" smtClean="0"/>
              <a:t>Multiple parameter decision making is achieved by fuzzy rule based decision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Expected 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Recognize and map flooded areas.</a:t>
            </a:r>
          </a:p>
          <a:p>
            <a:r>
              <a:rPr lang="en-US" dirty="0" smtClean="0"/>
              <a:t>Improving Overall accuracy.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0"/>
            <a:ext cx="8229600" cy="64291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71472" y="914400"/>
          <a:ext cx="8229600" cy="535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2000264"/>
                <a:gridCol w="1571636"/>
                <a:gridCol w="1428760"/>
                <a:gridCol w="1214446"/>
                <a:gridCol w="1228676"/>
              </a:tblGrid>
              <a:tr h="2639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Demerits</a:t>
                      </a:r>
                      <a:endParaRPr lang="en-IN" dirty="0"/>
                    </a:p>
                  </a:txBody>
                  <a:tcPr/>
                </a:tc>
              </a:tr>
              <a:tr h="2426483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Self-Supervised Segmentation of River Scenes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Supreeth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Achar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Bharath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Sankaran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Stephen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Nuske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Sebastian Scherer and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Sanjiv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Self-supervised method,</a:t>
                      </a:r>
                      <a:r>
                        <a:rPr lang="en-US" baseline="0" dirty="0" smtClean="0"/>
                        <a:t> Feature extraction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robustness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 regions are not detected</a:t>
                      </a:r>
                      <a:endParaRPr lang="en-IN" dirty="0"/>
                    </a:p>
                  </a:txBody>
                  <a:tcPr/>
                </a:tc>
              </a:tr>
              <a:tr h="2426483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comparative assessment between object and pixel-based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approaches for land-use/land-cover mapping using SPOT 5 imagery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Mahyat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Shafapour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Tehrany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Biswajeet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Pradhan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Mustafa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Neamah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Jebuv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 classifier, SVM,</a:t>
                      </a:r>
                      <a:r>
                        <a:rPr lang="en-US" baseline="0" dirty="0" smtClean="0"/>
                        <a:t> K-NN classifiers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classification</a:t>
                      </a:r>
                      <a:r>
                        <a:rPr lang="en-US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requires  very high resolution data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928671"/>
          <a:ext cx="8229600" cy="489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52"/>
                <a:gridCol w="1914548"/>
                <a:gridCol w="1371600"/>
                <a:gridCol w="1371600"/>
                <a:gridCol w="1371600"/>
                <a:gridCol w="1371600"/>
              </a:tblGrid>
              <a:tr h="1071569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Demerits</a:t>
                      </a:r>
                      <a:endParaRPr lang="en-IN" dirty="0"/>
                    </a:p>
                  </a:txBody>
                  <a:tcPr/>
                </a:tc>
              </a:tr>
              <a:tr h="1809762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Flood monitoring using multi-temporal COSMO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SkyMed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data: Image segmentation and signature interpretation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L. Pulvirenti, M. Chini, N. Pierdicca, L. Guerriero, P. </a:t>
                      </a:r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Ferrazzoli</a:t>
                      </a:r>
                      <a:r>
                        <a:rPr lang="it-I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image segmentation 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classification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case studies are required</a:t>
                      </a:r>
                      <a:endParaRPr lang="en-IN" dirty="0"/>
                    </a:p>
                  </a:txBody>
                  <a:tcPr/>
                </a:tc>
              </a:tr>
              <a:tr h="180976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polarimetric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 detection for flooded vegetation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Brisco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 Schmitt, K.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Murnaghan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Kaya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A. Roth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Curvelet</a:t>
                      </a:r>
                      <a:r>
                        <a:rPr lang="en-US" dirty="0" smtClean="0"/>
                        <a:t>-based</a:t>
                      </a:r>
                      <a:r>
                        <a:rPr lang="en-US" baseline="0" dirty="0" smtClean="0"/>
                        <a:t> approach, </a:t>
                      </a:r>
                      <a:r>
                        <a:rPr lang="en-US" baseline="0" dirty="0" err="1" smtClean="0"/>
                        <a:t>Polarimetric</a:t>
                      </a:r>
                      <a:r>
                        <a:rPr lang="en-US" baseline="0" dirty="0" smtClean="0"/>
                        <a:t> decomposition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parameters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600200"/>
          <a:ext cx="8229600" cy="373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14"/>
                <a:gridCol w="1985986"/>
                <a:gridCol w="1371600"/>
                <a:gridCol w="1371600"/>
                <a:gridCol w="1371600"/>
                <a:gridCol w="1371600"/>
              </a:tblGrid>
              <a:tr h="900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S.</a:t>
                      </a:r>
                      <a:r>
                        <a:rPr lang="en-US" b="1" baseline="0" dirty="0" smtClean="0"/>
                        <a:t> No.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Demerits</a:t>
                      </a:r>
                      <a:endParaRPr lang="en-IN" dirty="0"/>
                    </a:p>
                  </a:txBody>
                  <a:tcPr/>
                </a:tc>
              </a:tr>
              <a:tr h="18430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New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Semiautomated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Detection Mapping of Flood Extent From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TerraSAR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 Satellite Image Using Rule-Based Classification and Taguchi Optimization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Biswajeet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Pradhan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Mahyat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Shafapour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Tehrany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Mustafa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Neamah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Jebur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Taguchi</a:t>
                      </a:r>
                      <a:r>
                        <a:rPr lang="en-US" baseline="0" dirty="0" smtClean="0"/>
                        <a:t> method, object-oriented rule based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r>
                        <a:rPr lang="en-US" baseline="0" dirty="0" smtClean="0"/>
                        <a:t> parameters and spatial resolution differences makes misclassification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J. M. Martinez and T. 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“Mapping of flood dynamics and spatial distribution of vegetation in the Amazon floodplain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multitemporal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SAR data,” Remote Sens. Environ., vol. 108, no. 3, pp. 209–223, 2007.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Youssef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A.M. Hassan, “Flash flood risk estimation along the St. Katherine road, southern Sinai, Egypt using GIS based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morphometry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satellite imagery,” Environ. Earth. Sci., vol. 62, no. 3, pp. 611–623, 2011.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Tehrany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N.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Jebur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“Spatial prediction of flood susceptible areas using rule based decision tree (DT) and a novel ensemble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multivariate statistical models in GIS,” J.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Hydrol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., vol. 504, no. 4, pp. 69–79, 2013.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…,)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Tehrany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M. N.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Jebur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“Flood susceptibility mapping using a novel ensemble weights-of-evidence and support vector </a:t>
            </a:r>
            <a:r>
              <a:rPr lang="nl-NL" sz="2400" dirty="0" smtClean="0">
                <a:latin typeface="Times New Roman" pitchFamily="18" charset="0"/>
                <a:cs typeface="Times New Roman" pitchFamily="18" charset="0"/>
              </a:rPr>
              <a:t>machine models in GIS,” J. Hydrol., vol. 512, no. 2, pp. 332–343, 2014.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al., “Flood detection and monitoring with the Autonomous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Sciencecraft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Experiment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onboard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EO-1,”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Sens. Environ., vol. 101,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4, pp. 463–481, 2006.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U.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Hagemann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Shafapour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Tehrany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N.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Prechtel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“An easy to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ArcMap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based texture analysis program for extraction of flooded areas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TerraSAR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-X satellite image,”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Geosci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., vol. 63, no. 2, pp. 34–43, 2014.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58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B.,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Tehrany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M. S., &amp;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Jebur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M. N. (2016). A New Semiautomated Detection Mapping of Flood Extent From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TerraSAR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-X Satellite Image Using Rule-Based Classification and Taguchi Optimization Techniques. IEEE Transactions 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Geoscience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Remote Sensing, 54(7), 4331-4342.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 (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Object-oriented classification and Taguchi method were implemented for both images.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Landsat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images were categorized into three classes, namely, urban, vegetation, and water bodies.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 only water bodies were extracted from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TerraSAR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-X image.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obtain the multiple parameters from image segmentation process, fuzzy set theory is proposed.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multiple parameter helps to improve the segmentation accuracy and reduces the uncertainty for determining a weight of each response.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Floods are among the most destructive natural disasters worldwide.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Floods can be managed efficiently through flood susceptibility, hazard, and risk mapping which is based on the identification of flooded areas.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work provides an efficient algorithm to make decision in detection of flood.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algorithm makes separation between water bodies and flood locations in Synthetic Aperture Radar (SAR) imagery.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This system incorporates the classification technique for the characterization of building roofs, paddy fields, and water bodies.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obtain the multiple parameters from image segmentation process, fuzzy set theory is proposed.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multiple parameter helps to improve the segmentation accuracy and reduces the uncertainty for determining a weight of each response.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Flood detection analysis used to analyze the flood locations and map all the locations.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 interpretation method is used to detect flood locations and increased the accuracy.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Optical images are used in detection of flood locations.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Threshold segmentation algorithm or histogram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generate the binary image to detect the flood detection.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frequency and single polarization is used to map the flood locations and it limits the noise.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Taguchi method in segmentation is used to discriminate the water bodies and flood locations.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Flood detection analysis is time consuming and costly.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visual interpretation of satellite images is a time-consuming, inaccurate and costly method.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Optical sensors may be affected by atmospheric conditions.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techniques is sensitive to low contrast images.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frequency and single polarization is inaccurate  and far from the object boundary.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Taguchi method only deals with a three parameter in the existing work.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proposed system, Image segmentation is performed by using fuzzy set theory to obtain multiple parameter.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procedure can reduce the uncertainty for determining a weight of each response and it is a universal approach which can simultaneously deal with continuous and discrete parameter.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parameter decision making (MPDM) involves the selection among some alternatives each having multiple, usually conflicting, parameters.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multiple parameter decision making improves the segmentation accuracy.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ARCHITECTURE  DIAGRAM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077199" cy="5105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289</TotalTime>
  <Words>1263</Words>
  <Application>Microsoft Office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A FUZZY RULE BASED DECISION MAKING ALGORITHM FOR DETECTION OF FLOOD EVENT </vt:lpstr>
      <vt:lpstr>Introduction</vt:lpstr>
      <vt:lpstr>Introduction (contd…)</vt:lpstr>
      <vt:lpstr>Abstract</vt:lpstr>
      <vt:lpstr>Objective</vt:lpstr>
      <vt:lpstr>Existing System</vt:lpstr>
      <vt:lpstr>Disadvantages</vt:lpstr>
      <vt:lpstr>Proposed System</vt:lpstr>
      <vt:lpstr>ARCHITECTURE  DIAGRAM </vt:lpstr>
      <vt:lpstr>                 Modules list </vt:lpstr>
      <vt:lpstr>Module:1 Image preprocessing </vt:lpstr>
      <vt:lpstr>Module:2 Segmentation based on Taguchi optimization algorithm </vt:lpstr>
      <vt:lpstr>Module:3 Segmentation based on fuzzy rule based decision </vt:lpstr>
      <vt:lpstr>Module:4 Classification </vt:lpstr>
      <vt:lpstr>Module:5 Performance comparison </vt:lpstr>
      <vt:lpstr>Hardware/Software required</vt:lpstr>
      <vt:lpstr>Slide 17</vt:lpstr>
      <vt:lpstr>Slide 18</vt:lpstr>
      <vt:lpstr>Slide 19</vt:lpstr>
      <vt:lpstr>Algorithms Used</vt:lpstr>
      <vt:lpstr>Fuzzy Set theory</vt:lpstr>
      <vt:lpstr>Expected outcomes</vt:lpstr>
      <vt:lpstr>Literature Survey</vt:lpstr>
      <vt:lpstr>Literature Survey</vt:lpstr>
      <vt:lpstr>Literature Survey</vt:lpstr>
      <vt:lpstr>References</vt:lpstr>
      <vt:lpstr>References(contd…,)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47</cp:revision>
  <dcterms:created xsi:type="dcterms:W3CDTF">2006-08-16T00:00:00Z</dcterms:created>
  <dcterms:modified xsi:type="dcterms:W3CDTF">2016-10-18T04:28:48Z</dcterms:modified>
</cp:coreProperties>
</file>