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Old Standard TT"/>
      <p:regular r:id="rId25"/>
      <p:bold r:id="rId26"/>
      <p: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bold.fntdata"/><Relationship Id="rId25" Type="http://schemas.openxmlformats.org/officeDocument/2006/relationships/font" Target="fonts/OldStandardTT-regular.fntdata"/><Relationship Id="rId27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55ed2c5a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655ed2c5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55ed2c5a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55ed2c5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655ed2c5a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655ed2c5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655ed2c5a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655ed2c5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655ed2c5a_5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655ed2c5a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655ed2c5a_5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655ed2c5a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655ed2c5a_5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655ed2c5a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655ed2c5a_5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655ed2c5a_5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655ed2c5a_5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655ed2c5a_5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55ed2c5a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55ed2c5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655ed2c5a_5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655ed2c5a_5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655ed2c5a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655ed2c5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655ed2c5a_5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655ed2c5a_5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655ed2c5a_0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655ed2c5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655ed2c5a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655ed2c5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655ed2c5a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655ed2c5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a87Ls1fQnXXfW70ARrw5UpB7Wrzq-Ato/view" TargetMode="External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o4QwO6e5GYA7T24Vam5joNRSYEo-AoIB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-673bDPjXTZQ7Jg47eZk8s5kqPJl3hQk/view" TargetMode="External"/><Relationship Id="rId4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_F-tq9ZdR9Z_1ft8OsJHDMrh_FjUP5jr/view" TargetMode="External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mVC9T9f27DB6Sg-JOUXv590u-sYRvpn9/view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ym1W5WSHTvooKy2fdJbQhMCtDuC_NTp-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SANDISK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Thunder - Cybertek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750" y="359975"/>
            <a:ext cx="48672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07125" y="257750"/>
            <a:ext cx="60207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Ryailya</a:t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439475" y="1367325"/>
            <a:ext cx="6958800" cy="3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 Functionality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Business Page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 Cases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Should navigate to Home Page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Should navigate to For Business Page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Should display elements as Data Center, Computing, Professional Photo &amp;Video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Should click on Connect with Solutions expert button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4 Test cases has been created: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 positive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 Data is not required</a:t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 title="Ryailya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4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07125" y="257750"/>
            <a:ext cx="60207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Hatice</a:t>
            </a:r>
            <a:endParaRPr/>
          </a:p>
        </p:txBody>
      </p:sp>
      <p:sp>
        <p:nvSpPr>
          <p:cNvPr id="129" name="Google Shape;129;p24"/>
          <p:cNvSpPr txBox="1"/>
          <p:nvPr/>
        </p:nvSpPr>
        <p:spPr>
          <a:xfrm>
            <a:off x="439475" y="990375"/>
            <a:ext cx="8061000" cy="4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b="1" lang="en" sz="1300"/>
              <a:t>Privacy Rights Page</a:t>
            </a:r>
            <a:endParaRPr b="1"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b="1" lang="en" sz="1300"/>
              <a:t>Test Cases</a:t>
            </a:r>
            <a:endParaRPr b="1" sz="1300"/>
          </a:p>
          <a:p>
            <a:pPr indent="-3111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" sz="1300"/>
              <a:t>Positive Test Cases </a:t>
            </a:r>
            <a:endParaRPr sz="1300"/>
          </a:p>
          <a:p>
            <a:pPr indent="-3111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Scroll down click on "Your CA Privacy Rights Page</a:t>
            </a:r>
            <a:endParaRPr sz="1300"/>
          </a:p>
          <a:p>
            <a:pPr indent="-3111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Verify Children link is clickable, navigating to correct path &amp; title displaying correctly</a:t>
            </a:r>
            <a:endParaRPr sz="1300"/>
          </a:p>
          <a:p>
            <a:pPr indent="-3111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Confirm "Third-Party Websites and Services" is not displayed as any other title</a:t>
            </a:r>
            <a:endParaRPr sz="1300"/>
          </a:p>
          <a:p>
            <a:pPr indent="-3111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Print the paragraph listed in " Collection and Use of Personal Property" Link</a:t>
            </a:r>
            <a:endParaRPr sz="1300"/>
          </a:p>
          <a:p>
            <a:pPr indent="-3111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" sz="1300"/>
              <a:t>Negative Test Case</a:t>
            </a:r>
            <a:endParaRPr sz="1300"/>
          </a:p>
          <a:p>
            <a:pPr indent="-3111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"Contact us" should not navigate to its path and give an error because of its non-angular Functionality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b="1" lang="en" sz="1300"/>
              <a:t>Challenges</a:t>
            </a:r>
            <a:endParaRPr b="1"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-Syntax issues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 Ex/</a:t>
            </a:r>
            <a:r>
              <a:rPr lang="en" sz="1300"/>
              <a:t> </a:t>
            </a:r>
            <a:endParaRPr sz="13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→ expect(PrivacyRightsPage.linkButton</a:t>
            </a:r>
            <a:r>
              <a:rPr b="1" lang="en" sz="1300">
                <a:solidFill>
                  <a:srgbClr val="E69138"/>
                </a:solidFill>
              </a:rPr>
              <a:t>)</a:t>
            </a:r>
            <a:r>
              <a:rPr lang="en" sz="1300"/>
              <a:t>.isDisplayed()).toBe(true);</a:t>
            </a:r>
            <a:endParaRPr sz="13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→ PrivacyRightsPage.paragrapghList.</a:t>
            </a:r>
            <a:r>
              <a:rPr lang="en" sz="1300">
                <a:solidFill>
                  <a:srgbClr val="E69138"/>
                </a:solidFill>
              </a:rPr>
              <a:t>getText</a:t>
            </a:r>
            <a:r>
              <a:rPr lang="en" sz="1300"/>
              <a:t>().then(function(items){</a:t>
            </a:r>
            <a:endParaRPr sz="1300"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		console.log(items); }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-Getting used to create framework!!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-Locating Elements - Link elements are containing same link with multiple outcome &amp;  with no id, class &amp; unique name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 title="Hatice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6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07125" y="257750"/>
            <a:ext cx="60207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Murat</a:t>
            </a:r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439475" y="1147575"/>
            <a:ext cx="69588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Testing OEM Page functionality.</a:t>
            </a:r>
            <a:endParaRPr b="1" sz="1600"/>
          </a:p>
          <a:p>
            <a:pPr indent="-3302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functionality has been tested.</a:t>
            </a:r>
            <a:endParaRPr sz="1600"/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5 test cases have been created.</a:t>
            </a:r>
            <a:endParaRPr sz="1600"/>
          </a:p>
          <a:p>
            <a:pPr indent="-3302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4 are positive test cases.</a:t>
            </a:r>
            <a:endParaRPr sz="1600"/>
          </a:p>
          <a:p>
            <a:pPr indent="-3302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 is negative test cases.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Sandisk The  "OEM Design"  page should be displayed.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On the"OEM Design" page tabs all sub-links should be clickable :...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On the "OEM Design" page Region and Country dropdown list should be selectable and store list should be displayed.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On the "OEM Design" page OEM Design Inquiries form should be send via email.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On  the OEM Design Inquiries form, required fields should be displayed. 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07125" y="257750"/>
            <a:ext cx="60207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Murat</a:t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439475" y="1001075"/>
            <a:ext cx="8130600" cy="1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While coding main challenge was:</a:t>
            </a:r>
            <a:endParaRPr b="1"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finding locator: while using linkText locator, we should check first whether it is uppercase or not.</a:t>
            </a:r>
            <a:endParaRPr b="1"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In negative test case: wait</a:t>
            </a:r>
            <a:endParaRPr b="1" sz="1600"/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3300" y="2148570"/>
            <a:ext cx="6020701" cy="2963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8" title="Murat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07125" y="257750"/>
            <a:ext cx="60207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Syed</a:t>
            </a:r>
            <a:endParaRPr/>
          </a:p>
        </p:txBody>
      </p:sp>
      <p:sp>
        <p:nvSpPr>
          <p:cNvPr id="158" name="Google Shape;158;p29"/>
          <p:cNvSpPr txBox="1"/>
          <p:nvPr/>
        </p:nvSpPr>
        <p:spPr>
          <a:xfrm>
            <a:off x="439475" y="1367325"/>
            <a:ext cx="6958800" cy="3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Testing Functionality</a:t>
            </a:r>
            <a:endParaRPr sz="2400"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Search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8 test cases have been created</a:t>
            </a:r>
            <a:endParaRPr sz="2400"/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7 Positive</a:t>
            </a:r>
            <a:endParaRPr sz="2400"/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1 Negative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 data used</a:t>
            </a:r>
            <a:endParaRPr sz="2400"/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‘iXpand’, ‘Skyhawk’, ‘Sandisk’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Challenging part;</a:t>
            </a:r>
            <a:endParaRPr sz="2400"/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Promises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0" title="Syed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325" y="-591050"/>
            <a:ext cx="8444326" cy="63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Teamwork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Help each other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Communicate more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More meeting to finish on time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Problem Solving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Productivity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Learn different and new way approach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Practice more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07125" y="257750"/>
            <a:ext cx="60207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750" y="1058150"/>
            <a:ext cx="2877419" cy="37805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439475" y="1367325"/>
            <a:ext cx="3687000" cy="3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More clear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More understandable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More readable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Less and clean code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Interact with page from test to page objects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07125" y="257750"/>
            <a:ext cx="60207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439475" y="1367325"/>
            <a:ext cx="6958800" cy="3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 spec file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6 test suites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6 page object files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38 test cases</a:t>
            </a:r>
            <a:endParaRPr sz="18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600" y="1904500"/>
            <a:ext cx="6288400" cy="32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07125" y="257750"/>
            <a:ext cx="60207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Eyup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439475" y="1367325"/>
            <a:ext cx="6958800" cy="3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Testing Functionality</a:t>
            </a:r>
            <a:endParaRPr sz="2400"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Slides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4 test cases have been created</a:t>
            </a:r>
            <a:endParaRPr sz="2400"/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4 Positive</a:t>
            </a:r>
            <a:endParaRPr sz="2400"/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1 Bug (not user friendly)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 data was not used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Challenging parts;</a:t>
            </a:r>
            <a:endParaRPr sz="2400"/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Using the counting part without promise</a:t>
            </a:r>
            <a:endParaRPr sz="2400"/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Waits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07125" y="257750"/>
            <a:ext cx="60207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9450"/>
            <a:ext cx="5126925" cy="25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26724"/>
            <a:ext cx="4571999" cy="291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07125" y="257750"/>
            <a:ext cx="60207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630926" cy="325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7606" y="3257100"/>
            <a:ext cx="6596394" cy="18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0925" y="1256376"/>
            <a:ext cx="4513075" cy="63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 title="Eyup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9363" y="271475"/>
            <a:ext cx="6745274" cy="505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07125" y="257750"/>
            <a:ext cx="60207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Dilek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307125" y="1123150"/>
            <a:ext cx="8482800" cy="3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Testing For Home Page functionality.</a:t>
            </a:r>
            <a:endParaRPr b="1"/>
          </a:p>
          <a:p>
            <a:pPr indent="-3175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functionality has been tested.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 CASES</a:t>
            </a:r>
            <a:endParaRPr/>
          </a:p>
          <a:p>
            <a:pPr indent="-3175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 is positive test cases.</a:t>
            </a:r>
            <a:endParaRPr/>
          </a:p>
          <a:p>
            <a:pPr indent="-3175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is negative test cases.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For Home Button should be enabled on the main page.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For Home Button should be displayed on the main page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 the For Home page should be displayed the the device species and options list …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 the For Home page should be matched he the device species and options list…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 the For Home page should be displayed the Product Type…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 the For Home page, should be displayed HOST TYPE list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 the For Home page should not be matched  the Product list :</a:t>
            </a:r>
            <a:endParaRPr/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While</a:t>
            </a:r>
            <a:r>
              <a:rPr b="1" lang="en">
                <a:solidFill>
                  <a:schemeClr val="dk1"/>
                </a:solidFill>
              </a:rPr>
              <a:t> coding main challenge was:</a:t>
            </a:r>
            <a:endParaRPr b="1">
              <a:solidFill>
                <a:schemeClr val="dk1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comparing the product lists with expected list was challenging.</a:t>
            </a:r>
            <a:endParaRPr>
              <a:solidFill>
                <a:schemeClr val="dk1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finding locators which are not unique.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 title="Dilek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