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746bb1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746bb1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7ac7e4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17ac7e4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7ac7e4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17ac7e4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f5e7a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0f5e7a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0f5e7ae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0f5e7ae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7ac7e4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7ac7e4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7ac7e4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17ac7e4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46bb1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46bb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df90f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df90f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df90fbc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df90fbc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7ac7e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7ac7e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df90fbc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df90fbc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df90fbc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df90fbc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746bb1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746bb1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df90fbc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df90fbc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web/fundamentals/primers/promises" TargetMode="External"/><Relationship Id="rId4" Type="http://schemas.openxmlformats.org/officeDocument/2006/relationships/hyperlink" Target="https://www.youtube.com/watch?v=PoRJizFvM7s" TargetMode="External"/><Relationship Id="rId9" Type="http://schemas.openxmlformats.org/officeDocument/2006/relationships/hyperlink" Target="https://www.google.com/search?q=callback+hell&amp;source=lnms&amp;tbm=isch&amp;sa=X&amp;ved=0ahUKEwi86NK2hrHdAhXM6YMKHTWgBToQ_AUICigB&amp;biw=1600&amp;bih=763#imgrc=9ID9HMmDtL11oM" TargetMode="External"/><Relationship Id="rId5" Type="http://schemas.openxmlformats.org/officeDocument/2006/relationships/hyperlink" Target="https://developer.mozilla.org/en-US/docs/Web/JavaScript/Reference/Global_Objects/Promise" TargetMode="External"/><Relationship Id="rId6" Type="http://schemas.openxmlformats.org/officeDocument/2006/relationships/hyperlink" Target="https://goo.gl/images/doi12U" TargetMode="External"/><Relationship Id="rId7" Type="http://schemas.openxmlformats.org/officeDocument/2006/relationships/hyperlink" Target="https://blog.acolyer.org/2017/11/10/a-model-for-reasoning-about-javascript-promises/" TargetMode="External"/><Relationship Id="rId8" Type="http://schemas.openxmlformats.org/officeDocument/2006/relationships/hyperlink" Target="http://bluebirdjs.com/docs/api/promise.all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 : yavuz_ka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function &amp; await (call)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makes calling the promise easily!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async function smt()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Await function1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Await function2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smt()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are working in a insurance company! As a manager user, manager want to see the customer who is bigger than 25 so that, he can give better deal to customers.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going to be two different array, one of them have the names and the other one have the 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a multi-dimensional array the name and age is shown in one array for each customer like [[name1,age1], [name2,age2],.....]  --------&gt;   (function1)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And </a:t>
            </a:r>
            <a:r>
              <a:rPr i="1" lang="en" u="sng"/>
              <a:t>then </a:t>
            </a:r>
            <a:r>
              <a:rPr lang="en"/>
              <a:t> </a:t>
            </a:r>
            <a:r>
              <a:rPr lang="en"/>
              <a:t>find who is older than 25 and show it ------&gt;  function(2)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600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Promises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 antidote for callback hell!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50" y="2082375"/>
            <a:ext cx="6237768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71425" y="45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28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2-Composible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promise1 = Promise.resolve(3);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promise2 = 42;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 promise3 = new Promise(function(resolve, reject)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setTimeout(resolve, 100, 'foo');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Promise.all([promise1, promise2, promise3]).then(function(values)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console.log(values);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expected output: Array [3, 42, "foo"]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70775" y="1116150"/>
            <a:ext cx="7717200" cy="339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https://developers.google.com/web/fundamentals/primers/promises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https://www.youtube.com/watch?v=PoRJizFvM7s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https://developer.mozilla.org/en-US/docs/Web/JavaScript/Reference/Global_Objects/Promise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https://goo.gl/images/doi12U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https://blog.acolyer.org/2017/11/10/a-model-for-reasoning-about-javascript-promises/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http://bluebirdjs.com/docs/api/promise.all.html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https://www.google.com/search?q=callback+hell&amp;source=lnms&amp;tbm=isch&amp;sa=X&amp;ved=0ahUKEwi86NK2hrHdAhXM6YMKHTWgBToQ_AUICigB&amp;biw=1600&amp;bih=763#imgrc=9ID9HMmDtL11oM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>
                <a:highlight>
                  <a:srgbClr val="000000"/>
                </a:highlight>
              </a:rPr>
              <a:t>						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4656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&amp; Asynchronous  Behaviours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1725"/>
            <a:ext cx="54043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Mentality with Promise Perspective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39725" y="148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threaded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bits of script cannot run </a:t>
            </a:r>
            <a:r>
              <a:rPr b="1" lang="en"/>
              <a:t>at the same time!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called asynchronous behaviour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codes are run one after another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80772"/>
            <a:ext cx="4326850" cy="2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Mentality(Sneezing)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61975"/>
            <a:ext cx="4287776" cy="29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promise1 = new Promise(function(resolve, reject)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setTimeout(resolve, 100, 'foo');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if(//happy path scenario) {resolve(“gj”)}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else(//error) {reject(“error”)}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console.log(promise1);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expected output: [object Promise]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Terminology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Fulfilled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action relating to the promise is </a:t>
            </a:r>
            <a:r>
              <a:rPr lang="en" u="sng"/>
              <a:t>succeeded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Rejected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action relating to the promise is </a:t>
            </a:r>
            <a:r>
              <a:rPr lang="en" u="sng"/>
              <a:t>failed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action relating to the promise is neither fulfilled nor rejected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</a:t>
            </a:r>
            <a:r>
              <a:rPr lang="en"/>
              <a:t>he action relating to the promise is either fulfilled or rejected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Definition : A promise is an object that represents the result of an asynchronous operation!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&amp; Call a Promise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199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Return the new promise in the function that is going to be executed in the latest function!!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promise take </a:t>
            </a:r>
            <a:r>
              <a:rPr lang="en" u="sng"/>
              <a:t>one argument</a:t>
            </a:r>
            <a:r>
              <a:rPr lang="en"/>
              <a:t> which is a function!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Parameter function take two arguments they are </a:t>
            </a:r>
            <a:r>
              <a:rPr lang="en" u="sng"/>
              <a:t>resolve and reject</a:t>
            </a:r>
            <a:r>
              <a:rPr lang="en"/>
              <a:t>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Body of the parameter function take the action part that we want to execute in queue!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define resolve and reject parameters with</a:t>
            </a:r>
            <a:r>
              <a:rPr lang="en" u="sng"/>
              <a:t> if &amp; else</a:t>
            </a:r>
            <a:r>
              <a:rPr lang="en"/>
              <a:t> statement  in the function which is first!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//executedfunction{promise{action,if,else{}}}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Call the promise with (“</a:t>
            </a:r>
            <a:r>
              <a:rPr lang="en" u="sng"/>
              <a:t>then &amp; catch</a:t>
            </a:r>
            <a:r>
              <a:rPr lang="en"/>
              <a:t>” method)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Execute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Then, call back the next function without braces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Algorithm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38" y="1307850"/>
            <a:ext cx="6909627" cy="3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052550" y="377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GO TO BRACKET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63" y="284000"/>
            <a:ext cx="5525125" cy="35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