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335" r:id="rId2"/>
    <p:sldId id="336" r:id="rId3"/>
    <p:sldId id="360" r:id="rId4"/>
    <p:sldId id="363" r:id="rId5"/>
    <p:sldId id="362" r:id="rId6"/>
    <p:sldId id="371" r:id="rId7"/>
    <p:sldId id="361" r:id="rId8"/>
    <p:sldId id="342" r:id="rId9"/>
    <p:sldId id="344" r:id="rId10"/>
    <p:sldId id="346" r:id="rId11"/>
    <p:sldId id="347" r:id="rId12"/>
    <p:sldId id="348" r:id="rId13"/>
    <p:sldId id="349" r:id="rId14"/>
    <p:sldId id="350" r:id="rId15"/>
    <p:sldId id="352" r:id="rId16"/>
    <p:sldId id="354" r:id="rId17"/>
    <p:sldId id="355" r:id="rId18"/>
    <p:sldId id="356" r:id="rId19"/>
    <p:sldId id="357" r:id="rId20"/>
    <p:sldId id="358" r:id="rId21"/>
    <p:sldId id="364" r:id="rId22"/>
    <p:sldId id="365" r:id="rId23"/>
    <p:sldId id="366" r:id="rId24"/>
    <p:sldId id="367" r:id="rId25"/>
    <p:sldId id="368" r:id="rId26"/>
    <p:sldId id="370" r:id="rId27"/>
    <p:sldId id="36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  <a:srgbClr val="C3D69B"/>
    <a:srgbClr val="F79646"/>
    <a:srgbClr val="E6B9B8"/>
    <a:srgbClr val="FF7C80"/>
    <a:srgbClr val="FF7558"/>
    <a:srgbClr val="FF3569"/>
    <a:srgbClr val="ACC0C1"/>
    <a:srgbClr val="55B7D0"/>
    <a:srgbClr val="D12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1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684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notesViewPr>
    <p:cSldViewPr snapToGrid="0"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72A0D-E47B-4CB8-A7B2-DC85B6EF24AF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EC17A-F0C4-41A7-821D-651D8431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5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68626" y="1688652"/>
            <a:ext cx="437935" cy="526913"/>
            <a:chOff x="4532274" y="1889597"/>
            <a:chExt cx="140335" cy="177963"/>
          </a:xfrm>
        </p:grpSpPr>
        <p:sp>
          <p:nvSpPr>
            <p:cNvPr id="12" name="도넛 11"/>
            <p:cNvSpPr/>
            <p:nvPr/>
          </p:nvSpPr>
          <p:spPr>
            <a:xfrm>
              <a:off x="4532274" y="1889597"/>
              <a:ext cx="137799" cy="137798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4622404" y="2017354"/>
              <a:ext cx="80328" cy="20083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86" name="Freeform 5"/>
          <p:cNvSpPr>
            <a:spLocks noEditPoints="1"/>
          </p:cNvSpPr>
          <p:nvPr/>
        </p:nvSpPr>
        <p:spPr bwMode="auto">
          <a:xfrm>
            <a:off x="10343130" y="4138493"/>
            <a:ext cx="315633" cy="315633"/>
          </a:xfrm>
          <a:custGeom>
            <a:avLst/>
            <a:gdLst>
              <a:gd name="T0" fmla="*/ 10844 w 12940"/>
              <a:gd name="T1" fmla="*/ 4357 h 12940"/>
              <a:gd name="T2" fmla="*/ 11725 w 12940"/>
              <a:gd name="T3" fmla="*/ 2892 h 12940"/>
              <a:gd name="T4" fmla="*/ 11073 w 12940"/>
              <a:gd name="T5" fmla="*/ 1906 h 12940"/>
              <a:gd name="T6" fmla="*/ 10582 w 12940"/>
              <a:gd name="T7" fmla="*/ 1719 h 12940"/>
              <a:gd name="T8" fmla="*/ 8974 w 12940"/>
              <a:gd name="T9" fmla="*/ 2312 h 12940"/>
              <a:gd name="T10" fmla="*/ 7743 w 12940"/>
              <a:gd name="T11" fmla="*/ 1791 h 12940"/>
              <a:gd name="T12" fmla="*/ 7263 w 12940"/>
              <a:gd name="T13" fmla="*/ 167 h 12940"/>
              <a:gd name="T14" fmla="*/ 6092 w 12940"/>
              <a:gd name="T15" fmla="*/ 0 h 12940"/>
              <a:gd name="T16" fmla="*/ 5628 w 12940"/>
              <a:gd name="T17" fmla="*/ 243 h 12940"/>
              <a:gd name="T18" fmla="*/ 5048 w 12940"/>
              <a:gd name="T19" fmla="*/ 1837 h 12940"/>
              <a:gd name="T20" fmla="*/ 4037 w 12940"/>
              <a:gd name="T21" fmla="*/ 2281 h 12940"/>
              <a:gd name="T22" fmla="*/ 2590 w 12940"/>
              <a:gd name="T23" fmla="*/ 1478 h 12940"/>
              <a:gd name="T24" fmla="*/ 1644 w 12940"/>
              <a:gd name="T25" fmla="*/ 2187 h 12940"/>
              <a:gd name="T26" fmla="*/ 1487 w 12940"/>
              <a:gd name="T27" fmla="*/ 2687 h 12940"/>
              <a:gd name="T28" fmla="*/ 2195 w 12940"/>
              <a:gd name="T29" fmla="*/ 4198 h 12940"/>
              <a:gd name="T30" fmla="*/ 1791 w 12940"/>
              <a:gd name="T31" fmla="*/ 5222 h 12940"/>
              <a:gd name="T32" fmla="*/ 167 w 12940"/>
              <a:gd name="T33" fmla="*/ 5684 h 12940"/>
              <a:gd name="T34" fmla="*/ 0 w 12940"/>
              <a:gd name="T35" fmla="*/ 6854 h 12940"/>
              <a:gd name="T36" fmla="*/ 243 w 12940"/>
              <a:gd name="T37" fmla="*/ 7320 h 12940"/>
              <a:gd name="T38" fmla="*/ 1898 w 12940"/>
              <a:gd name="T39" fmla="*/ 8068 h 12940"/>
              <a:gd name="T40" fmla="*/ 1302 w 12940"/>
              <a:gd name="T41" fmla="*/ 9898 h 12940"/>
              <a:gd name="T42" fmla="*/ 1366 w 12940"/>
              <a:gd name="T43" fmla="*/ 10461 h 12940"/>
              <a:gd name="T44" fmla="*/ 2204 w 12940"/>
              <a:gd name="T45" fmla="*/ 11251 h 12940"/>
              <a:gd name="T46" fmla="*/ 3745 w 12940"/>
              <a:gd name="T47" fmla="*/ 10479 h 12940"/>
              <a:gd name="T48" fmla="*/ 4796 w 12940"/>
              <a:gd name="T49" fmla="*/ 11018 h 12940"/>
              <a:gd name="T50" fmla="*/ 5578 w 12940"/>
              <a:gd name="T51" fmla="*/ 12612 h 12940"/>
              <a:gd name="T52" fmla="*/ 6040 w 12940"/>
              <a:gd name="T53" fmla="*/ 12939 h 12940"/>
              <a:gd name="T54" fmla="*/ 7189 w 12940"/>
              <a:gd name="T55" fmla="*/ 12836 h 12940"/>
              <a:gd name="T56" fmla="*/ 7634 w 12940"/>
              <a:gd name="T57" fmla="*/ 11178 h 12940"/>
              <a:gd name="T58" fmla="*/ 8580 w 12940"/>
              <a:gd name="T59" fmla="*/ 10837 h 12940"/>
              <a:gd name="T60" fmla="*/ 10198 w 12940"/>
              <a:gd name="T61" fmla="*/ 11469 h 12940"/>
              <a:gd name="T62" fmla="*/ 10756 w 12940"/>
              <a:gd name="T63" fmla="*/ 11372 h 12940"/>
              <a:gd name="T64" fmla="*/ 11495 w 12940"/>
              <a:gd name="T65" fmla="*/ 10489 h 12940"/>
              <a:gd name="T66" fmla="*/ 10623 w 12940"/>
              <a:gd name="T67" fmla="*/ 8981 h 12940"/>
              <a:gd name="T68" fmla="*/ 11053 w 12940"/>
              <a:gd name="T69" fmla="*/ 8072 h 12940"/>
              <a:gd name="T70" fmla="*/ 12613 w 12940"/>
              <a:gd name="T71" fmla="*/ 7368 h 12940"/>
              <a:gd name="T72" fmla="*/ 12939 w 12940"/>
              <a:gd name="T73" fmla="*/ 6906 h 12940"/>
              <a:gd name="T74" fmla="*/ 12836 w 12940"/>
              <a:gd name="T75" fmla="*/ 5758 h 12940"/>
              <a:gd name="T76" fmla="*/ 6490 w 12940"/>
              <a:gd name="T77" fmla="*/ 8897 h 12940"/>
              <a:gd name="T78" fmla="*/ 5826 w 12940"/>
              <a:gd name="T79" fmla="*/ 8805 h 12940"/>
              <a:gd name="T80" fmla="*/ 5183 w 12940"/>
              <a:gd name="T81" fmla="*/ 8514 h 12940"/>
              <a:gd name="T82" fmla="*/ 4655 w 12940"/>
              <a:gd name="T83" fmla="*/ 8058 h 12940"/>
              <a:gd name="T84" fmla="*/ 4278 w 12940"/>
              <a:gd name="T85" fmla="*/ 7468 h 12940"/>
              <a:gd name="T86" fmla="*/ 4083 w 12940"/>
              <a:gd name="T87" fmla="*/ 6779 h 12940"/>
              <a:gd name="T88" fmla="*/ 4083 w 12940"/>
              <a:gd name="T89" fmla="*/ 6161 h 12940"/>
              <a:gd name="T90" fmla="*/ 4278 w 12940"/>
              <a:gd name="T91" fmla="*/ 5472 h 12940"/>
              <a:gd name="T92" fmla="*/ 4655 w 12940"/>
              <a:gd name="T93" fmla="*/ 4883 h 12940"/>
              <a:gd name="T94" fmla="*/ 5183 w 12940"/>
              <a:gd name="T95" fmla="*/ 4426 h 12940"/>
              <a:gd name="T96" fmla="*/ 5826 w 12940"/>
              <a:gd name="T97" fmla="*/ 4135 h 12940"/>
              <a:gd name="T98" fmla="*/ 6490 w 12940"/>
              <a:gd name="T99" fmla="*/ 4044 h 12940"/>
              <a:gd name="T100" fmla="*/ 7154 w 12940"/>
              <a:gd name="T101" fmla="*/ 4135 h 12940"/>
              <a:gd name="T102" fmla="*/ 7797 w 12940"/>
              <a:gd name="T103" fmla="*/ 4426 h 12940"/>
              <a:gd name="T104" fmla="*/ 8325 w 12940"/>
              <a:gd name="T105" fmla="*/ 4883 h 12940"/>
              <a:gd name="T106" fmla="*/ 8702 w 12940"/>
              <a:gd name="T107" fmla="*/ 5472 h 12940"/>
              <a:gd name="T108" fmla="*/ 8897 w 12940"/>
              <a:gd name="T109" fmla="*/ 6161 h 12940"/>
              <a:gd name="T110" fmla="*/ 8897 w 12940"/>
              <a:gd name="T111" fmla="*/ 6779 h 12940"/>
              <a:gd name="T112" fmla="*/ 8702 w 12940"/>
              <a:gd name="T113" fmla="*/ 7468 h 12940"/>
              <a:gd name="T114" fmla="*/ 8325 w 12940"/>
              <a:gd name="T115" fmla="*/ 8058 h 12940"/>
              <a:gd name="T116" fmla="*/ 7797 w 12940"/>
              <a:gd name="T117" fmla="*/ 8514 h 12940"/>
              <a:gd name="T118" fmla="*/ 7154 w 12940"/>
              <a:gd name="T119" fmla="*/ 8805 h 12940"/>
              <a:gd name="T120" fmla="*/ 6490 w 12940"/>
              <a:gd name="T121" fmla="*/ 8897 h 12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940" h="12940">
                <a:moveTo>
                  <a:pt x="12467" y="5528"/>
                </a:moveTo>
                <a:lnTo>
                  <a:pt x="11184" y="5314"/>
                </a:lnTo>
                <a:lnTo>
                  <a:pt x="11148" y="5172"/>
                </a:lnTo>
                <a:lnTo>
                  <a:pt x="11063" y="4892"/>
                </a:lnTo>
                <a:lnTo>
                  <a:pt x="10961" y="4622"/>
                </a:lnTo>
                <a:lnTo>
                  <a:pt x="10844" y="4357"/>
                </a:lnTo>
                <a:lnTo>
                  <a:pt x="10779" y="4230"/>
                </a:lnTo>
                <a:lnTo>
                  <a:pt x="11599" y="3213"/>
                </a:lnTo>
                <a:lnTo>
                  <a:pt x="11630" y="3171"/>
                </a:lnTo>
                <a:lnTo>
                  <a:pt x="11679" y="3083"/>
                </a:lnTo>
                <a:lnTo>
                  <a:pt x="11711" y="2990"/>
                </a:lnTo>
                <a:lnTo>
                  <a:pt x="11725" y="2892"/>
                </a:lnTo>
                <a:lnTo>
                  <a:pt x="11722" y="2795"/>
                </a:lnTo>
                <a:lnTo>
                  <a:pt x="11703" y="2698"/>
                </a:lnTo>
                <a:lnTo>
                  <a:pt x="11667" y="2606"/>
                </a:lnTo>
                <a:lnTo>
                  <a:pt x="11615" y="2521"/>
                </a:lnTo>
                <a:lnTo>
                  <a:pt x="11582" y="2480"/>
                </a:lnTo>
                <a:lnTo>
                  <a:pt x="11073" y="1906"/>
                </a:lnTo>
                <a:lnTo>
                  <a:pt x="11037" y="1869"/>
                </a:lnTo>
                <a:lnTo>
                  <a:pt x="10957" y="1807"/>
                </a:lnTo>
                <a:lnTo>
                  <a:pt x="10869" y="1760"/>
                </a:lnTo>
                <a:lnTo>
                  <a:pt x="10776" y="1730"/>
                </a:lnTo>
                <a:lnTo>
                  <a:pt x="10679" y="1716"/>
                </a:lnTo>
                <a:lnTo>
                  <a:pt x="10582" y="1719"/>
                </a:lnTo>
                <a:lnTo>
                  <a:pt x="10484" y="1740"/>
                </a:lnTo>
                <a:lnTo>
                  <a:pt x="10391" y="1776"/>
                </a:lnTo>
                <a:lnTo>
                  <a:pt x="10347" y="1804"/>
                </a:lnTo>
                <a:lnTo>
                  <a:pt x="9251" y="2492"/>
                </a:lnTo>
                <a:lnTo>
                  <a:pt x="9160" y="2430"/>
                </a:lnTo>
                <a:lnTo>
                  <a:pt x="8974" y="2312"/>
                </a:lnTo>
                <a:lnTo>
                  <a:pt x="8781" y="2202"/>
                </a:lnTo>
                <a:lnTo>
                  <a:pt x="8584" y="2101"/>
                </a:lnTo>
                <a:lnTo>
                  <a:pt x="8380" y="2010"/>
                </a:lnTo>
                <a:lnTo>
                  <a:pt x="8173" y="1927"/>
                </a:lnTo>
                <a:lnTo>
                  <a:pt x="7961" y="1854"/>
                </a:lnTo>
                <a:lnTo>
                  <a:pt x="7743" y="1791"/>
                </a:lnTo>
                <a:lnTo>
                  <a:pt x="7634" y="1762"/>
                </a:lnTo>
                <a:lnTo>
                  <a:pt x="7419" y="474"/>
                </a:lnTo>
                <a:lnTo>
                  <a:pt x="7410" y="423"/>
                </a:lnTo>
                <a:lnTo>
                  <a:pt x="7375" y="328"/>
                </a:lnTo>
                <a:lnTo>
                  <a:pt x="7326" y="243"/>
                </a:lnTo>
                <a:lnTo>
                  <a:pt x="7263" y="167"/>
                </a:lnTo>
                <a:lnTo>
                  <a:pt x="7189" y="104"/>
                </a:lnTo>
                <a:lnTo>
                  <a:pt x="7104" y="54"/>
                </a:lnTo>
                <a:lnTo>
                  <a:pt x="7012" y="20"/>
                </a:lnTo>
                <a:lnTo>
                  <a:pt x="6912" y="2"/>
                </a:lnTo>
                <a:lnTo>
                  <a:pt x="6860" y="0"/>
                </a:lnTo>
                <a:lnTo>
                  <a:pt x="6092" y="0"/>
                </a:lnTo>
                <a:lnTo>
                  <a:pt x="6040" y="2"/>
                </a:lnTo>
                <a:lnTo>
                  <a:pt x="5942" y="20"/>
                </a:lnTo>
                <a:lnTo>
                  <a:pt x="5849" y="54"/>
                </a:lnTo>
                <a:lnTo>
                  <a:pt x="5764" y="104"/>
                </a:lnTo>
                <a:lnTo>
                  <a:pt x="5690" y="167"/>
                </a:lnTo>
                <a:lnTo>
                  <a:pt x="5628" y="243"/>
                </a:lnTo>
                <a:lnTo>
                  <a:pt x="5578" y="328"/>
                </a:lnTo>
                <a:lnTo>
                  <a:pt x="5544" y="423"/>
                </a:lnTo>
                <a:lnTo>
                  <a:pt x="5535" y="474"/>
                </a:lnTo>
                <a:lnTo>
                  <a:pt x="5319" y="1762"/>
                </a:lnTo>
                <a:lnTo>
                  <a:pt x="5228" y="1785"/>
                </a:lnTo>
                <a:lnTo>
                  <a:pt x="5048" y="1837"/>
                </a:lnTo>
                <a:lnTo>
                  <a:pt x="4872" y="1896"/>
                </a:lnTo>
                <a:lnTo>
                  <a:pt x="4699" y="1960"/>
                </a:lnTo>
                <a:lnTo>
                  <a:pt x="4527" y="2031"/>
                </a:lnTo>
                <a:lnTo>
                  <a:pt x="4361" y="2108"/>
                </a:lnTo>
                <a:lnTo>
                  <a:pt x="4197" y="2191"/>
                </a:lnTo>
                <a:lnTo>
                  <a:pt x="4037" y="2281"/>
                </a:lnTo>
                <a:lnTo>
                  <a:pt x="3959" y="2328"/>
                </a:lnTo>
                <a:lnTo>
                  <a:pt x="2916" y="1584"/>
                </a:lnTo>
                <a:lnTo>
                  <a:pt x="2873" y="1556"/>
                </a:lnTo>
                <a:lnTo>
                  <a:pt x="2782" y="1512"/>
                </a:lnTo>
                <a:lnTo>
                  <a:pt x="2687" y="1487"/>
                </a:lnTo>
                <a:lnTo>
                  <a:pt x="2590" y="1478"/>
                </a:lnTo>
                <a:lnTo>
                  <a:pt x="2492" y="1486"/>
                </a:lnTo>
                <a:lnTo>
                  <a:pt x="2397" y="1511"/>
                </a:lnTo>
                <a:lnTo>
                  <a:pt x="2307" y="1551"/>
                </a:lnTo>
                <a:lnTo>
                  <a:pt x="2225" y="1609"/>
                </a:lnTo>
                <a:lnTo>
                  <a:pt x="2187" y="1644"/>
                </a:lnTo>
                <a:lnTo>
                  <a:pt x="1644" y="2187"/>
                </a:lnTo>
                <a:lnTo>
                  <a:pt x="1608" y="2225"/>
                </a:lnTo>
                <a:lnTo>
                  <a:pt x="1551" y="2308"/>
                </a:lnTo>
                <a:lnTo>
                  <a:pt x="1511" y="2398"/>
                </a:lnTo>
                <a:lnTo>
                  <a:pt x="1486" y="2492"/>
                </a:lnTo>
                <a:lnTo>
                  <a:pt x="1477" y="2590"/>
                </a:lnTo>
                <a:lnTo>
                  <a:pt x="1487" y="2687"/>
                </a:lnTo>
                <a:lnTo>
                  <a:pt x="1512" y="2783"/>
                </a:lnTo>
                <a:lnTo>
                  <a:pt x="1555" y="2874"/>
                </a:lnTo>
                <a:lnTo>
                  <a:pt x="1585" y="2917"/>
                </a:lnTo>
                <a:lnTo>
                  <a:pt x="2330" y="3961"/>
                </a:lnTo>
                <a:lnTo>
                  <a:pt x="2283" y="4039"/>
                </a:lnTo>
                <a:lnTo>
                  <a:pt x="2195" y="4198"/>
                </a:lnTo>
                <a:lnTo>
                  <a:pt x="2112" y="4361"/>
                </a:lnTo>
                <a:lnTo>
                  <a:pt x="2036" y="4526"/>
                </a:lnTo>
                <a:lnTo>
                  <a:pt x="1966" y="4695"/>
                </a:lnTo>
                <a:lnTo>
                  <a:pt x="1901" y="4868"/>
                </a:lnTo>
                <a:lnTo>
                  <a:pt x="1843" y="5043"/>
                </a:lnTo>
                <a:lnTo>
                  <a:pt x="1791" y="5222"/>
                </a:lnTo>
                <a:lnTo>
                  <a:pt x="1769" y="5312"/>
                </a:lnTo>
                <a:lnTo>
                  <a:pt x="473" y="5528"/>
                </a:lnTo>
                <a:lnTo>
                  <a:pt x="422" y="5538"/>
                </a:lnTo>
                <a:lnTo>
                  <a:pt x="328" y="5572"/>
                </a:lnTo>
                <a:lnTo>
                  <a:pt x="243" y="5621"/>
                </a:lnTo>
                <a:lnTo>
                  <a:pt x="167" y="5684"/>
                </a:lnTo>
                <a:lnTo>
                  <a:pt x="104" y="5758"/>
                </a:lnTo>
                <a:lnTo>
                  <a:pt x="54" y="5842"/>
                </a:lnTo>
                <a:lnTo>
                  <a:pt x="19" y="5935"/>
                </a:lnTo>
                <a:lnTo>
                  <a:pt x="1" y="6035"/>
                </a:lnTo>
                <a:lnTo>
                  <a:pt x="0" y="6086"/>
                </a:lnTo>
                <a:lnTo>
                  <a:pt x="0" y="6854"/>
                </a:lnTo>
                <a:lnTo>
                  <a:pt x="1" y="6906"/>
                </a:lnTo>
                <a:lnTo>
                  <a:pt x="19" y="7004"/>
                </a:lnTo>
                <a:lnTo>
                  <a:pt x="54" y="7098"/>
                </a:lnTo>
                <a:lnTo>
                  <a:pt x="104" y="7182"/>
                </a:lnTo>
                <a:lnTo>
                  <a:pt x="167" y="7257"/>
                </a:lnTo>
                <a:lnTo>
                  <a:pt x="243" y="7320"/>
                </a:lnTo>
                <a:lnTo>
                  <a:pt x="328" y="7368"/>
                </a:lnTo>
                <a:lnTo>
                  <a:pt x="422" y="7402"/>
                </a:lnTo>
                <a:lnTo>
                  <a:pt x="473" y="7413"/>
                </a:lnTo>
                <a:lnTo>
                  <a:pt x="1769" y="7628"/>
                </a:lnTo>
                <a:lnTo>
                  <a:pt x="1808" y="7777"/>
                </a:lnTo>
                <a:lnTo>
                  <a:pt x="1898" y="8068"/>
                </a:lnTo>
                <a:lnTo>
                  <a:pt x="2005" y="8351"/>
                </a:lnTo>
                <a:lnTo>
                  <a:pt x="2128" y="8625"/>
                </a:lnTo>
                <a:lnTo>
                  <a:pt x="2198" y="8757"/>
                </a:lnTo>
                <a:lnTo>
                  <a:pt x="1381" y="9768"/>
                </a:lnTo>
                <a:lnTo>
                  <a:pt x="1351" y="9810"/>
                </a:lnTo>
                <a:lnTo>
                  <a:pt x="1302" y="9898"/>
                </a:lnTo>
                <a:lnTo>
                  <a:pt x="1270" y="9992"/>
                </a:lnTo>
                <a:lnTo>
                  <a:pt x="1256" y="10089"/>
                </a:lnTo>
                <a:lnTo>
                  <a:pt x="1259" y="10187"/>
                </a:lnTo>
                <a:lnTo>
                  <a:pt x="1277" y="10283"/>
                </a:lnTo>
                <a:lnTo>
                  <a:pt x="1313" y="10375"/>
                </a:lnTo>
                <a:lnTo>
                  <a:pt x="1366" y="10461"/>
                </a:lnTo>
                <a:lnTo>
                  <a:pt x="1398" y="10501"/>
                </a:lnTo>
                <a:lnTo>
                  <a:pt x="1908" y="11075"/>
                </a:lnTo>
                <a:lnTo>
                  <a:pt x="1944" y="11111"/>
                </a:lnTo>
                <a:lnTo>
                  <a:pt x="2023" y="11174"/>
                </a:lnTo>
                <a:lnTo>
                  <a:pt x="2111" y="11221"/>
                </a:lnTo>
                <a:lnTo>
                  <a:pt x="2204" y="11251"/>
                </a:lnTo>
                <a:lnTo>
                  <a:pt x="2301" y="11264"/>
                </a:lnTo>
                <a:lnTo>
                  <a:pt x="2399" y="11262"/>
                </a:lnTo>
                <a:lnTo>
                  <a:pt x="2495" y="11241"/>
                </a:lnTo>
                <a:lnTo>
                  <a:pt x="2589" y="11204"/>
                </a:lnTo>
                <a:lnTo>
                  <a:pt x="2633" y="11178"/>
                </a:lnTo>
                <a:lnTo>
                  <a:pt x="3745" y="10479"/>
                </a:lnTo>
                <a:lnTo>
                  <a:pt x="3834" y="10539"/>
                </a:lnTo>
                <a:lnTo>
                  <a:pt x="4016" y="10651"/>
                </a:lnTo>
                <a:lnTo>
                  <a:pt x="4204" y="10756"/>
                </a:lnTo>
                <a:lnTo>
                  <a:pt x="4396" y="10852"/>
                </a:lnTo>
                <a:lnTo>
                  <a:pt x="4593" y="10939"/>
                </a:lnTo>
                <a:lnTo>
                  <a:pt x="4796" y="11018"/>
                </a:lnTo>
                <a:lnTo>
                  <a:pt x="5002" y="11089"/>
                </a:lnTo>
                <a:lnTo>
                  <a:pt x="5213" y="11150"/>
                </a:lnTo>
                <a:lnTo>
                  <a:pt x="5319" y="11178"/>
                </a:lnTo>
                <a:lnTo>
                  <a:pt x="5535" y="12466"/>
                </a:lnTo>
                <a:lnTo>
                  <a:pt x="5544" y="12517"/>
                </a:lnTo>
                <a:lnTo>
                  <a:pt x="5578" y="12612"/>
                </a:lnTo>
                <a:lnTo>
                  <a:pt x="5628" y="12698"/>
                </a:lnTo>
                <a:lnTo>
                  <a:pt x="5690" y="12773"/>
                </a:lnTo>
                <a:lnTo>
                  <a:pt x="5764" y="12836"/>
                </a:lnTo>
                <a:lnTo>
                  <a:pt x="5849" y="12886"/>
                </a:lnTo>
                <a:lnTo>
                  <a:pt x="5942" y="12920"/>
                </a:lnTo>
                <a:lnTo>
                  <a:pt x="6040" y="12939"/>
                </a:lnTo>
                <a:lnTo>
                  <a:pt x="6092" y="12940"/>
                </a:lnTo>
                <a:lnTo>
                  <a:pt x="6860" y="12940"/>
                </a:lnTo>
                <a:lnTo>
                  <a:pt x="6912" y="12939"/>
                </a:lnTo>
                <a:lnTo>
                  <a:pt x="7012" y="12920"/>
                </a:lnTo>
                <a:lnTo>
                  <a:pt x="7104" y="12886"/>
                </a:lnTo>
                <a:lnTo>
                  <a:pt x="7189" y="12836"/>
                </a:lnTo>
                <a:lnTo>
                  <a:pt x="7263" y="12773"/>
                </a:lnTo>
                <a:lnTo>
                  <a:pt x="7326" y="12698"/>
                </a:lnTo>
                <a:lnTo>
                  <a:pt x="7375" y="12612"/>
                </a:lnTo>
                <a:lnTo>
                  <a:pt x="7410" y="12517"/>
                </a:lnTo>
                <a:lnTo>
                  <a:pt x="7419" y="12466"/>
                </a:lnTo>
                <a:lnTo>
                  <a:pt x="7634" y="11178"/>
                </a:lnTo>
                <a:lnTo>
                  <a:pt x="7724" y="11155"/>
                </a:lnTo>
                <a:lnTo>
                  <a:pt x="7901" y="11104"/>
                </a:lnTo>
                <a:lnTo>
                  <a:pt x="8076" y="11048"/>
                </a:lnTo>
                <a:lnTo>
                  <a:pt x="8248" y="10984"/>
                </a:lnTo>
                <a:lnTo>
                  <a:pt x="8416" y="10913"/>
                </a:lnTo>
                <a:lnTo>
                  <a:pt x="8580" y="10837"/>
                </a:lnTo>
                <a:lnTo>
                  <a:pt x="8743" y="10756"/>
                </a:lnTo>
                <a:lnTo>
                  <a:pt x="8901" y="10668"/>
                </a:lnTo>
                <a:lnTo>
                  <a:pt x="8979" y="10622"/>
                </a:lnTo>
                <a:lnTo>
                  <a:pt x="10064" y="11397"/>
                </a:lnTo>
                <a:lnTo>
                  <a:pt x="10108" y="11426"/>
                </a:lnTo>
                <a:lnTo>
                  <a:pt x="10198" y="11469"/>
                </a:lnTo>
                <a:lnTo>
                  <a:pt x="10294" y="11495"/>
                </a:lnTo>
                <a:lnTo>
                  <a:pt x="10391" y="11504"/>
                </a:lnTo>
                <a:lnTo>
                  <a:pt x="10489" y="11496"/>
                </a:lnTo>
                <a:lnTo>
                  <a:pt x="10583" y="11471"/>
                </a:lnTo>
                <a:lnTo>
                  <a:pt x="10673" y="11430"/>
                </a:lnTo>
                <a:lnTo>
                  <a:pt x="10756" y="11372"/>
                </a:lnTo>
                <a:lnTo>
                  <a:pt x="10794" y="11337"/>
                </a:lnTo>
                <a:lnTo>
                  <a:pt x="11337" y="10794"/>
                </a:lnTo>
                <a:lnTo>
                  <a:pt x="11372" y="10756"/>
                </a:lnTo>
                <a:lnTo>
                  <a:pt x="11429" y="10674"/>
                </a:lnTo>
                <a:lnTo>
                  <a:pt x="11470" y="10584"/>
                </a:lnTo>
                <a:lnTo>
                  <a:pt x="11495" y="10489"/>
                </a:lnTo>
                <a:lnTo>
                  <a:pt x="11504" y="10392"/>
                </a:lnTo>
                <a:lnTo>
                  <a:pt x="11494" y="10295"/>
                </a:lnTo>
                <a:lnTo>
                  <a:pt x="11469" y="10198"/>
                </a:lnTo>
                <a:lnTo>
                  <a:pt x="11426" y="10107"/>
                </a:lnTo>
                <a:lnTo>
                  <a:pt x="11396" y="10065"/>
                </a:lnTo>
                <a:lnTo>
                  <a:pt x="10623" y="8981"/>
                </a:lnTo>
                <a:lnTo>
                  <a:pt x="10670" y="8903"/>
                </a:lnTo>
                <a:lnTo>
                  <a:pt x="10758" y="8744"/>
                </a:lnTo>
                <a:lnTo>
                  <a:pt x="10842" y="8580"/>
                </a:lnTo>
                <a:lnTo>
                  <a:pt x="10918" y="8415"/>
                </a:lnTo>
                <a:lnTo>
                  <a:pt x="10989" y="8245"/>
                </a:lnTo>
                <a:lnTo>
                  <a:pt x="11053" y="8072"/>
                </a:lnTo>
                <a:lnTo>
                  <a:pt x="11110" y="7896"/>
                </a:lnTo>
                <a:lnTo>
                  <a:pt x="11162" y="7717"/>
                </a:lnTo>
                <a:lnTo>
                  <a:pt x="11185" y="7626"/>
                </a:lnTo>
                <a:lnTo>
                  <a:pt x="12467" y="7413"/>
                </a:lnTo>
                <a:lnTo>
                  <a:pt x="12517" y="7402"/>
                </a:lnTo>
                <a:lnTo>
                  <a:pt x="12613" y="7368"/>
                </a:lnTo>
                <a:lnTo>
                  <a:pt x="12698" y="7320"/>
                </a:lnTo>
                <a:lnTo>
                  <a:pt x="12773" y="7257"/>
                </a:lnTo>
                <a:lnTo>
                  <a:pt x="12836" y="7182"/>
                </a:lnTo>
                <a:lnTo>
                  <a:pt x="12886" y="7098"/>
                </a:lnTo>
                <a:lnTo>
                  <a:pt x="12920" y="7004"/>
                </a:lnTo>
                <a:lnTo>
                  <a:pt x="12939" y="6906"/>
                </a:lnTo>
                <a:lnTo>
                  <a:pt x="12940" y="6854"/>
                </a:lnTo>
                <a:lnTo>
                  <a:pt x="12940" y="6086"/>
                </a:lnTo>
                <a:lnTo>
                  <a:pt x="12938" y="6035"/>
                </a:lnTo>
                <a:lnTo>
                  <a:pt x="12920" y="5935"/>
                </a:lnTo>
                <a:lnTo>
                  <a:pt x="12886" y="5842"/>
                </a:lnTo>
                <a:lnTo>
                  <a:pt x="12836" y="5758"/>
                </a:lnTo>
                <a:lnTo>
                  <a:pt x="12773" y="5684"/>
                </a:lnTo>
                <a:lnTo>
                  <a:pt x="12697" y="5621"/>
                </a:lnTo>
                <a:lnTo>
                  <a:pt x="12612" y="5572"/>
                </a:lnTo>
                <a:lnTo>
                  <a:pt x="12517" y="5538"/>
                </a:lnTo>
                <a:lnTo>
                  <a:pt x="12467" y="5528"/>
                </a:lnTo>
                <a:close/>
                <a:moveTo>
                  <a:pt x="6490" y="8897"/>
                </a:moveTo>
                <a:lnTo>
                  <a:pt x="6427" y="8895"/>
                </a:lnTo>
                <a:lnTo>
                  <a:pt x="6304" y="8889"/>
                </a:lnTo>
                <a:lnTo>
                  <a:pt x="6181" y="8877"/>
                </a:lnTo>
                <a:lnTo>
                  <a:pt x="6061" y="8859"/>
                </a:lnTo>
                <a:lnTo>
                  <a:pt x="5942" y="8835"/>
                </a:lnTo>
                <a:lnTo>
                  <a:pt x="5826" y="8805"/>
                </a:lnTo>
                <a:lnTo>
                  <a:pt x="5712" y="8769"/>
                </a:lnTo>
                <a:lnTo>
                  <a:pt x="5601" y="8728"/>
                </a:lnTo>
                <a:lnTo>
                  <a:pt x="5491" y="8682"/>
                </a:lnTo>
                <a:lnTo>
                  <a:pt x="5385" y="8631"/>
                </a:lnTo>
                <a:lnTo>
                  <a:pt x="5282" y="8575"/>
                </a:lnTo>
                <a:lnTo>
                  <a:pt x="5183" y="8514"/>
                </a:lnTo>
                <a:lnTo>
                  <a:pt x="5086" y="8448"/>
                </a:lnTo>
                <a:lnTo>
                  <a:pt x="4992" y="8379"/>
                </a:lnTo>
                <a:lnTo>
                  <a:pt x="4902" y="8304"/>
                </a:lnTo>
                <a:lnTo>
                  <a:pt x="4817" y="8226"/>
                </a:lnTo>
                <a:lnTo>
                  <a:pt x="4734" y="8144"/>
                </a:lnTo>
                <a:lnTo>
                  <a:pt x="4655" y="8058"/>
                </a:lnTo>
                <a:lnTo>
                  <a:pt x="4582" y="7968"/>
                </a:lnTo>
                <a:lnTo>
                  <a:pt x="4511" y="7874"/>
                </a:lnTo>
                <a:lnTo>
                  <a:pt x="4446" y="7778"/>
                </a:lnTo>
                <a:lnTo>
                  <a:pt x="4385" y="7678"/>
                </a:lnTo>
                <a:lnTo>
                  <a:pt x="4329" y="7574"/>
                </a:lnTo>
                <a:lnTo>
                  <a:pt x="4278" y="7468"/>
                </a:lnTo>
                <a:lnTo>
                  <a:pt x="4232" y="7360"/>
                </a:lnTo>
                <a:lnTo>
                  <a:pt x="4192" y="7248"/>
                </a:lnTo>
                <a:lnTo>
                  <a:pt x="4156" y="7134"/>
                </a:lnTo>
                <a:lnTo>
                  <a:pt x="4126" y="7017"/>
                </a:lnTo>
                <a:lnTo>
                  <a:pt x="4102" y="6899"/>
                </a:lnTo>
                <a:lnTo>
                  <a:pt x="4083" y="6779"/>
                </a:lnTo>
                <a:lnTo>
                  <a:pt x="4071" y="6657"/>
                </a:lnTo>
                <a:lnTo>
                  <a:pt x="4065" y="6532"/>
                </a:lnTo>
                <a:lnTo>
                  <a:pt x="4064" y="6471"/>
                </a:lnTo>
                <a:lnTo>
                  <a:pt x="4065" y="6408"/>
                </a:lnTo>
                <a:lnTo>
                  <a:pt x="4071" y="6283"/>
                </a:lnTo>
                <a:lnTo>
                  <a:pt x="4083" y="6161"/>
                </a:lnTo>
                <a:lnTo>
                  <a:pt x="4102" y="6041"/>
                </a:lnTo>
                <a:lnTo>
                  <a:pt x="4126" y="5922"/>
                </a:lnTo>
                <a:lnTo>
                  <a:pt x="4156" y="5805"/>
                </a:lnTo>
                <a:lnTo>
                  <a:pt x="4192" y="5692"/>
                </a:lnTo>
                <a:lnTo>
                  <a:pt x="4232" y="5580"/>
                </a:lnTo>
                <a:lnTo>
                  <a:pt x="4278" y="5472"/>
                </a:lnTo>
                <a:lnTo>
                  <a:pt x="4329" y="5366"/>
                </a:lnTo>
                <a:lnTo>
                  <a:pt x="4385" y="5263"/>
                </a:lnTo>
                <a:lnTo>
                  <a:pt x="4446" y="5162"/>
                </a:lnTo>
                <a:lnTo>
                  <a:pt x="4511" y="5066"/>
                </a:lnTo>
                <a:lnTo>
                  <a:pt x="4582" y="4973"/>
                </a:lnTo>
                <a:lnTo>
                  <a:pt x="4655" y="4883"/>
                </a:lnTo>
                <a:lnTo>
                  <a:pt x="4734" y="4796"/>
                </a:lnTo>
                <a:lnTo>
                  <a:pt x="4817" y="4714"/>
                </a:lnTo>
                <a:lnTo>
                  <a:pt x="4902" y="4636"/>
                </a:lnTo>
                <a:lnTo>
                  <a:pt x="4992" y="4561"/>
                </a:lnTo>
                <a:lnTo>
                  <a:pt x="5086" y="4492"/>
                </a:lnTo>
                <a:lnTo>
                  <a:pt x="5183" y="4426"/>
                </a:lnTo>
                <a:lnTo>
                  <a:pt x="5282" y="4365"/>
                </a:lnTo>
                <a:lnTo>
                  <a:pt x="5385" y="4310"/>
                </a:lnTo>
                <a:lnTo>
                  <a:pt x="5491" y="4258"/>
                </a:lnTo>
                <a:lnTo>
                  <a:pt x="5601" y="4212"/>
                </a:lnTo>
                <a:lnTo>
                  <a:pt x="5712" y="4171"/>
                </a:lnTo>
                <a:lnTo>
                  <a:pt x="5826" y="4135"/>
                </a:lnTo>
                <a:lnTo>
                  <a:pt x="5942" y="4106"/>
                </a:lnTo>
                <a:lnTo>
                  <a:pt x="6061" y="4081"/>
                </a:lnTo>
                <a:lnTo>
                  <a:pt x="6181" y="4063"/>
                </a:lnTo>
                <a:lnTo>
                  <a:pt x="6304" y="4051"/>
                </a:lnTo>
                <a:lnTo>
                  <a:pt x="6427" y="4044"/>
                </a:lnTo>
                <a:lnTo>
                  <a:pt x="6490" y="4044"/>
                </a:lnTo>
                <a:lnTo>
                  <a:pt x="6553" y="4044"/>
                </a:lnTo>
                <a:lnTo>
                  <a:pt x="6677" y="4051"/>
                </a:lnTo>
                <a:lnTo>
                  <a:pt x="6800" y="4063"/>
                </a:lnTo>
                <a:lnTo>
                  <a:pt x="6920" y="4081"/>
                </a:lnTo>
                <a:lnTo>
                  <a:pt x="7038" y="4106"/>
                </a:lnTo>
                <a:lnTo>
                  <a:pt x="7154" y="4135"/>
                </a:lnTo>
                <a:lnTo>
                  <a:pt x="7269" y="4171"/>
                </a:lnTo>
                <a:lnTo>
                  <a:pt x="7380" y="4212"/>
                </a:lnTo>
                <a:lnTo>
                  <a:pt x="7489" y="4258"/>
                </a:lnTo>
                <a:lnTo>
                  <a:pt x="7595" y="4310"/>
                </a:lnTo>
                <a:lnTo>
                  <a:pt x="7698" y="4365"/>
                </a:lnTo>
                <a:lnTo>
                  <a:pt x="7797" y="4426"/>
                </a:lnTo>
                <a:lnTo>
                  <a:pt x="7895" y="4492"/>
                </a:lnTo>
                <a:lnTo>
                  <a:pt x="7988" y="4561"/>
                </a:lnTo>
                <a:lnTo>
                  <a:pt x="8078" y="4636"/>
                </a:lnTo>
                <a:lnTo>
                  <a:pt x="8164" y="4714"/>
                </a:lnTo>
                <a:lnTo>
                  <a:pt x="8247" y="4796"/>
                </a:lnTo>
                <a:lnTo>
                  <a:pt x="8325" y="4883"/>
                </a:lnTo>
                <a:lnTo>
                  <a:pt x="8399" y="4973"/>
                </a:lnTo>
                <a:lnTo>
                  <a:pt x="8469" y="5066"/>
                </a:lnTo>
                <a:lnTo>
                  <a:pt x="8534" y="5162"/>
                </a:lnTo>
                <a:lnTo>
                  <a:pt x="8596" y="5263"/>
                </a:lnTo>
                <a:lnTo>
                  <a:pt x="8651" y="5366"/>
                </a:lnTo>
                <a:lnTo>
                  <a:pt x="8702" y="5472"/>
                </a:lnTo>
                <a:lnTo>
                  <a:pt x="8748" y="5580"/>
                </a:lnTo>
                <a:lnTo>
                  <a:pt x="8789" y="5692"/>
                </a:lnTo>
                <a:lnTo>
                  <a:pt x="8824" y="5805"/>
                </a:lnTo>
                <a:lnTo>
                  <a:pt x="8854" y="5922"/>
                </a:lnTo>
                <a:lnTo>
                  <a:pt x="8878" y="6041"/>
                </a:lnTo>
                <a:lnTo>
                  <a:pt x="8897" y="6161"/>
                </a:lnTo>
                <a:lnTo>
                  <a:pt x="8910" y="6283"/>
                </a:lnTo>
                <a:lnTo>
                  <a:pt x="8916" y="6408"/>
                </a:lnTo>
                <a:lnTo>
                  <a:pt x="8916" y="6471"/>
                </a:lnTo>
                <a:lnTo>
                  <a:pt x="8916" y="6532"/>
                </a:lnTo>
                <a:lnTo>
                  <a:pt x="8910" y="6657"/>
                </a:lnTo>
                <a:lnTo>
                  <a:pt x="8897" y="6779"/>
                </a:lnTo>
                <a:lnTo>
                  <a:pt x="8878" y="6899"/>
                </a:lnTo>
                <a:lnTo>
                  <a:pt x="8854" y="7017"/>
                </a:lnTo>
                <a:lnTo>
                  <a:pt x="8824" y="7134"/>
                </a:lnTo>
                <a:lnTo>
                  <a:pt x="8789" y="7248"/>
                </a:lnTo>
                <a:lnTo>
                  <a:pt x="8748" y="7360"/>
                </a:lnTo>
                <a:lnTo>
                  <a:pt x="8702" y="7468"/>
                </a:lnTo>
                <a:lnTo>
                  <a:pt x="8651" y="7574"/>
                </a:lnTo>
                <a:lnTo>
                  <a:pt x="8596" y="7678"/>
                </a:lnTo>
                <a:lnTo>
                  <a:pt x="8534" y="7778"/>
                </a:lnTo>
                <a:lnTo>
                  <a:pt x="8469" y="7874"/>
                </a:lnTo>
                <a:lnTo>
                  <a:pt x="8399" y="7968"/>
                </a:lnTo>
                <a:lnTo>
                  <a:pt x="8325" y="8058"/>
                </a:lnTo>
                <a:lnTo>
                  <a:pt x="8247" y="8144"/>
                </a:lnTo>
                <a:lnTo>
                  <a:pt x="8164" y="8226"/>
                </a:lnTo>
                <a:lnTo>
                  <a:pt x="8078" y="8304"/>
                </a:lnTo>
                <a:lnTo>
                  <a:pt x="7988" y="8379"/>
                </a:lnTo>
                <a:lnTo>
                  <a:pt x="7895" y="8448"/>
                </a:lnTo>
                <a:lnTo>
                  <a:pt x="7797" y="8514"/>
                </a:lnTo>
                <a:lnTo>
                  <a:pt x="7698" y="8575"/>
                </a:lnTo>
                <a:lnTo>
                  <a:pt x="7595" y="8631"/>
                </a:lnTo>
                <a:lnTo>
                  <a:pt x="7489" y="8682"/>
                </a:lnTo>
                <a:lnTo>
                  <a:pt x="7380" y="8728"/>
                </a:lnTo>
                <a:lnTo>
                  <a:pt x="7269" y="8769"/>
                </a:lnTo>
                <a:lnTo>
                  <a:pt x="7154" y="8805"/>
                </a:lnTo>
                <a:lnTo>
                  <a:pt x="7038" y="8835"/>
                </a:lnTo>
                <a:lnTo>
                  <a:pt x="6920" y="8859"/>
                </a:lnTo>
                <a:lnTo>
                  <a:pt x="6800" y="8877"/>
                </a:lnTo>
                <a:lnTo>
                  <a:pt x="6677" y="8889"/>
                </a:lnTo>
                <a:lnTo>
                  <a:pt x="6553" y="8895"/>
                </a:lnTo>
                <a:lnTo>
                  <a:pt x="6490" y="8897"/>
                </a:lnTo>
                <a:close/>
              </a:path>
            </a:pathLst>
          </a:custGeom>
          <a:solidFill>
            <a:srgbClr val="55B7D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grpSp>
        <p:nvGrpSpPr>
          <p:cNvPr id="4" name="그룹 3"/>
          <p:cNvGrpSpPr/>
          <p:nvPr/>
        </p:nvGrpSpPr>
        <p:grpSpPr>
          <a:xfrm>
            <a:off x="9275495" y="4550236"/>
            <a:ext cx="2450902" cy="2069877"/>
            <a:chOff x="6924591" y="3057238"/>
            <a:chExt cx="2450902" cy="2069876"/>
          </a:xfrm>
        </p:grpSpPr>
        <p:sp>
          <p:nvSpPr>
            <p:cNvPr id="104" name="자유형 103"/>
            <p:cNvSpPr/>
            <p:nvPr/>
          </p:nvSpPr>
          <p:spPr>
            <a:xfrm>
              <a:off x="6924591" y="3057238"/>
              <a:ext cx="2450902" cy="2069876"/>
            </a:xfrm>
            <a:custGeom>
              <a:avLst/>
              <a:gdLst>
                <a:gd name="connsiteX0" fmla="*/ 1186284 w 2372569"/>
                <a:gd name="connsiteY0" fmla="*/ 0 h 1973772"/>
                <a:gd name="connsiteX1" fmla="*/ 1248148 w 2372569"/>
                <a:gd name="connsiteY1" fmla="*/ 129516 h 1973772"/>
                <a:gd name="connsiteX2" fmla="*/ 2236076 w 2372569"/>
                <a:gd name="connsiteY2" fmla="*/ 129516 h 1973772"/>
                <a:gd name="connsiteX3" fmla="*/ 2372569 w 2372569"/>
                <a:gd name="connsiteY3" fmla="*/ 266009 h 1973772"/>
                <a:gd name="connsiteX4" fmla="*/ 2372569 w 2372569"/>
                <a:gd name="connsiteY4" fmla="*/ 1837279 h 1973772"/>
                <a:gd name="connsiteX5" fmla="*/ 2236076 w 2372569"/>
                <a:gd name="connsiteY5" fmla="*/ 1973772 h 1973772"/>
                <a:gd name="connsiteX6" fmla="*/ 136493 w 2372569"/>
                <a:gd name="connsiteY6" fmla="*/ 1973772 h 1973772"/>
                <a:gd name="connsiteX7" fmla="*/ 0 w 2372569"/>
                <a:gd name="connsiteY7" fmla="*/ 1837279 h 1973772"/>
                <a:gd name="connsiteX8" fmla="*/ 0 w 2372569"/>
                <a:gd name="connsiteY8" fmla="*/ 266009 h 1973772"/>
                <a:gd name="connsiteX9" fmla="*/ 136493 w 2372569"/>
                <a:gd name="connsiteY9" fmla="*/ 129516 h 1973772"/>
                <a:gd name="connsiteX10" fmla="*/ 1124421 w 2372569"/>
                <a:gd name="connsiteY10" fmla="*/ 129516 h 197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2569" h="1973772">
                  <a:moveTo>
                    <a:pt x="1186284" y="0"/>
                  </a:moveTo>
                  <a:lnTo>
                    <a:pt x="1248148" y="129516"/>
                  </a:lnTo>
                  <a:lnTo>
                    <a:pt x="2236076" y="129516"/>
                  </a:lnTo>
                  <a:cubicBezTo>
                    <a:pt x="2311459" y="129516"/>
                    <a:pt x="2372569" y="190626"/>
                    <a:pt x="2372569" y="266009"/>
                  </a:cubicBezTo>
                  <a:lnTo>
                    <a:pt x="2372569" y="1837279"/>
                  </a:lnTo>
                  <a:cubicBezTo>
                    <a:pt x="2372569" y="1912662"/>
                    <a:pt x="2311459" y="1973772"/>
                    <a:pt x="2236076" y="1973772"/>
                  </a:cubicBezTo>
                  <a:lnTo>
                    <a:pt x="136493" y="1973772"/>
                  </a:lnTo>
                  <a:cubicBezTo>
                    <a:pt x="61110" y="1973772"/>
                    <a:pt x="0" y="1912662"/>
                    <a:pt x="0" y="1837279"/>
                  </a:cubicBezTo>
                  <a:lnTo>
                    <a:pt x="0" y="266009"/>
                  </a:lnTo>
                  <a:cubicBezTo>
                    <a:pt x="0" y="190626"/>
                    <a:pt x="61110" y="129516"/>
                    <a:pt x="136493" y="129516"/>
                  </a:cubicBezTo>
                  <a:lnTo>
                    <a:pt x="1124421" y="129516"/>
                  </a:lnTo>
                  <a:close/>
                </a:path>
              </a:pathLst>
            </a:custGeom>
            <a:solidFill>
              <a:srgbClr val="55B7D0">
                <a:alpha val="85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101" name="자유형 100"/>
            <p:cNvSpPr/>
            <p:nvPr/>
          </p:nvSpPr>
          <p:spPr>
            <a:xfrm rot="2700000">
              <a:off x="7020243" y="3464614"/>
              <a:ext cx="201195" cy="137797"/>
            </a:xfrm>
            <a:custGeom>
              <a:avLst/>
              <a:gdLst>
                <a:gd name="connsiteX0" fmla="*/ 31939 w 180336"/>
                <a:gd name="connsiteY0" fmla="*/ 31940 h 123511"/>
                <a:gd name="connsiteX1" fmla="*/ 31939 w 180336"/>
                <a:gd name="connsiteY1" fmla="*/ 91572 h 123511"/>
                <a:gd name="connsiteX2" fmla="*/ 91571 w 180336"/>
                <a:gd name="connsiteY2" fmla="*/ 91572 h 123511"/>
                <a:gd name="connsiteX3" fmla="*/ 91571 w 180336"/>
                <a:gd name="connsiteY3" fmla="*/ 31940 h 123511"/>
                <a:gd name="connsiteX4" fmla="*/ 31939 w 180336"/>
                <a:gd name="connsiteY4" fmla="*/ 31940 h 123511"/>
                <a:gd name="connsiteX5" fmla="*/ 18087 w 180336"/>
                <a:gd name="connsiteY5" fmla="*/ 18088 h 123511"/>
                <a:gd name="connsiteX6" fmla="*/ 105423 w 180336"/>
                <a:gd name="connsiteY6" fmla="*/ 18088 h 123511"/>
                <a:gd name="connsiteX7" fmla="*/ 118989 w 180336"/>
                <a:gd name="connsiteY7" fmla="*/ 38517 h 123511"/>
                <a:gd name="connsiteX8" fmla="*/ 122685 w 180336"/>
                <a:gd name="connsiteY8" fmla="*/ 57511 h 123511"/>
                <a:gd name="connsiteX9" fmla="*/ 175918 w 180336"/>
                <a:gd name="connsiteY9" fmla="*/ 57511 h 123511"/>
                <a:gd name="connsiteX10" fmla="*/ 180336 w 180336"/>
                <a:gd name="connsiteY10" fmla="*/ 61929 h 123511"/>
                <a:gd name="connsiteX11" fmla="*/ 180336 w 180336"/>
                <a:gd name="connsiteY11" fmla="*/ 71093 h 123511"/>
                <a:gd name="connsiteX12" fmla="*/ 175918 w 180336"/>
                <a:gd name="connsiteY12" fmla="*/ 75511 h 123511"/>
                <a:gd name="connsiteX13" fmla="*/ 120835 w 180336"/>
                <a:gd name="connsiteY13" fmla="*/ 75511 h 123511"/>
                <a:gd name="connsiteX14" fmla="*/ 118989 w 180336"/>
                <a:gd name="connsiteY14" fmla="*/ 84994 h 123511"/>
                <a:gd name="connsiteX15" fmla="*/ 105423 w 180336"/>
                <a:gd name="connsiteY15" fmla="*/ 105424 h 123511"/>
                <a:gd name="connsiteX16" fmla="*/ 18087 w 180336"/>
                <a:gd name="connsiteY16" fmla="*/ 105424 h 123511"/>
                <a:gd name="connsiteX17" fmla="*/ 18087 w 180336"/>
                <a:gd name="connsiteY17" fmla="*/ 18088 h 12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336" h="123511">
                  <a:moveTo>
                    <a:pt x="31939" y="31940"/>
                  </a:moveTo>
                  <a:cubicBezTo>
                    <a:pt x="15472" y="48407"/>
                    <a:pt x="15472" y="75104"/>
                    <a:pt x="31939" y="91572"/>
                  </a:cubicBezTo>
                  <a:cubicBezTo>
                    <a:pt x="48406" y="108039"/>
                    <a:pt x="75104" y="108039"/>
                    <a:pt x="91571" y="91572"/>
                  </a:cubicBezTo>
                  <a:cubicBezTo>
                    <a:pt x="108038" y="75104"/>
                    <a:pt x="108038" y="48407"/>
                    <a:pt x="91571" y="31940"/>
                  </a:cubicBezTo>
                  <a:cubicBezTo>
                    <a:pt x="75104" y="15473"/>
                    <a:pt x="48406" y="15473"/>
                    <a:pt x="31939" y="31940"/>
                  </a:cubicBezTo>
                  <a:close/>
                  <a:moveTo>
                    <a:pt x="18087" y="18088"/>
                  </a:moveTo>
                  <a:cubicBezTo>
                    <a:pt x="42204" y="-6030"/>
                    <a:pt x="81306" y="-6030"/>
                    <a:pt x="105423" y="18088"/>
                  </a:cubicBezTo>
                  <a:cubicBezTo>
                    <a:pt x="111453" y="24117"/>
                    <a:pt x="115975" y="31083"/>
                    <a:pt x="118989" y="38517"/>
                  </a:cubicBezTo>
                  <a:lnTo>
                    <a:pt x="122685" y="57511"/>
                  </a:lnTo>
                  <a:lnTo>
                    <a:pt x="175918" y="57511"/>
                  </a:lnTo>
                  <a:cubicBezTo>
                    <a:pt x="178358" y="57511"/>
                    <a:pt x="180336" y="59489"/>
                    <a:pt x="180336" y="61929"/>
                  </a:cubicBezTo>
                  <a:lnTo>
                    <a:pt x="180336" y="71093"/>
                  </a:lnTo>
                  <a:cubicBezTo>
                    <a:pt x="180336" y="73533"/>
                    <a:pt x="178358" y="75511"/>
                    <a:pt x="175918" y="75511"/>
                  </a:cubicBezTo>
                  <a:lnTo>
                    <a:pt x="120835" y="75511"/>
                  </a:lnTo>
                  <a:lnTo>
                    <a:pt x="118989" y="84994"/>
                  </a:lnTo>
                  <a:cubicBezTo>
                    <a:pt x="115975" y="92428"/>
                    <a:pt x="111453" y="99394"/>
                    <a:pt x="105423" y="105424"/>
                  </a:cubicBezTo>
                  <a:cubicBezTo>
                    <a:pt x="81306" y="129541"/>
                    <a:pt x="42204" y="129541"/>
                    <a:pt x="18087" y="105424"/>
                  </a:cubicBezTo>
                  <a:cubicBezTo>
                    <a:pt x="-6030" y="81307"/>
                    <a:pt x="-6030" y="42205"/>
                    <a:pt x="18087" y="180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243138" y="3389291"/>
              <a:ext cx="736099" cy="1384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200" b="1" u="sng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황서</a:t>
              </a:r>
              <a:r>
                <a:rPr lang="en-US" altLang="ko-KR" sz="1200" b="1" u="sng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2</a:t>
              </a:r>
              <a:r>
                <a:rPr lang="ko-KR" altLang="en-US" sz="1200" b="1" u="sng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조</a:t>
              </a:r>
              <a:endParaRPr lang="en-US" altLang="ko-KR" sz="1200" b="1" u="sng" dirty="0" smtClean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lvl="0"/>
              <a:endPara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lvl="0"/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김혜진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lvl="0"/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신지인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lvl="0"/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안소현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lvl="0"/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전아름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 lvl="0"/>
              <a:r>
                <a:rPr lang="ko-KR" altLang="en-US" sz="12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황서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이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392351" y="2231874"/>
            <a:ext cx="670158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72695" y="1522537"/>
            <a:ext cx="29034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  <a:latin typeface="+mj-lt"/>
                <a:ea typeface="HY중고딕" panose="02030600000101010101" pitchFamily="18" charset="-127"/>
              </a:rPr>
              <a:t>PROJECT NAME</a:t>
            </a:r>
            <a:endParaRPr lang="en-US" altLang="ko-KR" sz="2800" b="1" dirty="0">
              <a:solidFill>
                <a:prstClr val="white"/>
              </a:solidFill>
              <a:latin typeface="+mj-lt"/>
              <a:ea typeface="HY중고딕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72288" y="1530849"/>
            <a:ext cx="1873013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HY중고딕" panose="02030600000101010101" pitchFamily="18" charset="-127"/>
              </a:rPr>
              <a:t>PITCHING</a:t>
            </a:r>
            <a:endParaRPr lang="en-US" altLang="ko-KR" sz="2800" b="1" dirty="0">
              <a:solidFill>
                <a:schemeClr val="bg1"/>
              </a:solidFill>
              <a:latin typeface="+mj-lt"/>
              <a:ea typeface="HY중고딕" panose="02030600000101010101" pitchFamily="18" charset="-127"/>
            </a:endParaRPr>
          </a:p>
        </p:txBody>
      </p:sp>
      <p:sp>
        <p:nvSpPr>
          <p:cNvPr id="41" name="자유형 40"/>
          <p:cNvSpPr/>
          <p:nvPr/>
        </p:nvSpPr>
        <p:spPr>
          <a:xfrm rot="3600000">
            <a:off x="9714539" y="1473075"/>
            <a:ext cx="316535" cy="431157"/>
          </a:xfrm>
          <a:custGeom>
            <a:avLst/>
            <a:gdLst>
              <a:gd name="connsiteX0" fmla="*/ 79068 w 477562"/>
              <a:gd name="connsiteY0" fmla="*/ 20041 h 650494"/>
              <a:gd name="connsiteX1" fmla="*/ 94110 w 477562"/>
              <a:gd name="connsiteY1" fmla="*/ 6773 h 650494"/>
              <a:gd name="connsiteX2" fmla="*/ 94110 w 477562"/>
              <a:gd name="connsiteY2" fmla="*/ 6774 h 650494"/>
              <a:gd name="connsiteX3" fmla="*/ 163106 w 477562"/>
              <a:gd name="connsiteY3" fmla="*/ 25261 h 650494"/>
              <a:gd name="connsiteX4" fmla="*/ 470787 w 477562"/>
              <a:gd name="connsiteY4" fmla="*/ 558183 h 650494"/>
              <a:gd name="connsiteX5" fmla="*/ 467341 w 477562"/>
              <a:gd name="connsiteY5" fmla="*/ 613911 h 650494"/>
              <a:gd name="connsiteX6" fmla="*/ 464722 w 477562"/>
              <a:gd name="connsiteY6" fmla="*/ 616221 h 650494"/>
              <a:gd name="connsiteX7" fmla="*/ 464031 w 477562"/>
              <a:gd name="connsiteY7" fmla="*/ 619646 h 650494"/>
              <a:gd name="connsiteX8" fmla="*/ 417492 w 477562"/>
              <a:gd name="connsiteY8" fmla="*/ 650494 h 650494"/>
              <a:gd name="connsiteX9" fmla="*/ 50508 w 477562"/>
              <a:gd name="connsiteY9" fmla="*/ 650493 h 650494"/>
              <a:gd name="connsiteX10" fmla="*/ 0 w 477562"/>
              <a:gd name="connsiteY10" fmla="*/ 599985 h 650494"/>
              <a:gd name="connsiteX11" fmla="*/ 0 w 477562"/>
              <a:gd name="connsiteY11" fmla="*/ 599986 h 650494"/>
              <a:gd name="connsiteX12" fmla="*/ 50508 w 477562"/>
              <a:gd name="connsiteY12" fmla="*/ 549478 h 650494"/>
              <a:gd name="connsiteX13" fmla="*/ 349119 w 477562"/>
              <a:gd name="connsiteY13" fmla="*/ 549478 h 650494"/>
              <a:gd name="connsiteX14" fmla="*/ 75623 w 477562"/>
              <a:gd name="connsiteY14" fmla="*/ 75768 h 650494"/>
              <a:gd name="connsiteX15" fmla="*/ 79068 w 477562"/>
              <a:gd name="connsiteY15" fmla="*/ 20041 h 65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562" h="650494">
                <a:moveTo>
                  <a:pt x="79068" y="20041"/>
                </a:moveTo>
                <a:cubicBezTo>
                  <a:pt x="83024" y="14806"/>
                  <a:pt x="88071" y="10260"/>
                  <a:pt x="94110" y="6773"/>
                </a:cubicBezTo>
                <a:lnTo>
                  <a:pt x="94110" y="6774"/>
                </a:lnTo>
                <a:cubicBezTo>
                  <a:pt x="118268" y="-7173"/>
                  <a:pt x="149158" y="1104"/>
                  <a:pt x="163106" y="25261"/>
                </a:cubicBezTo>
                <a:lnTo>
                  <a:pt x="470787" y="558183"/>
                </a:lnTo>
                <a:cubicBezTo>
                  <a:pt x="481248" y="576301"/>
                  <a:pt x="479207" y="598207"/>
                  <a:pt x="467341" y="613911"/>
                </a:cubicBezTo>
                <a:lnTo>
                  <a:pt x="464722" y="616221"/>
                </a:lnTo>
                <a:lnTo>
                  <a:pt x="464031" y="619646"/>
                </a:lnTo>
                <a:cubicBezTo>
                  <a:pt x="456364" y="637774"/>
                  <a:pt x="438413" y="650494"/>
                  <a:pt x="417492" y="650494"/>
                </a:cubicBezTo>
                <a:lnTo>
                  <a:pt x="50508" y="650493"/>
                </a:lnTo>
                <a:cubicBezTo>
                  <a:pt x="22613" y="650493"/>
                  <a:pt x="0" y="627880"/>
                  <a:pt x="0" y="599985"/>
                </a:cubicBezTo>
                <a:lnTo>
                  <a:pt x="0" y="599986"/>
                </a:lnTo>
                <a:cubicBezTo>
                  <a:pt x="0" y="572091"/>
                  <a:pt x="22613" y="549478"/>
                  <a:pt x="50508" y="549478"/>
                </a:cubicBezTo>
                <a:lnTo>
                  <a:pt x="349119" y="549478"/>
                </a:lnTo>
                <a:lnTo>
                  <a:pt x="75623" y="75768"/>
                </a:lnTo>
                <a:cubicBezTo>
                  <a:pt x="65162" y="57651"/>
                  <a:pt x="67203" y="35745"/>
                  <a:pt x="79068" y="2004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74219" y="1624988"/>
            <a:ext cx="18000" cy="48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02826 0.111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21524 -0.00417 " pathEditMode="relative" rAng="0" ptsTypes="AA">
                                      <p:cBhvr>
                                        <p:cTn id="23" dur="4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20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5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39" grpId="1"/>
      <p:bldP spid="39" grpId="2"/>
      <p:bldP spid="40" grpId="0"/>
      <p:bldP spid="41" grpId="0" animBg="1"/>
      <p:bldP spid="41" grpId="1" animBg="1"/>
      <p:bldP spid="42" grpId="0" animBg="1"/>
      <p:bldP spid="42" grpId="1" animBg="1"/>
      <p:bldP spid="42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로그인 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MAIN 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605973" y="1252308"/>
            <a:ext cx="7763012" cy="4960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06243" y="2137193"/>
            <a:ext cx="7762741" cy="1580152"/>
          </a:xfrm>
          <a:prstGeom prst="rect">
            <a:avLst/>
          </a:prstGeom>
          <a:noFill/>
          <a:ln w="952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03002" y="1826039"/>
            <a:ext cx="983514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창업 정보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73636" y="1838905"/>
            <a:ext cx="1117432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창업 아이템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730303" y="1835718"/>
            <a:ext cx="983514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창업 후기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42830" y="1826038"/>
            <a:ext cx="681024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Q&amp;A</a:t>
            </a:r>
            <a:endParaRPr lang="ko-KR" altLang="en-US" sz="1200" b="1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 t="24365" r="1722"/>
          <a:stretch/>
        </p:blipFill>
        <p:spPr bwMode="auto">
          <a:xfrm>
            <a:off x="5752664" y="2290153"/>
            <a:ext cx="4093963" cy="130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606243" y="2137193"/>
            <a:ext cx="3020795" cy="252824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                 아이디어  </a:t>
            </a:r>
            <a:endParaRPr lang="ko-KR" altLang="en-US" sz="1400" dirty="0"/>
          </a:p>
        </p:txBody>
      </p:sp>
      <p:sp>
        <p:nvSpPr>
          <p:cNvPr id="39" name="직각 삼각형 38"/>
          <p:cNvSpPr/>
          <p:nvPr/>
        </p:nvSpPr>
        <p:spPr>
          <a:xfrm flipH="1">
            <a:off x="5194517" y="2144765"/>
            <a:ext cx="431542" cy="25282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16996" y="2453224"/>
            <a:ext cx="2107532" cy="4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HOT </a:t>
            </a:r>
            <a:r>
              <a:rPr lang="ko-KR" altLang="en-US" sz="1200" b="1" dirty="0" smtClean="0"/>
              <a:t>창업 아이템</a:t>
            </a:r>
            <a:endParaRPr lang="en-US" altLang="ko-KR" sz="1200" b="1" dirty="0" smtClean="0"/>
          </a:p>
          <a:p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879053" y="2769254"/>
            <a:ext cx="24587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88170" y="2769254"/>
            <a:ext cx="1544600" cy="86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최신 창업 아이템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최다 조회 창업 아이템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최고 </a:t>
            </a:r>
            <a:r>
              <a:rPr lang="ko-KR" altLang="en-US" sz="1050" dirty="0" err="1" smtClean="0"/>
              <a:t>댓글</a:t>
            </a:r>
            <a:r>
              <a:rPr lang="ko-KR" altLang="en-US" sz="1050" dirty="0" smtClean="0"/>
              <a:t> 창업 아이템</a:t>
            </a:r>
            <a:endParaRPr lang="en-US" altLang="ko-KR" sz="1050" dirty="0" smtClean="0"/>
          </a:p>
          <a:p>
            <a:endParaRPr lang="ko-KR" altLang="en-US" sz="105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5194517" y="2505520"/>
            <a:ext cx="0" cy="11377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49235" y="3892579"/>
            <a:ext cx="3306070" cy="1264122"/>
          </a:xfrm>
          <a:prstGeom prst="rect">
            <a:avLst/>
          </a:prstGeom>
          <a:noFill/>
          <a:ln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공지사항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79053" y="1430994"/>
            <a:ext cx="1153676" cy="28182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인 창업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636310" y="4286200"/>
            <a:ext cx="1357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143434" y="4286200"/>
            <a:ext cx="1357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540558" y="3892579"/>
            <a:ext cx="3306070" cy="1264122"/>
          </a:xfrm>
          <a:prstGeom prst="rect">
            <a:avLst/>
          </a:prstGeom>
          <a:noFill/>
          <a:ln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창업 후기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성공사례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22" y="3496779"/>
            <a:ext cx="405513" cy="18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8803" r="710" b="12215"/>
          <a:stretch/>
        </p:blipFill>
        <p:spPr bwMode="auto">
          <a:xfrm>
            <a:off x="2606243" y="5550320"/>
            <a:ext cx="7755623" cy="4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46" y="1361012"/>
            <a:ext cx="1256017" cy="46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8532515" y="1322982"/>
            <a:ext cx="619946" cy="216024"/>
          </a:xfrm>
          <a:prstGeom prst="rect">
            <a:avLst/>
          </a:prstGeom>
          <a:noFill/>
          <a:ln>
            <a:solidFill>
              <a:srgbClr val="C3D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로그아웃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224468" y="1322982"/>
            <a:ext cx="746481" cy="216024"/>
          </a:xfrm>
          <a:prstGeom prst="rect">
            <a:avLst/>
          </a:prstGeom>
          <a:noFill/>
          <a:ln>
            <a:solidFill>
              <a:srgbClr val="C3D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마이페이지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96697" y="1323615"/>
            <a:ext cx="573580" cy="216024"/>
          </a:xfrm>
          <a:prstGeom prst="rect">
            <a:avLst/>
          </a:prstGeom>
          <a:noFill/>
          <a:ln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OO</a:t>
            </a:r>
            <a:r>
              <a:rPr lang="ko-KR" altLang="en-US" sz="1100" dirty="0" smtClean="0">
                <a:solidFill>
                  <a:schemeClr val="tx1"/>
                </a:solidFill>
              </a:rPr>
              <a:t>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99645" y="1224459"/>
            <a:ext cx="2258755" cy="401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62" name="직사각형 61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64" name="그림 63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78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개인정보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5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6400" y="1252800"/>
            <a:ext cx="77616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28" name="직사각형 27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29" name="그림 28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775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나의 요청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제안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6400" y="1252800"/>
            <a:ext cx="77616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20556"/>
              </p:ext>
            </p:extLst>
          </p:nvPr>
        </p:nvGraphicFramePr>
        <p:xfrm>
          <a:off x="5029201" y="3193200"/>
          <a:ext cx="4779818" cy="24198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15592"/>
                <a:gridCol w="1064226"/>
              </a:tblGrid>
              <a:tr h="259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요청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제안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181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나의 창업 아이템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IoT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스마트알람</a:t>
                      </a:r>
                      <a:r>
                        <a:rPr lang="en-US" altLang="ko-KR" sz="1400" dirty="0" smtClean="0"/>
                        <a:t>] </a:t>
                      </a:r>
                      <a:r>
                        <a:rPr lang="ko-KR" altLang="en-US" sz="1400" dirty="0" smtClean="0"/>
                        <a:t>에 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어피치</a:t>
                      </a:r>
                      <a:r>
                        <a:rPr lang="en-US" altLang="ko-KR" sz="1400" dirty="0" smtClean="0"/>
                        <a:t>] </a:t>
                      </a:r>
                      <a:r>
                        <a:rPr lang="ko-KR" altLang="en-US" sz="1400" dirty="0" smtClean="0"/>
                        <a:t>님의 참가요청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2018-03-26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3757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나의 창업 아이템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IoT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스마트알람</a:t>
                      </a:r>
                      <a:r>
                        <a:rPr lang="en-US" altLang="ko-KR" sz="1400" dirty="0" smtClean="0"/>
                        <a:t>] </a:t>
                      </a:r>
                      <a:r>
                        <a:rPr lang="ko-KR" altLang="en-US" sz="1400" dirty="0" smtClean="0"/>
                        <a:t>에 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카카오</a:t>
                      </a:r>
                      <a:r>
                        <a:rPr lang="en-US" altLang="ko-KR" sz="1400" dirty="0" smtClean="0"/>
                        <a:t>] </a:t>
                      </a:r>
                      <a:r>
                        <a:rPr lang="ko-KR" altLang="en-US" sz="1400" dirty="0" smtClean="0"/>
                        <a:t>님의 투자제안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2018-03-22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01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07" y="5709494"/>
            <a:ext cx="2976033" cy="335402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0733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나의 아이템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9409"/>
              </p:ext>
            </p:extLst>
          </p:nvPr>
        </p:nvGraphicFramePr>
        <p:xfrm>
          <a:off x="5028372" y="3194128"/>
          <a:ext cx="4730770" cy="18797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77465"/>
                <a:gridCol w="1053305"/>
              </a:tblGrid>
              <a:tr h="259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52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IoT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스마트알람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2018-03-26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599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598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3" name="직사각형 32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4" name="그림 33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1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err="1" smtClean="0">
                <a:solidFill>
                  <a:schemeClr val="bg1"/>
                </a:solidFill>
              </a:rPr>
              <a:t>쪽지함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9338"/>
              </p:ext>
            </p:extLst>
          </p:nvPr>
        </p:nvGraphicFramePr>
        <p:xfrm>
          <a:off x="5029200" y="3193200"/>
          <a:ext cx="4771505" cy="215175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09130"/>
                <a:gridCol w="1062375"/>
              </a:tblGrid>
              <a:tr h="259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쪽지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저도 </a:t>
                      </a:r>
                      <a:r>
                        <a:rPr lang="en-US" altLang="ko-KR" sz="1400" dirty="0" err="1" smtClean="0"/>
                        <a:t>IoT</a:t>
                      </a:r>
                      <a:r>
                        <a:rPr lang="ko-KR" altLang="en-US" sz="1400" dirty="0" smtClean="0"/>
                        <a:t>에 관심이 있는데</a:t>
                      </a:r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2018-03-26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3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궁금합니다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2018-03-22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01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076" y="4465490"/>
            <a:ext cx="3114979" cy="351062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1" name="직사각형 30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2" name="그림 31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739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공지사항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41" y="2690638"/>
            <a:ext cx="5006530" cy="209724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3" name="그림 32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623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창업뉴스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56" y="2820841"/>
            <a:ext cx="4643900" cy="196704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659485" y="2502131"/>
            <a:ext cx="5492042" cy="3548722"/>
            <a:chOff x="4659485" y="2502131"/>
            <a:chExt cx="5492042" cy="3548722"/>
          </a:xfrm>
        </p:grpSpPr>
        <p:sp>
          <p:nvSpPr>
            <p:cNvPr id="7" name="직사각형 6"/>
            <p:cNvSpPr/>
            <p:nvPr/>
          </p:nvSpPr>
          <p:spPr>
            <a:xfrm>
              <a:off x="8977745" y="2502131"/>
              <a:ext cx="1173782" cy="34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485" y="2651506"/>
              <a:ext cx="5492042" cy="3399347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5" name="직사각형 34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6" name="그림 35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325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창업공간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28" name="직사각형 27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29" name="그림 28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70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창업공간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194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창업아이템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884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17969" y="311151"/>
            <a:ext cx="4205067" cy="1127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6371" y="1628143"/>
            <a:ext cx="8075105" cy="4458053"/>
            <a:chOff x="1071773" y="379976"/>
            <a:chExt cx="8957947" cy="5294372"/>
          </a:xfrm>
        </p:grpSpPr>
        <p:sp>
          <p:nvSpPr>
            <p:cNvPr id="50" name="왼쪽 대괄호 49"/>
            <p:cNvSpPr/>
            <p:nvPr/>
          </p:nvSpPr>
          <p:spPr>
            <a:xfrm rot="5400000">
              <a:off x="5774019" y="1054424"/>
              <a:ext cx="343143" cy="1053695"/>
            </a:xfrm>
            <a:prstGeom prst="leftBracket">
              <a:avLst/>
            </a:prstGeom>
            <a:ln w="1238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 rot="16200000">
              <a:off x="3462157" y="1722009"/>
              <a:ext cx="1413105" cy="1474775"/>
            </a:xfrm>
            <a:custGeom>
              <a:avLst/>
              <a:gdLst>
                <a:gd name="connsiteX0" fmla="*/ 1413105 w 1413105"/>
                <a:gd name="connsiteY0" fmla="*/ 123957 h 1474775"/>
                <a:gd name="connsiteX1" fmla="*/ 1413105 w 1413105"/>
                <a:gd name="connsiteY1" fmla="*/ 1474775 h 1474775"/>
                <a:gd name="connsiteX2" fmla="*/ 0 w 1413105"/>
                <a:gd name="connsiteY2" fmla="*/ 1474775 h 1474775"/>
                <a:gd name="connsiteX3" fmla="*/ 0 w 1413105"/>
                <a:gd name="connsiteY3" fmla="*/ 557809 h 1474775"/>
                <a:gd name="connsiteX4" fmla="*/ 557809 w 1413105"/>
                <a:gd name="connsiteY4" fmla="*/ 0 h 1474775"/>
                <a:gd name="connsiteX5" fmla="*/ 1289148 w 1413105"/>
                <a:gd name="connsiteY5" fmla="*/ 0 h 1474775"/>
                <a:gd name="connsiteX6" fmla="*/ 1413105 w 1413105"/>
                <a:gd name="connsiteY6" fmla="*/ 123957 h 147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105" h="1474775">
                  <a:moveTo>
                    <a:pt x="1413105" y="123957"/>
                  </a:moveTo>
                  <a:lnTo>
                    <a:pt x="1413105" y="1474775"/>
                  </a:lnTo>
                  <a:lnTo>
                    <a:pt x="0" y="1474775"/>
                  </a:lnTo>
                  <a:lnTo>
                    <a:pt x="0" y="557809"/>
                  </a:lnTo>
                  <a:cubicBezTo>
                    <a:pt x="0" y="249740"/>
                    <a:pt x="249739" y="0"/>
                    <a:pt x="557809" y="0"/>
                  </a:cubicBezTo>
                  <a:lnTo>
                    <a:pt x="1289148" y="0"/>
                  </a:lnTo>
                  <a:cubicBezTo>
                    <a:pt x="1357607" y="0"/>
                    <a:pt x="1413105" y="55498"/>
                    <a:pt x="1413105" y="1239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 rot="16200000">
              <a:off x="5958426" y="736514"/>
              <a:ext cx="1413105" cy="3445765"/>
            </a:xfrm>
            <a:custGeom>
              <a:avLst/>
              <a:gdLst>
                <a:gd name="connsiteX0" fmla="*/ 1413105 w 1413105"/>
                <a:gd name="connsiteY0" fmla="*/ 0 h 3445765"/>
                <a:gd name="connsiteX1" fmla="*/ 1413105 w 1413105"/>
                <a:gd name="connsiteY1" fmla="*/ 3321808 h 3445765"/>
                <a:gd name="connsiteX2" fmla="*/ 1289148 w 1413105"/>
                <a:gd name="connsiteY2" fmla="*/ 3445765 h 3445765"/>
                <a:gd name="connsiteX3" fmla="*/ 557809 w 1413105"/>
                <a:gd name="connsiteY3" fmla="*/ 3445765 h 3445765"/>
                <a:gd name="connsiteX4" fmla="*/ 0 w 1413105"/>
                <a:gd name="connsiteY4" fmla="*/ 2887956 h 3445765"/>
                <a:gd name="connsiteX5" fmla="*/ 0 w 1413105"/>
                <a:gd name="connsiteY5" fmla="*/ 1189491 h 3445765"/>
                <a:gd name="connsiteX6" fmla="*/ 150843 w 1413105"/>
                <a:gd name="connsiteY6" fmla="*/ 1189491 h 3445765"/>
                <a:gd name="connsiteX7" fmla="*/ 226267 w 1413105"/>
                <a:gd name="connsiteY7" fmla="*/ 1114067 h 3445765"/>
                <a:gd name="connsiteX8" fmla="*/ 226267 w 1413105"/>
                <a:gd name="connsiteY8" fmla="*/ 812381 h 3445765"/>
                <a:gd name="connsiteX9" fmla="*/ 150843 w 1413105"/>
                <a:gd name="connsiteY9" fmla="*/ 736956 h 3445765"/>
                <a:gd name="connsiteX10" fmla="*/ 0 w 1413105"/>
                <a:gd name="connsiteY10" fmla="*/ 736956 h 3445765"/>
                <a:gd name="connsiteX11" fmla="*/ 0 w 1413105"/>
                <a:gd name="connsiteY11" fmla="*/ 0 h 3445765"/>
                <a:gd name="connsiteX12" fmla="*/ 1413105 w 1413105"/>
                <a:gd name="connsiteY12" fmla="*/ 0 h 344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3105" h="3445765">
                  <a:moveTo>
                    <a:pt x="1413105" y="0"/>
                  </a:moveTo>
                  <a:lnTo>
                    <a:pt x="1413105" y="3321808"/>
                  </a:lnTo>
                  <a:cubicBezTo>
                    <a:pt x="1413105" y="3390267"/>
                    <a:pt x="1357607" y="3445765"/>
                    <a:pt x="1289148" y="3445765"/>
                  </a:cubicBezTo>
                  <a:lnTo>
                    <a:pt x="557809" y="3445765"/>
                  </a:lnTo>
                  <a:cubicBezTo>
                    <a:pt x="249739" y="3445765"/>
                    <a:pt x="0" y="3196026"/>
                    <a:pt x="0" y="2887956"/>
                  </a:cubicBezTo>
                  <a:lnTo>
                    <a:pt x="0" y="1189491"/>
                  </a:lnTo>
                  <a:lnTo>
                    <a:pt x="150843" y="1189491"/>
                  </a:lnTo>
                  <a:cubicBezTo>
                    <a:pt x="192498" y="1189491"/>
                    <a:pt x="226267" y="1155722"/>
                    <a:pt x="226267" y="1114067"/>
                  </a:cubicBezTo>
                  <a:lnTo>
                    <a:pt x="226267" y="812381"/>
                  </a:lnTo>
                  <a:cubicBezTo>
                    <a:pt x="226267" y="770725"/>
                    <a:pt x="192498" y="736956"/>
                    <a:pt x="150843" y="736956"/>
                  </a:cubicBezTo>
                  <a:lnTo>
                    <a:pt x="0" y="736956"/>
                  </a:lnTo>
                  <a:lnTo>
                    <a:pt x="0" y="0"/>
                  </a:lnTo>
                  <a:lnTo>
                    <a:pt x="1413105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 rot="16200000">
              <a:off x="3445777" y="2732138"/>
              <a:ext cx="2449361" cy="2478272"/>
            </a:xfrm>
            <a:custGeom>
              <a:avLst/>
              <a:gdLst>
                <a:gd name="connsiteX0" fmla="*/ 2449361 w 2449361"/>
                <a:gd name="connsiteY0" fmla="*/ 0 h 2478272"/>
                <a:gd name="connsiteX1" fmla="*/ 1914736 w 2449361"/>
                <a:gd name="connsiteY1" fmla="*/ 534625 h 2478272"/>
                <a:gd name="connsiteX2" fmla="*/ 1914736 w 2449361"/>
                <a:gd name="connsiteY2" fmla="*/ 2247731 h 2478272"/>
                <a:gd name="connsiteX3" fmla="*/ 1776702 w 2449361"/>
                <a:gd name="connsiteY3" fmla="*/ 2247731 h 2478272"/>
                <a:gd name="connsiteX4" fmla="*/ 1701278 w 2449361"/>
                <a:gd name="connsiteY4" fmla="*/ 2323156 h 2478272"/>
                <a:gd name="connsiteX5" fmla="*/ 1701278 w 2449361"/>
                <a:gd name="connsiteY5" fmla="*/ 2478270 h 2478272"/>
                <a:gd name="connsiteX6" fmla="*/ 935916 w 2449361"/>
                <a:gd name="connsiteY6" fmla="*/ 2478270 h 2478272"/>
                <a:gd name="connsiteX7" fmla="*/ 935916 w 2449361"/>
                <a:gd name="connsiteY7" fmla="*/ 2478272 h 2478272"/>
                <a:gd name="connsiteX8" fmla="*/ 899916 w 2449361"/>
                <a:gd name="connsiteY8" fmla="*/ 2478272 h 2478272"/>
                <a:gd name="connsiteX9" fmla="*/ 899916 w 2449361"/>
                <a:gd name="connsiteY9" fmla="*/ 2478270 h 2478272"/>
                <a:gd name="connsiteX10" fmla="*/ 0 w 2449361"/>
                <a:gd name="connsiteY10" fmla="*/ 2478270 h 2478272"/>
                <a:gd name="connsiteX11" fmla="*/ 0 w 2449361"/>
                <a:gd name="connsiteY11" fmla="*/ 306724 h 2478272"/>
                <a:gd name="connsiteX12" fmla="*/ 306723 w 2449361"/>
                <a:gd name="connsiteY12" fmla="*/ 0 h 24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9361" h="2478272">
                  <a:moveTo>
                    <a:pt x="2449361" y="0"/>
                  </a:moveTo>
                  <a:cubicBezTo>
                    <a:pt x="2154096" y="0"/>
                    <a:pt x="1914736" y="239360"/>
                    <a:pt x="1914736" y="534625"/>
                  </a:cubicBezTo>
                  <a:lnTo>
                    <a:pt x="1914736" y="2247731"/>
                  </a:lnTo>
                  <a:lnTo>
                    <a:pt x="1776702" y="2247731"/>
                  </a:lnTo>
                  <a:cubicBezTo>
                    <a:pt x="1735047" y="2247731"/>
                    <a:pt x="1701278" y="2281500"/>
                    <a:pt x="1701278" y="2323156"/>
                  </a:cubicBezTo>
                  <a:lnTo>
                    <a:pt x="1701278" y="2478270"/>
                  </a:lnTo>
                  <a:lnTo>
                    <a:pt x="935916" y="2478270"/>
                  </a:lnTo>
                  <a:lnTo>
                    <a:pt x="935916" y="2478272"/>
                  </a:lnTo>
                  <a:lnTo>
                    <a:pt x="899916" y="2478272"/>
                  </a:lnTo>
                  <a:lnTo>
                    <a:pt x="899916" y="2478270"/>
                  </a:lnTo>
                  <a:lnTo>
                    <a:pt x="0" y="2478270"/>
                  </a:lnTo>
                  <a:lnTo>
                    <a:pt x="0" y="306724"/>
                  </a:lnTo>
                  <a:cubicBezTo>
                    <a:pt x="0" y="137324"/>
                    <a:pt x="137324" y="0"/>
                    <a:pt x="306723" y="0"/>
                  </a:cubicBezTo>
                  <a:close/>
                </a:path>
              </a:pathLst>
            </a:custGeom>
            <a:solidFill>
              <a:srgbClr val="7F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rot="16200000">
              <a:off x="6410004" y="2282181"/>
              <a:ext cx="1513445" cy="2442270"/>
            </a:xfrm>
            <a:custGeom>
              <a:avLst/>
              <a:gdLst>
                <a:gd name="connsiteX0" fmla="*/ 1513445 w 1513445"/>
                <a:gd name="connsiteY0" fmla="*/ 2442270 h 2442270"/>
                <a:gd name="connsiteX1" fmla="*/ 0 w 1513445"/>
                <a:gd name="connsiteY1" fmla="*/ 2442270 h 2442270"/>
                <a:gd name="connsiteX2" fmla="*/ 0 w 1513445"/>
                <a:gd name="connsiteY2" fmla="*/ 0 h 2442270"/>
                <a:gd name="connsiteX3" fmla="*/ 765362 w 1513445"/>
                <a:gd name="connsiteY3" fmla="*/ 0 h 2442270"/>
                <a:gd name="connsiteX4" fmla="*/ 765362 w 1513445"/>
                <a:gd name="connsiteY4" fmla="*/ 110572 h 2442270"/>
                <a:gd name="connsiteX5" fmla="*/ 840786 w 1513445"/>
                <a:gd name="connsiteY5" fmla="*/ 185996 h 2442270"/>
                <a:gd name="connsiteX6" fmla="*/ 978820 w 1513445"/>
                <a:gd name="connsiteY6" fmla="*/ 185996 h 2442270"/>
                <a:gd name="connsiteX7" fmla="*/ 978820 w 1513445"/>
                <a:gd name="connsiteY7" fmla="*/ 1907646 h 2442270"/>
                <a:gd name="connsiteX8" fmla="*/ 1513445 w 1513445"/>
                <a:gd name="connsiteY8" fmla="*/ 2442270 h 244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445" h="2442270">
                  <a:moveTo>
                    <a:pt x="1513445" y="2442270"/>
                  </a:moveTo>
                  <a:lnTo>
                    <a:pt x="0" y="2442270"/>
                  </a:lnTo>
                  <a:lnTo>
                    <a:pt x="0" y="0"/>
                  </a:lnTo>
                  <a:lnTo>
                    <a:pt x="765362" y="0"/>
                  </a:lnTo>
                  <a:lnTo>
                    <a:pt x="765362" y="110572"/>
                  </a:lnTo>
                  <a:cubicBezTo>
                    <a:pt x="765362" y="152227"/>
                    <a:pt x="799131" y="185996"/>
                    <a:pt x="840786" y="185996"/>
                  </a:cubicBezTo>
                  <a:lnTo>
                    <a:pt x="978820" y="185996"/>
                  </a:lnTo>
                  <a:lnTo>
                    <a:pt x="978820" y="1907646"/>
                  </a:lnTo>
                  <a:cubicBezTo>
                    <a:pt x="978820" y="2202910"/>
                    <a:pt x="1218180" y="2442270"/>
                    <a:pt x="1513445" y="2442270"/>
                  </a:cubicBezTo>
                  <a:close/>
                </a:path>
              </a:pathLst>
            </a:cu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6200000">
              <a:off x="6716768" y="3524861"/>
              <a:ext cx="899916" cy="2442270"/>
            </a:xfrm>
            <a:custGeom>
              <a:avLst/>
              <a:gdLst>
                <a:gd name="connsiteX0" fmla="*/ 899916 w 899916"/>
                <a:gd name="connsiteY0" fmla="*/ 0 h 2442270"/>
                <a:gd name="connsiteX1" fmla="*/ 899916 w 899916"/>
                <a:gd name="connsiteY1" fmla="*/ 2442270 h 2442270"/>
                <a:gd name="connsiteX2" fmla="*/ 306723 w 899916"/>
                <a:gd name="connsiteY2" fmla="*/ 2442270 h 2442270"/>
                <a:gd name="connsiteX3" fmla="*/ 0 w 899916"/>
                <a:gd name="connsiteY3" fmla="*/ 2135547 h 2442270"/>
                <a:gd name="connsiteX4" fmla="*/ 0 w 899916"/>
                <a:gd name="connsiteY4" fmla="*/ 0 h 2442270"/>
                <a:gd name="connsiteX5" fmla="*/ 899916 w 899916"/>
                <a:gd name="connsiteY5" fmla="*/ 0 h 244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916" h="2442270">
                  <a:moveTo>
                    <a:pt x="899916" y="0"/>
                  </a:moveTo>
                  <a:lnTo>
                    <a:pt x="899916" y="2442270"/>
                  </a:lnTo>
                  <a:lnTo>
                    <a:pt x="306723" y="2442270"/>
                  </a:lnTo>
                  <a:cubicBezTo>
                    <a:pt x="137324" y="2442270"/>
                    <a:pt x="0" y="2304946"/>
                    <a:pt x="0" y="2135547"/>
                  </a:cubicBezTo>
                  <a:lnTo>
                    <a:pt x="0" y="0"/>
                  </a:lnTo>
                  <a:lnTo>
                    <a:pt x="89991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082111" y="2862095"/>
              <a:ext cx="334340" cy="418344"/>
              <a:chOff x="2890126" y="3591307"/>
              <a:chExt cx="334340" cy="418344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2890126" y="3591307"/>
                <a:ext cx="334340" cy="418344"/>
              </a:xfrm>
              <a:custGeom>
                <a:avLst/>
                <a:gdLst>
                  <a:gd name="connsiteX0" fmla="*/ 167170 w 334340"/>
                  <a:gd name="connsiteY0" fmla="*/ 0 h 418344"/>
                  <a:gd name="connsiteX1" fmla="*/ 334340 w 334340"/>
                  <a:gd name="connsiteY1" fmla="*/ 167170 h 418344"/>
                  <a:gd name="connsiteX2" fmla="*/ 285377 w 334340"/>
                  <a:gd name="connsiteY2" fmla="*/ 285377 h 418344"/>
                  <a:gd name="connsiteX3" fmla="*/ 246942 w 334340"/>
                  <a:gd name="connsiteY3" fmla="*/ 311291 h 418344"/>
                  <a:gd name="connsiteX4" fmla="*/ 246942 w 334340"/>
                  <a:gd name="connsiteY4" fmla="*/ 418344 h 418344"/>
                  <a:gd name="connsiteX5" fmla="*/ 87398 w 334340"/>
                  <a:gd name="connsiteY5" fmla="*/ 418344 h 418344"/>
                  <a:gd name="connsiteX6" fmla="*/ 87398 w 334340"/>
                  <a:gd name="connsiteY6" fmla="*/ 311291 h 418344"/>
                  <a:gd name="connsiteX7" fmla="*/ 48963 w 334340"/>
                  <a:gd name="connsiteY7" fmla="*/ 285377 h 418344"/>
                  <a:gd name="connsiteX8" fmla="*/ 0 w 334340"/>
                  <a:gd name="connsiteY8" fmla="*/ 167170 h 418344"/>
                  <a:gd name="connsiteX9" fmla="*/ 167170 w 334340"/>
                  <a:gd name="connsiteY9" fmla="*/ 0 h 41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340" h="418344">
                    <a:moveTo>
                      <a:pt x="167170" y="0"/>
                    </a:moveTo>
                    <a:cubicBezTo>
                      <a:pt x="259495" y="0"/>
                      <a:pt x="334340" y="74845"/>
                      <a:pt x="334340" y="167170"/>
                    </a:cubicBezTo>
                    <a:cubicBezTo>
                      <a:pt x="334340" y="213333"/>
                      <a:pt x="315629" y="255125"/>
                      <a:pt x="285377" y="285377"/>
                    </a:cubicBezTo>
                    <a:lnTo>
                      <a:pt x="246942" y="311291"/>
                    </a:lnTo>
                    <a:lnTo>
                      <a:pt x="246942" y="418344"/>
                    </a:lnTo>
                    <a:lnTo>
                      <a:pt x="87398" y="418344"/>
                    </a:lnTo>
                    <a:lnTo>
                      <a:pt x="87398" y="311291"/>
                    </a:lnTo>
                    <a:lnTo>
                      <a:pt x="48963" y="285377"/>
                    </a:lnTo>
                    <a:cubicBezTo>
                      <a:pt x="18711" y="255125"/>
                      <a:pt x="0" y="213333"/>
                      <a:pt x="0" y="167170"/>
                    </a:cubicBezTo>
                    <a:cubicBezTo>
                      <a:pt x="0" y="74845"/>
                      <a:pt x="74845" y="0"/>
                      <a:pt x="1671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2929923" y="3634831"/>
                <a:ext cx="254746" cy="374820"/>
              </a:xfrm>
              <a:custGeom>
                <a:avLst/>
                <a:gdLst>
                  <a:gd name="connsiteX0" fmla="*/ 254746 w 254746"/>
                  <a:gd name="connsiteY0" fmla="*/ 127373 h 374820"/>
                  <a:gd name="connsiteX1" fmla="*/ 176952 w 254746"/>
                  <a:gd name="connsiteY1" fmla="*/ 244736 h 374820"/>
                  <a:gd name="connsiteX2" fmla="*/ 172505 w 254746"/>
                  <a:gd name="connsiteY2" fmla="*/ 245634 h 374820"/>
                  <a:gd name="connsiteX3" fmla="*/ 172505 w 254746"/>
                  <a:gd name="connsiteY3" fmla="*/ 374820 h 374820"/>
                  <a:gd name="connsiteX4" fmla="*/ 82241 w 254746"/>
                  <a:gd name="connsiteY4" fmla="*/ 374820 h 374820"/>
                  <a:gd name="connsiteX5" fmla="*/ 82241 w 254746"/>
                  <a:gd name="connsiteY5" fmla="*/ 245634 h 374820"/>
                  <a:gd name="connsiteX6" fmla="*/ 77794 w 254746"/>
                  <a:gd name="connsiteY6" fmla="*/ 244736 h 374820"/>
                  <a:gd name="connsiteX7" fmla="*/ 0 w 254746"/>
                  <a:gd name="connsiteY7" fmla="*/ 127373 h 374820"/>
                  <a:gd name="connsiteX8" fmla="*/ 127373 w 254746"/>
                  <a:gd name="connsiteY8" fmla="*/ 0 h 374820"/>
                  <a:gd name="connsiteX9" fmla="*/ 254746 w 254746"/>
                  <a:gd name="connsiteY9" fmla="*/ 127373 h 3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46" h="374820">
                    <a:moveTo>
                      <a:pt x="254746" y="127373"/>
                    </a:moveTo>
                    <a:cubicBezTo>
                      <a:pt x="254746" y="180133"/>
                      <a:pt x="222668" y="225400"/>
                      <a:pt x="176952" y="244736"/>
                    </a:cubicBezTo>
                    <a:lnTo>
                      <a:pt x="172505" y="245634"/>
                    </a:lnTo>
                    <a:lnTo>
                      <a:pt x="172505" y="374820"/>
                    </a:lnTo>
                    <a:lnTo>
                      <a:pt x="82241" y="374820"/>
                    </a:lnTo>
                    <a:lnTo>
                      <a:pt x="82241" y="245634"/>
                    </a:lnTo>
                    <a:lnTo>
                      <a:pt x="77794" y="244736"/>
                    </a:lnTo>
                    <a:cubicBezTo>
                      <a:pt x="32078" y="225400"/>
                      <a:pt x="0" y="180133"/>
                      <a:pt x="0" y="127373"/>
                    </a:cubicBezTo>
                    <a:cubicBezTo>
                      <a:pt x="0" y="57027"/>
                      <a:pt x="57027" y="0"/>
                      <a:pt x="127373" y="0"/>
                    </a:cubicBezTo>
                    <a:cubicBezTo>
                      <a:pt x="197719" y="0"/>
                      <a:pt x="254746" y="57027"/>
                      <a:pt x="254746" y="127373"/>
                    </a:cubicBezTo>
                    <a:close/>
                  </a:path>
                </a:pathLst>
              </a:custGeom>
              <a:solidFill>
                <a:srgbClr val="7FDAD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5400000">
              <a:off x="5951596" y="3637440"/>
              <a:ext cx="334340" cy="418344"/>
              <a:chOff x="2890126" y="3591307"/>
              <a:chExt cx="334340" cy="418344"/>
            </a:xfrm>
          </p:grpSpPr>
          <p:sp>
            <p:nvSpPr>
              <p:cNvPr id="60" name="자유형 59"/>
              <p:cNvSpPr/>
              <p:nvPr/>
            </p:nvSpPr>
            <p:spPr>
              <a:xfrm>
                <a:off x="2890126" y="3591307"/>
                <a:ext cx="334340" cy="418344"/>
              </a:xfrm>
              <a:custGeom>
                <a:avLst/>
                <a:gdLst>
                  <a:gd name="connsiteX0" fmla="*/ 167170 w 334340"/>
                  <a:gd name="connsiteY0" fmla="*/ 0 h 418344"/>
                  <a:gd name="connsiteX1" fmla="*/ 334340 w 334340"/>
                  <a:gd name="connsiteY1" fmla="*/ 167170 h 418344"/>
                  <a:gd name="connsiteX2" fmla="*/ 285377 w 334340"/>
                  <a:gd name="connsiteY2" fmla="*/ 285377 h 418344"/>
                  <a:gd name="connsiteX3" fmla="*/ 246942 w 334340"/>
                  <a:gd name="connsiteY3" fmla="*/ 311291 h 418344"/>
                  <a:gd name="connsiteX4" fmla="*/ 246942 w 334340"/>
                  <a:gd name="connsiteY4" fmla="*/ 418344 h 418344"/>
                  <a:gd name="connsiteX5" fmla="*/ 87398 w 334340"/>
                  <a:gd name="connsiteY5" fmla="*/ 418344 h 418344"/>
                  <a:gd name="connsiteX6" fmla="*/ 87398 w 334340"/>
                  <a:gd name="connsiteY6" fmla="*/ 311291 h 418344"/>
                  <a:gd name="connsiteX7" fmla="*/ 48963 w 334340"/>
                  <a:gd name="connsiteY7" fmla="*/ 285377 h 418344"/>
                  <a:gd name="connsiteX8" fmla="*/ 0 w 334340"/>
                  <a:gd name="connsiteY8" fmla="*/ 167170 h 418344"/>
                  <a:gd name="connsiteX9" fmla="*/ 167170 w 334340"/>
                  <a:gd name="connsiteY9" fmla="*/ 0 h 41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340" h="418344">
                    <a:moveTo>
                      <a:pt x="167170" y="0"/>
                    </a:moveTo>
                    <a:cubicBezTo>
                      <a:pt x="259495" y="0"/>
                      <a:pt x="334340" y="74845"/>
                      <a:pt x="334340" y="167170"/>
                    </a:cubicBezTo>
                    <a:cubicBezTo>
                      <a:pt x="334340" y="213333"/>
                      <a:pt x="315629" y="255125"/>
                      <a:pt x="285377" y="285377"/>
                    </a:cubicBezTo>
                    <a:lnTo>
                      <a:pt x="246942" y="311291"/>
                    </a:lnTo>
                    <a:lnTo>
                      <a:pt x="246942" y="418344"/>
                    </a:lnTo>
                    <a:lnTo>
                      <a:pt x="87398" y="418344"/>
                    </a:lnTo>
                    <a:lnTo>
                      <a:pt x="87398" y="311291"/>
                    </a:lnTo>
                    <a:lnTo>
                      <a:pt x="48963" y="285377"/>
                    </a:lnTo>
                    <a:cubicBezTo>
                      <a:pt x="18711" y="255125"/>
                      <a:pt x="0" y="213333"/>
                      <a:pt x="0" y="167170"/>
                    </a:cubicBezTo>
                    <a:cubicBezTo>
                      <a:pt x="0" y="74845"/>
                      <a:pt x="74845" y="0"/>
                      <a:pt x="1671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2929923" y="3634831"/>
                <a:ext cx="254746" cy="374820"/>
              </a:xfrm>
              <a:custGeom>
                <a:avLst/>
                <a:gdLst>
                  <a:gd name="connsiteX0" fmla="*/ 254746 w 254746"/>
                  <a:gd name="connsiteY0" fmla="*/ 127373 h 374820"/>
                  <a:gd name="connsiteX1" fmla="*/ 176952 w 254746"/>
                  <a:gd name="connsiteY1" fmla="*/ 244736 h 374820"/>
                  <a:gd name="connsiteX2" fmla="*/ 172505 w 254746"/>
                  <a:gd name="connsiteY2" fmla="*/ 245634 h 374820"/>
                  <a:gd name="connsiteX3" fmla="*/ 172505 w 254746"/>
                  <a:gd name="connsiteY3" fmla="*/ 374820 h 374820"/>
                  <a:gd name="connsiteX4" fmla="*/ 82241 w 254746"/>
                  <a:gd name="connsiteY4" fmla="*/ 374820 h 374820"/>
                  <a:gd name="connsiteX5" fmla="*/ 82241 w 254746"/>
                  <a:gd name="connsiteY5" fmla="*/ 245634 h 374820"/>
                  <a:gd name="connsiteX6" fmla="*/ 77794 w 254746"/>
                  <a:gd name="connsiteY6" fmla="*/ 244736 h 374820"/>
                  <a:gd name="connsiteX7" fmla="*/ 0 w 254746"/>
                  <a:gd name="connsiteY7" fmla="*/ 127373 h 374820"/>
                  <a:gd name="connsiteX8" fmla="*/ 127373 w 254746"/>
                  <a:gd name="connsiteY8" fmla="*/ 0 h 374820"/>
                  <a:gd name="connsiteX9" fmla="*/ 254746 w 254746"/>
                  <a:gd name="connsiteY9" fmla="*/ 127373 h 3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46" h="374820">
                    <a:moveTo>
                      <a:pt x="254746" y="127373"/>
                    </a:moveTo>
                    <a:cubicBezTo>
                      <a:pt x="254746" y="180133"/>
                      <a:pt x="222668" y="225400"/>
                      <a:pt x="176952" y="244736"/>
                    </a:cubicBezTo>
                    <a:lnTo>
                      <a:pt x="172505" y="245634"/>
                    </a:lnTo>
                    <a:lnTo>
                      <a:pt x="172505" y="374820"/>
                    </a:lnTo>
                    <a:lnTo>
                      <a:pt x="82241" y="374820"/>
                    </a:lnTo>
                    <a:lnTo>
                      <a:pt x="82241" y="245634"/>
                    </a:lnTo>
                    <a:lnTo>
                      <a:pt x="77794" y="244736"/>
                    </a:lnTo>
                    <a:cubicBezTo>
                      <a:pt x="32078" y="225400"/>
                      <a:pt x="0" y="180133"/>
                      <a:pt x="0" y="127373"/>
                    </a:cubicBezTo>
                    <a:cubicBezTo>
                      <a:pt x="0" y="57027"/>
                      <a:pt x="57027" y="0"/>
                      <a:pt x="127373" y="0"/>
                    </a:cubicBezTo>
                    <a:cubicBezTo>
                      <a:pt x="197719" y="0"/>
                      <a:pt x="254746" y="57027"/>
                      <a:pt x="254746" y="127373"/>
                    </a:cubicBezTo>
                    <a:close/>
                  </a:path>
                </a:pathLst>
              </a:custGeom>
              <a:solidFill>
                <a:srgbClr val="7FDAD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rot="10800000">
              <a:off x="6999556" y="3165949"/>
              <a:ext cx="334340" cy="418344"/>
              <a:chOff x="2890126" y="3591307"/>
              <a:chExt cx="334340" cy="418344"/>
            </a:xfrm>
          </p:grpSpPr>
          <p:sp>
            <p:nvSpPr>
              <p:cNvPr id="63" name="자유형 62"/>
              <p:cNvSpPr/>
              <p:nvPr/>
            </p:nvSpPr>
            <p:spPr>
              <a:xfrm>
                <a:off x="2890126" y="3591307"/>
                <a:ext cx="334340" cy="418344"/>
              </a:xfrm>
              <a:custGeom>
                <a:avLst/>
                <a:gdLst>
                  <a:gd name="connsiteX0" fmla="*/ 167170 w 334340"/>
                  <a:gd name="connsiteY0" fmla="*/ 0 h 418344"/>
                  <a:gd name="connsiteX1" fmla="*/ 334340 w 334340"/>
                  <a:gd name="connsiteY1" fmla="*/ 167170 h 418344"/>
                  <a:gd name="connsiteX2" fmla="*/ 285377 w 334340"/>
                  <a:gd name="connsiteY2" fmla="*/ 285377 h 418344"/>
                  <a:gd name="connsiteX3" fmla="*/ 246942 w 334340"/>
                  <a:gd name="connsiteY3" fmla="*/ 311291 h 418344"/>
                  <a:gd name="connsiteX4" fmla="*/ 246942 w 334340"/>
                  <a:gd name="connsiteY4" fmla="*/ 418344 h 418344"/>
                  <a:gd name="connsiteX5" fmla="*/ 87398 w 334340"/>
                  <a:gd name="connsiteY5" fmla="*/ 418344 h 418344"/>
                  <a:gd name="connsiteX6" fmla="*/ 87398 w 334340"/>
                  <a:gd name="connsiteY6" fmla="*/ 311291 h 418344"/>
                  <a:gd name="connsiteX7" fmla="*/ 48963 w 334340"/>
                  <a:gd name="connsiteY7" fmla="*/ 285377 h 418344"/>
                  <a:gd name="connsiteX8" fmla="*/ 0 w 334340"/>
                  <a:gd name="connsiteY8" fmla="*/ 167170 h 418344"/>
                  <a:gd name="connsiteX9" fmla="*/ 167170 w 334340"/>
                  <a:gd name="connsiteY9" fmla="*/ 0 h 41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340" h="418344">
                    <a:moveTo>
                      <a:pt x="167170" y="0"/>
                    </a:moveTo>
                    <a:cubicBezTo>
                      <a:pt x="259495" y="0"/>
                      <a:pt x="334340" y="74845"/>
                      <a:pt x="334340" y="167170"/>
                    </a:cubicBezTo>
                    <a:cubicBezTo>
                      <a:pt x="334340" y="213333"/>
                      <a:pt x="315629" y="255125"/>
                      <a:pt x="285377" y="285377"/>
                    </a:cubicBezTo>
                    <a:lnTo>
                      <a:pt x="246942" y="311291"/>
                    </a:lnTo>
                    <a:lnTo>
                      <a:pt x="246942" y="418344"/>
                    </a:lnTo>
                    <a:lnTo>
                      <a:pt x="87398" y="418344"/>
                    </a:lnTo>
                    <a:lnTo>
                      <a:pt x="87398" y="311291"/>
                    </a:lnTo>
                    <a:lnTo>
                      <a:pt x="48963" y="285377"/>
                    </a:lnTo>
                    <a:cubicBezTo>
                      <a:pt x="18711" y="255125"/>
                      <a:pt x="0" y="213333"/>
                      <a:pt x="0" y="167170"/>
                    </a:cubicBezTo>
                    <a:cubicBezTo>
                      <a:pt x="0" y="74845"/>
                      <a:pt x="74845" y="0"/>
                      <a:pt x="1671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 63"/>
              <p:cNvSpPr/>
              <p:nvPr/>
            </p:nvSpPr>
            <p:spPr>
              <a:xfrm>
                <a:off x="2929923" y="3634831"/>
                <a:ext cx="254746" cy="374820"/>
              </a:xfrm>
              <a:custGeom>
                <a:avLst/>
                <a:gdLst>
                  <a:gd name="connsiteX0" fmla="*/ 254746 w 254746"/>
                  <a:gd name="connsiteY0" fmla="*/ 127373 h 374820"/>
                  <a:gd name="connsiteX1" fmla="*/ 176952 w 254746"/>
                  <a:gd name="connsiteY1" fmla="*/ 244736 h 374820"/>
                  <a:gd name="connsiteX2" fmla="*/ 172505 w 254746"/>
                  <a:gd name="connsiteY2" fmla="*/ 245634 h 374820"/>
                  <a:gd name="connsiteX3" fmla="*/ 172505 w 254746"/>
                  <a:gd name="connsiteY3" fmla="*/ 374820 h 374820"/>
                  <a:gd name="connsiteX4" fmla="*/ 82241 w 254746"/>
                  <a:gd name="connsiteY4" fmla="*/ 374820 h 374820"/>
                  <a:gd name="connsiteX5" fmla="*/ 82241 w 254746"/>
                  <a:gd name="connsiteY5" fmla="*/ 245634 h 374820"/>
                  <a:gd name="connsiteX6" fmla="*/ 77794 w 254746"/>
                  <a:gd name="connsiteY6" fmla="*/ 244736 h 374820"/>
                  <a:gd name="connsiteX7" fmla="*/ 0 w 254746"/>
                  <a:gd name="connsiteY7" fmla="*/ 127373 h 374820"/>
                  <a:gd name="connsiteX8" fmla="*/ 127373 w 254746"/>
                  <a:gd name="connsiteY8" fmla="*/ 0 h 374820"/>
                  <a:gd name="connsiteX9" fmla="*/ 254746 w 254746"/>
                  <a:gd name="connsiteY9" fmla="*/ 127373 h 3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46" h="374820">
                    <a:moveTo>
                      <a:pt x="254746" y="127373"/>
                    </a:moveTo>
                    <a:cubicBezTo>
                      <a:pt x="254746" y="180133"/>
                      <a:pt x="222668" y="225400"/>
                      <a:pt x="176952" y="244736"/>
                    </a:cubicBezTo>
                    <a:lnTo>
                      <a:pt x="172505" y="245634"/>
                    </a:lnTo>
                    <a:lnTo>
                      <a:pt x="172505" y="374820"/>
                    </a:lnTo>
                    <a:lnTo>
                      <a:pt x="82241" y="374820"/>
                    </a:lnTo>
                    <a:lnTo>
                      <a:pt x="82241" y="245634"/>
                    </a:lnTo>
                    <a:lnTo>
                      <a:pt x="77794" y="244736"/>
                    </a:lnTo>
                    <a:cubicBezTo>
                      <a:pt x="32078" y="225400"/>
                      <a:pt x="0" y="180133"/>
                      <a:pt x="0" y="127373"/>
                    </a:cubicBezTo>
                    <a:cubicBezTo>
                      <a:pt x="0" y="57027"/>
                      <a:pt x="57027" y="0"/>
                      <a:pt x="127373" y="0"/>
                    </a:cubicBezTo>
                    <a:cubicBezTo>
                      <a:pt x="197719" y="0"/>
                      <a:pt x="254746" y="57027"/>
                      <a:pt x="254746" y="127373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rot="5400000">
              <a:off x="4948099" y="2250224"/>
              <a:ext cx="334340" cy="418344"/>
              <a:chOff x="2890126" y="3591307"/>
              <a:chExt cx="334340" cy="418344"/>
            </a:xfrm>
          </p:grpSpPr>
          <p:sp>
            <p:nvSpPr>
              <p:cNvPr id="66" name="자유형 65"/>
              <p:cNvSpPr/>
              <p:nvPr/>
            </p:nvSpPr>
            <p:spPr>
              <a:xfrm>
                <a:off x="2890126" y="3591307"/>
                <a:ext cx="334340" cy="418344"/>
              </a:xfrm>
              <a:custGeom>
                <a:avLst/>
                <a:gdLst>
                  <a:gd name="connsiteX0" fmla="*/ 167170 w 334340"/>
                  <a:gd name="connsiteY0" fmla="*/ 0 h 418344"/>
                  <a:gd name="connsiteX1" fmla="*/ 334340 w 334340"/>
                  <a:gd name="connsiteY1" fmla="*/ 167170 h 418344"/>
                  <a:gd name="connsiteX2" fmla="*/ 285377 w 334340"/>
                  <a:gd name="connsiteY2" fmla="*/ 285377 h 418344"/>
                  <a:gd name="connsiteX3" fmla="*/ 246942 w 334340"/>
                  <a:gd name="connsiteY3" fmla="*/ 311291 h 418344"/>
                  <a:gd name="connsiteX4" fmla="*/ 246942 w 334340"/>
                  <a:gd name="connsiteY4" fmla="*/ 418344 h 418344"/>
                  <a:gd name="connsiteX5" fmla="*/ 87398 w 334340"/>
                  <a:gd name="connsiteY5" fmla="*/ 418344 h 418344"/>
                  <a:gd name="connsiteX6" fmla="*/ 87398 w 334340"/>
                  <a:gd name="connsiteY6" fmla="*/ 311291 h 418344"/>
                  <a:gd name="connsiteX7" fmla="*/ 48963 w 334340"/>
                  <a:gd name="connsiteY7" fmla="*/ 285377 h 418344"/>
                  <a:gd name="connsiteX8" fmla="*/ 0 w 334340"/>
                  <a:gd name="connsiteY8" fmla="*/ 167170 h 418344"/>
                  <a:gd name="connsiteX9" fmla="*/ 167170 w 334340"/>
                  <a:gd name="connsiteY9" fmla="*/ 0 h 41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340" h="418344">
                    <a:moveTo>
                      <a:pt x="167170" y="0"/>
                    </a:moveTo>
                    <a:cubicBezTo>
                      <a:pt x="259495" y="0"/>
                      <a:pt x="334340" y="74845"/>
                      <a:pt x="334340" y="167170"/>
                    </a:cubicBezTo>
                    <a:cubicBezTo>
                      <a:pt x="334340" y="213333"/>
                      <a:pt x="315629" y="255125"/>
                      <a:pt x="285377" y="285377"/>
                    </a:cubicBezTo>
                    <a:lnTo>
                      <a:pt x="246942" y="311291"/>
                    </a:lnTo>
                    <a:lnTo>
                      <a:pt x="246942" y="418344"/>
                    </a:lnTo>
                    <a:lnTo>
                      <a:pt x="87398" y="418344"/>
                    </a:lnTo>
                    <a:lnTo>
                      <a:pt x="87398" y="311291"/>
                    </a:lnTo>
                    <a:lnTo>
                      <a:pt x="48963" y="285377"/>
                    </a:lnTo>
                    <a:cubicBezTo>
                      <a:pt x="18711" y="255125"/>
                      <a:pt x="0" y="213333"/>
                      <a:pt x="0" y="167170"/>
                    </a:cubicBezTo>
                    <a:cubicBezTo>
                      <a:pt x="0" y="74845"/>
                      <a:pt x="74845" y="0"/>
                      <a:pt x="1671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자유형 66"/>
              <p:cNvSpPr/>
              <p:nvPr/>
            </p:nvSpPr>
            <p:spPr>
              <a:xfrm>
                <a:off x="2929923" y="3634831"/>
                <a:ext cx="254746" cy="374820"/>
              </a:xfrm>
              <a:custGeom>
                <a:avLst/>
                <a:gdLst>
                  <a:gd name="connsiteX0" fmla="*/ 254746 w 254746"/>
                  <a:gd name="connsiteY0" fmla="*/ 127373 h 374820"/>
                  <a:gd name="connsiteX1" fmla="*/ 176952 w 254746"/>
                  <a:gd name="connsiteY1" fmla="*/ 244736 h 374820"/>
                  <a:gd name="connsiteX2" fmla="*/ 172505 w 254746"/>
                  <a:gd name="connsiteY2" fmla="*/ 245634 h 374820"/>
                  <a:gd name="connsiteX3" fmla="*/ 172505 w 254746"/>
                  <a:gd name="connsiteY3" fmla="*/ 374820 h 374820"/>
                  <a:gd name="connsiteX4" fmla="*/ 82241 w 254746"/>
                  <a:gd name="connsiteY4" fmla="*/ 374820 h 374820"/>
                  <a:gd name="connsiteX5" fmla="*/ 82241 w 254746"/>
                  <a:gd name="connsiteY5" fmla="*/ 245634 h 374820"/>
                  <a:gd name="connsiteX6" fmla="*/ 77794 w 254746"/>
                  <a:gd name="connsiteY6" fmla="*/ 244736 h 374820"/>
                  <a:gd name="connsiteX7" fmla="*/ 0 w 254746"/>
                  <a:gd name="connsiteY7" fmla="*/ 127373 h 374820"/>
                  <a:gd name="connsiteX8" fmla="*/ 127373 w 254746"/>
                  <a:gd name="connsiteY8" fmla="*/ 0 h 374820"/>
                  <a:gd name="connsiteX9" fmla="*/ 254746 w 254746"/>
                  <a:gd name="connsiteY9" fmla="*/ 127373 h 3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46" h="374820">
                    <a:moveTo>
                      <a:pt x="254746" y="127373"/>
                    </a:moveTo>
                    <a:cubicBezTo>
                      <a:pt x="254746" y="180133"/>
                      <a:pt x="222668" y="225400"/>
                      <a:pt x="176952" y="244736"/>
                    </a:cubicBezTo>
                    <a:lnTo>
                      <a:pt x="172505" y="245634"/>
                    </a:lnTo>
                    <a:lnTo>
                      <a:pt x="172505" y="374820"/>
                    </a:lnTo>
                    <a:lnTo>
                      <a:pt x="82241" y="374820"/>
                    </a:lnTo>
                    <a:lnTo>
                      <a:pt x="82241" y="245634"/>
                    </a:lnTo>
                    <a:lnTo>
                      <a:pt x="77794" y="244736"/>
                    </a:lnTo>
                    <a:cubicBezTo>
                      <a:pt x="32078" y="225400"/>
                      <a:pt x="0" y="180133"/>
                      <a:pt x="0" y="127373"/>
                    </a:cubicBezTo>
                    <a:cubicBezTo>
                      <a:pt x="0" y="57027"/>
                      <a:pt x="57027" y="0"/>
                      <a:pt x="127373" y="0"/>
                    </a:cubicBezTo>
                    <a:cubicBezTo>
                      <a:pt x="197719" y="0"/>
                      <a:pt x="254746" y="57027"/>
                      <a:pt x="254746" y="1273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 rot="16200000">
              <a:off x="5569248" y="4499628"/>
              <a:ext cx="334340" cy="418344"/>
              <a:chOff x="2890126" y="3591307"/>
              <a:chExt cx="334340" cy="418344"/>
            </a:xfrm>
          </p:grpSpPr>
          <p:sp>
            <p:nvSpPr>
              <p:cNvPr id="69" name="자유형 68"/>
              <p:cNvSpPr/>
              <p:nvPr/>
            </p:nvSpPr>
            <p:spPr>
              <a:xfrm>
                <a:off x="2890126" y="3591307"/>
                <a:ext cx="334340" cy="418344"/>
              </a:xfrm>
              <a:custGeom>
                <a:avLst/>
                <a:gdLst>
                  <a:gd name="connsiteX0" fmla="*/ 167170 w 334340"/>
                  <a:gd name="connsiteY0" fmla="*/ 0 h 418344"/>
                  <a:gd name="connsiteX1" fmla="*/ 334340 w 334340"/>
                  <a:gd name="connsiteY1" fmla="*/ 167170 h 418344"/>
                  <a:gd name="connsiteX2" fmla="*/ 285377 w 334340"/>
                  <a:gd name="connsiteY2" fmla="*/ 285377 h 418344"/>
                  <a:gd name="connsiteX3" fmla="*/ 246942 w 334340"/>
                  <a:gd name="connsiteY3" fmla="*/ 311291 h 418344"/>
                  <a:gd name="connsiteX4" fmla="*/ 246942 w 334340"/>
                  <a:gd name="connsiteY4" fmla="*/ 418344 h 418344"/>
                  <a:gd name="connsiteX5" fmla="*/ 87398 w 334340"/>
                  <a:gd name="connsiteY5" fmla="*/ 418344 h 418344"/>
                  <a:gd name="connsiteX6" fmla="*/ 87398 w 334340"/>
                  <a:gd name="connsiteY6" fmla="*/ 311291 h 418344"/>
                  <a:gd name="connsiteX7" fmla="*/ 48963 w 334340"/>
                  <a:gd name="connsiteY7" fmla="*/ 285377 h 418344"/>
                  <a:gd name="connsiteX8" fmla="*/ 0 w 334340"/>
                  <a:gd name="connsiteY8" fmla="*/ 167170 h 418344"/>
                  <a:gd name="connsiteX9" fmla="*/ 167170 w 334340"/>
                  <a:gd name="connsiteY9" fmla="*/ 0 h 41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340" h="418344">
                    <a:moveTo>
                      <a:pt x="167170" y="0"/>
                    </a:moveTo>
                    <a:cubicBezTo>
                      <a:pt x="259495" y="0"/>
                      <a:pt x="334340" y="74845"/>
                      <a:pt x="334340" y="167170"/>
                    </a:cubicBezTo>
                    <a:cubicBezTo>
                      <a:pt x="334340" y="213333"/>
                      <a:pt x="315629" y="255125"/>
                      <a:pt x="285377" y="285377"/>
                    </a:cubicBezTo>
                    <a:lnTo>
                      <a:pt x="246942" y="311291"/>
                    </a:lnTo>
                    <a:lnTo>
                      <a:pt x="246942" y="418344"/>
                    </a:lnTo>
                    <a:lnTo>
                      <a:pt x="87398" y="418344"/>
                    </a:lnTo>
                    <a:lnTo>
                      <a:pt x="87398" y="311291"/>
                    </a:lnTo>
                    <a:lnTo>
                      <a:pt x="48963" y="285377"/>
                    </a:lnTo>
                    <a:cubicBezTo>
                      <a:pt x="18711" y="255125"/>
                      <a:pt x="0" y="213333"/>
                      <a:pt x="0" y="167170"/>
                    </a:cubicBezTo>
                    <a:cubicBezTo>
                      <a:pt x="0" y="74845"/>
                      <a:pt x="74845" y="0"/>
                      <a:pt x="1671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929923" y="3634831"/>
                <a:ext cx="254746" cy="374820"/>
              </a:xfrm>
              <a:custGeom>
                <a:avLst/>
                <a:gdLst>
                  <a:gd name="connsiteX0" fmla="*/ 254746 w 254746"/>
                  <a:gd name="connsiteY0" fmla="*/ 127373 h 374820"/>
                  <a:gd name="connsiteX1" fmla="*/ 176952 w 254746"/>
                  <a:gd name="connsiteY1" fmla="*/ 244736 h 374820"/>
                  <a:gd name="connsiteX2" fmla="*/ 172505 w 254746"/>
                  <a:gd name="connsiteY2" fmla="*/ 245634 h 374820"/>
                  <a:gd name="connsiteX3" fmla="*/ 172505 w 254746"/>
                  <a:gd name="connsiteY3" fmla="*/ 374820 h 374820"/>
                  <a:gd name="connsiteX4" fmla="*/ 82241 w 254746"/>
                  <a:gd name="connsiteY4" fmla="*/ 374820 h 374820"/>
                  <a:gd name="connsiteX5" fmla="*/ 82241 w 254746"/>
                  <a:gd name="connsiteY5" fmla="*/ 245634 h 374820"/>
                  <a:gd name="connsiteX6" fmla="*/ 77794 w 254746"/>
                  <a:gd name="connsiteY6" fmla="*/ 244736 h 374820"/>
                  <a:gd name="connsiteX7" fmla="*/ 0 w 254746"/>
                  <a:gd name="connsiteY7" fmla="*/ 127373 h 374820"/>
                  <a:gd name="connsiteX8" fmla="*/ 127373 w 254746"/>
                  <a:gd name="connsiteY8" fmla="*/ 0 h 374820"/>
                  <a:gd name="connsiteX9" fmla="*/ 254746 w 254746"/>
                  <a:gd name="connsiteY9" fmla="*/ 127373 h 37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46" h="374820">
                    <a:moveTo>
                      <a:pt x="254746" y="127373"/>
                    </a:moveTo>
                    <a:cubicBezTo>
                      <a:pt x="254746" y="180133"/>
                      <a:pt x="222668" y="225400"/>
                      <a:pt x="176952" y="244736"/>
                    </a:cubicBezTo>
                    <a:lnTo>
                      <a:pt x="172505" y="245634"/>
                    </a:lnTo>
                    <a:lnTo>
                      <a:pt x="172505" y="374820"/>
                    </a:lnTo>
                    <a:lnTo>
                      <a:pt x="82241" y="374820"/>
                    </a:lnTo>
                    <a:lnTo>
                      <a:pt x="82241" y="245634"/>
                    </a:lnTo>
                    <a:lnTo>
                      <a:pt x="77794" y="244736"/>
                    </a:lnTo>
                    <a:cubicBezTo>
                      <a:pt x="32078" y="225400"/>
                      <a:pt x="0" y="180133"/>
                      <a:pt x="0" y="127373"/>
                    </a:cubicBezTo>
                    <a:cubicBezTo>
                      <a:pt x="0" y="57027"/>
                      <a:pt x="57027" y="0"/>
                      <a:pt x="127373" y="0"/>
                    </a:cubicBezTo>
                    <a:cubicBezTo>
                      <a:pt x="197719" y="0"/>
                      <a:pt x="254746" y="57027"/>
                      <a:pt x="254746" y="12737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765800" y="3034729"/>
              <a:ext cx="276859" cy="36268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360438" y="1961591"/>
              <a:ext cx="2853188" cy="566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ko-KR" b="1" i="1" dirty="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618305" y="3679442"/>
              <a:ext cx="224291" cy="466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635490" y="4525997"/>
              <a:ext cx="224291" cy="466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24578" y="4036454"/>
              <a:ext cx="224291" cy="466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481925" y="2158103"/>
              <a:ext cx="224291" cy="466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618305" y="379976"/>
              <a:ext cx="3411415" cy="516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요구사항 분석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618305" y="5182654"/>
              <a:ext cx="3411415" cy="491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71773" y="4899883"/>
              <a:ext cx="3411415" cy="516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테이블 설계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69903" y="519107"/>
              <a:ext cx="2712209" cy="491694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시스템 소개</a:t>
              </a:r>
              <a:endPara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81" name="꺾인 연결선 80"/>
            <p:cNvCxnSpPr>
              <a:stCxn id="51" idx="1"/>
              <a:endCxn id="80" idx="1"/>
            </p:cNvCxnSpPr>
            <p:nvPr/>
          </p:nvCxnSpPr>
          <p:spPr>
            <a:xfrm rot="16200000" flipV="1">
              <a:off x="2644056" y="-509198"/>
              <a:ext cx="987890" cy="3536194"/>
            </a:xfrm>
            <a:prstGeom prst="bentConnector4">
              <a:avLst>
                <a:gd name="adj1" fmla="val 33363"/>
                <a:gd name="adj2" fmla="val 107171"/>
              </a:avLst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53" idx="12"/>
              <a:endCxn id="79" idx="2"/>
            </p:cNvCxnSpPr>
            <p:nvPr/>
          </p:nvCxnSpPr>
          <p:spPr>
            <a:xfrm rot="16200000" flipH="1" flipV="1">
              <a:off x="2840767" y="4825945"/>
              <a:ext cx="527268" cy="653841"/>
            </a:xfrm>
            <a:prstGeom prst="bentConnector5">
              <a:avLst>
                <a:gd name="adj1" fmla="val -54099"/>
                <a:gd name="adj2" fmla="val 403325"/>
                <a:gd name="adj3" fmla="val 154099"/>
              </a:avLst>
            </a:prstGeom>
            <a:ln w="28575">
              <a:solidFill>
                <a:srgbClr val="7FDA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55" idx="2"/>
              <a:endCxn id="78" idx="2"/>
            </p:cNvCxnSpPr>
            <p:nvPr/>
          </p:nvCxnSpPr>
          <p:spPr>
            <a:xfrm rot="16200000" flipH="1" flipV="1">
              <a:off x="7963378" y="5249865"/>
              <a:ext cx="785117" cy="63849"/>
            </a:xfrm>
            <a:prstGeom prst="bentConnector5">
              <a:avLst>
                <a:gd name="adj1" fmla="val -34579"/>
                <a:gd name="adj2" fmla="val 3168669"/>
                <a:gd name="adj3" fmla="val 134579"/>
              </a:avLst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endCxn id="77" idx="3"/>
            </p:cNvCxnSpPr>
            <p:nvPr/>
          </p:nvCxnSpPr>
          <p:spPr>
            <a:xfrm rot="5400000" flipH="1" flipV="1">
              <a:off x="8271389" y="790756"/>
              <a:ext cx="1910801" cy="1605860"/>
            </a:xfrm>
            <a:prstGeom prst="bentConnector4">
              <a:avLst>
                <a:gd name="adj1" fmla="val 43241"/>
                <a:gd name="adj2" fmla="val 117284"/>
              </a:avLst>
            </a:prstGeom>
            <a:ln w="28575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/>
          <p:cNvSpPr/>
          <p:nvPr/>
        </p:nvSpPr>
        <p:spPr>
          <a:xfrm>
            <a:off x="8756940" y="3919405"/>
            <a:ext cx="341141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WBS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8702649" y="4459048"/>
            <a:ext cx="1164557" cy="0"/>
          </a:xfrm>
          <a:prstGeom prst="line">
            <a:avLst/>
          </a:prstGeom>
          <a:ln w="28575">
            <a:solidFill>
              <a:srgbClr val="ADB9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0800000">
            <a:off x="9368447" y="4126420"/>
            <a:ext cx="498761" cy="321559"/>
          </a:xfrm>
          <a:prstGeom prst="bentConnector3">
            <a:avLst>
              <a:gd name="adj1" fmla="val -5000"/>
            </a:avLst>
          </a:prstGeom>
          <a:ln w="28575">
            <a:solidFill>
              <a:srgbClr val="ADB9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창업아이템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글쓰기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038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창업아이템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글확인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35" y="2466270"/>
            <a:ext cx="3901117" cy="3035557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3" idx="3"/>
          </p:cNvCxnSpPr>
          <p:nvPr/>
        </p:nvCxnSpPr>
        <p:spPr>
          <a:xfrm flipH="1" flipV="1">
            <a:off x="7847052" y="3984049"/>
            <a:ext cx="1380075" cy="6730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64" y="3164453"/>
            <a:ext cx="2316288" cy="137758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7847052" y="3853244"/>
            <a:ext cx="1380075" cy="394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5" name="직사각형 34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6" name="그림 35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495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창업후기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19" y="2386025"/>
            <a:ext cx="7084962" cy="28900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18" y="6040624"/>
            <a:ext cx="1220400" cy="63860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2" name="직사각형 31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3" name="그림 32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162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창업후기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글쓰</a:t>
            </a:r>
            <a:r>
              <a:rPr lang="ko-KR" altLang="en-US" sz="2800" b="1" dirty="0">
                <a:solidFill>
                  <a:schemeClr val="bg1"/>
                </a:solidFill>
              </a:rPr>
              <a:t>기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75" y="2554133"/>
            <a:ext cx="3230613" cy="2102946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2" name="직사각형 31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3" name="그림 32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0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창업후기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글확인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1" name="직사각형 30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2" name="그림 31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40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sz="2800" b="1" dirty="0" smtClean="0">
                <a:solidFill>
                  <a:schemeClr val="bg1"/>
                </a:solidFill>
              </a:rPr>
              <a:t>Q&amp;A 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482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sz="2800" b="1" dirty="0" smtClean="0">
                <a:solidFill>
                  <a:schemeClr val="bg1"/>
                </a:solidFill>
              </a:rPr>
              <a:t>Q&amp;A-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글확인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00" y="1252800"/>
            <a:ext cx="7761600" cy="4968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568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창업후기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글쓰</a:t>
            </a:r>
            <a:r>
              <a:rPr lang="ko-KR" altLang="en-US" sz="2800" b="1" dirty="0">
                <a:solidFill>
                  <a:schemeClr val="bg1"/>
                </a:solidFill>
              </a:rPr>
              <a:t>기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7" y="2025872"/>
            <a:ext cx="7761600" cy="42580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86618" y="151750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질문 글 쓰기</a:t>
            </a:r>
            <a:endParaRPr lang="ko-KR" altLang="en-US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1660" y="151750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질문에 대한 답변 글 달기</a:t>
            </a:r>
            <a:endParaRPr lang="ko-KR" altLang="en-US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2" name="직사각형 31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3" name="그림 32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65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배</a:t>
            </a:r>
            <a:r>
              <a:rPr lang="ko-KR" altLang="en-US" sz="2800" b="1" dirty="0">
                <a:solidFill>
                  <a:schemeClr val="bg1"/>
                </a:solidFill>
              </a:rPr>
              <a:t>경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05" name="도넛 104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9" name="직사각형 8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26" name="그림 25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  <p:sp>
        <p:nvSpPr>
          <p:cNvPr id="27" name="TextBox 26"/>
          <p:cNvSpPr txBox="1"/>
          <p:nvPr/>
        </p:nvSpPr>
        <p:spPr>
          <a:xfrm>
            <a:off x="2446375" y="3308070"/>
            <a:ext cx="81564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연간 </a:t>
            </a:r>
            <a:r>
              <a:rPr lang="en-US" altLang="ko-KR" sz="1600" dirty="0"/>
              <a:t>100</a:t>
            </a:r>
            <a:r>
              <a:rPr lang="ko-KR" altLang="en-US" sz="1600" dirty="0"/>
              <a:t>만개의 창업 이루어지는 </a:t>
            </a:r>
            <a:r>
              <a:rPr lang="ko-KR" altLang="en-US" sz="1600" dirty="0" smtClean="0"/>
              <a:t>추세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해마다 </a:t>
            </a:r>
            <a:r>
              <a:rPr lang="ko-KR" altLang="en-US" sz="1600" dirty="0"/>
              <a:t>약 </a:t>
            </a:r>
            <a:r>
              <a:rPr lang="en-US" altLang="ko-KR" sz="1600" dirty="0"/>
              <a:t>7800</a:t>
            </a:r>
            <a:r>
              <a:rPr lang="ko-KR" altLang="en-US" sz="1600" dirty="0" smtClean="0"/>
              <a:t>억 원의 </a:t>
            </a:r>
            <a:r>
              <a:rPr lang="ko-KR" altLang="en-US" sz="1600" dirty="0"/>
              <a:t>정부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개인 </a:t>
            </a:r>
            <a:r>
              <a:rPr lang="ko-KR" altLang="en-US" sz="1600" dirty="0"/>
              <a:t>창업 활성화 </a:t>
            </a:r>
            <a:r>
              <a:rPr lang="ko-KR" altLang="en-US" sz="1600" dirty="0" smtClean="0"/>
              <a:t>촉구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프랜차이즈보다는 기존에 </a:t>
            </a:r>
            <a:r>
              <a:rPr lang="ko-KR" altLang="en-US" sz="1600" dirty="0"/>
              <a:t>존재하지 </a:t>
            </a:r>
            <a:r>
              <a:rPr lang="ko-KR" altLang="en-US" sz="1600" dirty="0" smtClean="0"/>
              <a:t>않는 </a:t>
            </a:r>
            <a:r>
              <a:rPr lang="ko-KR" altLang="en-US" sz="1600" b="1" dirty="0" smtClean="0"/>
              <a:t>새로운 창업 </a:t>
            </a:r>
            <a:r>
              <a:rPr lang="ko-KR" altLang="en-US" sz="1600" b="1" dirty="0"/>
              <a:t>아이템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창업자를 </a:t>
            </a:r>
            <a:r>
              <a:rPr lang="ko-KR" altLang="en-US" sz="1600" dirty="0"/>
              <a:t>위한 아이템</a:t>
            </a:r>
            <a:r>
              <a:rPr lang="en-US" altLang="ko-KR" sz="1600" dirty="0"/>
              <a:t>, </a:t>
            </a:r>
            <a:r>
              <a:rPr lang="ko-KR" altLang="en-US" sz="1600" dirty="0"/>
              <a:t>창업공간 등 정보 제공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투자자에게 </a:t>
            </a:r>
            <a:r>
              <a:rPr lang="ko-KR" altLang="en-US" sz="1600" dirty="0"/>
              <a:t>창업자의 아이디어에 투자 기회 </a:t>
            </a:r>
            <a:r>
              <a:rPr lang="ko-KR" altLang="en-US" sz="1600" dirty="0" smtClean="0"/>
              <a:t>부여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Pitching(</a:t>
            </a:r>
            <a:r>
              <a:rPr lang="ko-KR" altLang="en-US" sz="1600" dirty="0" smtClean="0"/>
              <a:t>피칭</a:t>
            </a:r>
            <a:r>
              <a:rPr lang="en-US" altLang="ko-KR" sz="1600" dirty="0" smtClean="0"/>
              <a:t>) : </a:t>
            </a:r>
            <a:r>
              <a:rPr lang="ko-KR" altLang="en-US" sz="1600" dirty="0"/>
              <a:t>스타트업이 아이디어나 사업 아이템</a:t>
            </a:r>
            <a:r>
              <a:rPr lang="en-US" altLang="ko-KR" sz="1600" dirty="0"/>
              <a:t>, </a:t>
            </a:r>
            <a:r>
              <a:rPr lang="ko-KR" altLang="en-US" sz="1600" dirty="0"/>
              <a:t>비즈니스 모델</a:t>
            </a:r>
            <a:r>
              <a:rPr lang="en-US" altLang="ko-KR" sz="1600" dirty="0"/>
              <a:t>, </a:t>
            </a:r>
            <a:r>
              <a:rPr lang="ko-KR" altLang="en-US" sz="1600" dirty="0"/>
              <a:t>상품을 투자자들에게 선보이는 프레젠테이션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68" y="1085285"/>
            <a:ext cx="3807228" cy="22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8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요구사항 분석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05" name="도넛 104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46375" y="1440128"/>
            <a:ext cx="81564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새로운 창업 아이디어를 공유하고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함께할 사람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창업자</a:t>
            </a:r>
            <a:r>
              <a:rPr lang="en-US" altLang="ko-KR" sz="2000" dirty="0" smtClean="0"/>
              <a:t>) / </a:t>
            </a:r>
            <a:r>
              <a:rPr lang="ko-KR" altLang="en-US" sz="2000" dirty="0" smtClean="0"/>
              <a:t>자본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투자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모으기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내가 잘 모르는 창업 분야에 대한 질문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답변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창업 후기를 통한 배울 점 공유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창업을 하기 위한 전반적인 정보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사무실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뉴스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제공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20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1" name="직사각형 30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2" name="그림 31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285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sz="2800" b="1" dirty="0" smtClean="0">
                <a:solidFill>
                  <a:schemeClr val="bg1"/>
                </a:solidFill>
              </a:rPr>
              <a:t>WBS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05" name="도넛 104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24" y="1437842"/>
            <a:ext cx="9929348" cy="439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29" name="직사각형 28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0" name="그림 29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325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테이블 설계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05" name="도넛 104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" b="29112"/>
          <a:stretch/>
        </p:blipFill>
        <p:spPr bwMode="auto">
          <a:xfrm>
            <a:off x="2637213" y="970199"/>
            <a:ext cx="7594450" cy="41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6" t="75875" r="8833" b="1362"/>
          <a:stretch/>
        </p:blipFill>
        <p:spPr bwMode="auto">
          <a:xfrm>
            <a:off x="6151418" y="5009255"/>
            <a:ext cx="3164950" cy="144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881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테이블 설계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05" name="도넛 104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96"/>
          <a:stretch/>
        </p:blipFill>
        <p:spPr bwMode="auto">
          <a:xfrm>
            <a:off x="2714587" y="1050121"/>
            <a:ext cx="7546256" cy="246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0" r="13168" b="30258"/>
          <a:stretch/>
        </p:blipFill>
        <p:spPr bwMode="auto">
          <a:xfrm>
            <a:off x="3333405" y="3431584"/>
            <a:ext cx="6835378" cy="144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9" r="56584"/>
          <a:stretch/>
        </p:blipFill>
        <p:spPr bwMode="auto">
          <a:xfrm>
            <a:off x="4705271" y="4976878"/>
            <a:ext cx="3764393" cy="131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0" name="직사각형 2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1" name="그림 3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538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sz="2800" b="1" dirty="0" smtClean="0">
                <a:solidFill>
                  <a:schemeClr val="bg1"/>
                </a:solidFill>
              </a:rPr>
              <a:t>MAIN 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605973" y="1252308"/>
            <a:ext cx="7763012" cy="4960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606243" y="2137193"/>
            <a:ext cx="7762741" cy="1580152"/>
          </a:xfrm>
          <a:prstGeom prst="rect">
            <a:avLst/>
          </a:prstGeom>
          <a:noFill/>
          <a:ln w="952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103002" y="1826039"/>
            <a:ext cx="983514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창업 정보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73636" y="1838905"/>
            <a:ext cx="1117432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창업 아이템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730303" y="1835718"/>
            <a:ext cx="983514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창업 후기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042830" y="1826038"/>
            <a:ext cx="681024" cy="25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Q&amp;A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7332072" y="1318117"/>
            <a:ext cx="568125" cy="18961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45322" y="1318117"/>
            <a:ext cx="778878" cy="19222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PASSWORD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88336" y="1318117"/>
            <a:ext cx="491758" cy="189618"/>
          </a:xfrm>
          <a:prstGeom prst="rect">
            <a:avLst/>
          </a:prstGeom>
          <a:noFill/>
          <a:ln>
            <a:solidFill>
              <a:srgbClr val="C3D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350344" y="1318117"/>
            <a:ext cx="632260" cy="189618"/>
          </a:xfrm>
          <a:prstGeom prst="rect">
            <a:avLst/>
          </a:prstGeom>
          <a:noFill/>
          <a:ln>
            <a:solidFill>
              <a:srgbClr val="C3D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800" dirty="0">
                <a:solidFill>
                  <a:schemeClr val="tx1"/>
                </a:solidFill>
              </a:rPr>
              <a:t>입</a:t>
            </a: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 t="24365" r="1722"/>
          <a:stretch/>
        </p:blipFill>
        <p:spPr bwMode="auto">
          <a:xfrm>
            <a:off x="5752664" y="2290153"/>
            <a:ext cx="4093963" cy="130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2606243" y="2137193"/>
            <a:ext cx="3020795" cy="252824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                 아이디어  </a:t>
            </a:r>
            <a:endParaRPr lang="ko-KR" altLang="en-US" sz="1400" dirty="0"/>
          </a:p>
        </p:txBody>
      </p:sp>
      <p:sp>
        <p:nvSpPr>
          <p:cNvPr id="72" name="직각 삼각형 71"/>
          <p:cNvSpPr/>
          <p:nvPr/>
        </p:nvSpPr>
        <p:spPr>
          <a:xfrm flipH="1">
            <a:off x="5194517" y="2144765"/>
            <a:ext cx="431542" cy="25282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816996" y="2453224"/>
            <a:ext cx="2107532" cy="4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HOT </a:t>
            </a:r>
            <a:r>
              <a:rPr lang="ko-KR" altLang="en-US" sz="1200" b="1" dirty="0" smtClean="0"/>
              <a:t>창업 아이템</a:t>
            </a:r>
            <a:endParaRPr lang="en-US" altLang="ko-KR" sz="1200" b="1" dirty="0" smtClean="0"/>
          </a:p>
          <a:p>
            <a:endParaRPr lang="ko-KR" altLang="en-US" sz="1200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2879053" y="2769254"/>
            <a:ext cx="24587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88170" y="2769254"/>
            <a:ext cx="1544600" cy="86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최신 창업 아이템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최다 조회 창업 아이템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최고 </a:t>
            </a:r>
            <a:r>
              <a:rPr lang="ko-KR" altLang="en-US" sz="1050" dirty="0" err="1" smtClean="0"/>
              <a:t>댓글</a:t>
            </a:r>
            <a:r>
              <a:rPr lang="ko-KR" altLang="en-US" sz="1050" dirty="0" smtClean="0"/>
              <a:t> 창업 아이템</a:t>
            </a:r>
            <a:endParaRPr lang="en-US" altLang="ko-KR" sz="1050" dirty="0" smtClean="0"/>
          </a:p>
          <a:p>
            <a:endParaRPr lang="ko-KR" altLang="en-US" sz="105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5194517" y="2505520"/>
            <a:ext cx="0" cy="11377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049235" y="3892579"/>
            <a:ext cx="3306070" cy="1264122"/>
          </a:xfrm>
          <a:prstGeom prst="rect">
            <a:avLst/>
          </a:prstGeom>
          <a:noFill/>
          <a:ln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공지사항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879053" y="1430994"/>
            <a:ext cx="1153676" cy="28182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인 창업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6636310" y="4286200"/>
            <a:ext cx="1357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143434" y="4286200"/>
            <a:ext cx="1357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6540558" y="3892579"/>
            <a:ext cx="3306070" cy="1264122"/>
          </a:xfrm>
          <a:prstGeom prst="rect">
            <a:avLst/>
          </a:prstGeom>
          <a:noFill/>
          <a:ln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창업 후기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성공사례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22" y="3496779"/>
            <a:ext cx="405513" cy="18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8803" r="710" b="12215"/>
          <a:stretch/>
        </p:blipFill>
        <p:spPr bwMode="auto">
          <a:xfrm>
            <a:off x="2606243" y="5550320"/>
            <a:ext cx="7755623" cy="4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46" y="1361012"/>
            <a:ext cx="1256017" cy="46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2605972" y="2140088"/>
            <a:ext cx="7762741" cy="1292254"/>
            <a:chOff x="588700" y="1759738"/>
            <a:chExt cx="7956884" cy="1472210"/>
          </a:xfrm>
        </p:grpSpPr>
        <p:grpSp>
          <p:nvGrpSpPr>
            <p:cNvPr id="98" name="그룹 97"/>
            <p:cNvGrpSpPr/>
            <p:nvPr/>
          </p:nvGrpSpPr>
          <p:grpSpPr>
            <a:xfrm>
              <a:off x="588700" y="1759738"/>
              <a:ext cx="7956884" cy="1472210"/>
              <a:chOff x="588700" y="1759738"/>
              <a:chExt cx="7956884" cy="147221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88700" y="1759738"/>
                <a:ext cx="7956884" cy="14722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716016" y="1883365"/>
                <a:ext cx="12008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창업 성공 사례</a:t>
                </a:r>
                <a:endParaRPr lang="ko-KR" altLang="en-US" sz="11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078548" y="1883365"/>
                <a:ext cx="1006816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창업 공</a:t>
                </a:r>
                <a:r>
                  <a:rPr lang="ko-KR" altLang="en-US" sz="1100" dirty="0"/>
                  <a:t>간</a:t>
                </a:r>
                <a:endParaRPr lang="en-US" altLang="ko-KR" sz="1100" dirty="0" smtClean="0"/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1100" dirty="0" smtClean="0"/>
                  <a:t>창업 뉴스</a:t>
                </a:r>
                <a:endParaRPr lang="en-US" altLang="ko-KR" sz="1100" dirty="0" smtClean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973091" y="1871246"/>
                <a:ext cx="12008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질문 </a:t>
                </a:r>
                <a:r>
                  <a:rPr lang="en-US" altLang="ko-KR" sz="1100" dirty="0" smtClean="0"/>
                  <a:t>&amp; </a:t>
                </a:r>
                <a:r>
                  <a:rPr lang="ko-KR" altLang="en-US" sz="1100" dirty="0" smtClean="0"/>
                  <a:t>답변</a:t>
                </a:r>
                <a:endParaRPr lang="ko-KR" altLang="en-US" sz="1100" dirty="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3394052" y="1883365"/>
              <a:ext cx="12008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개</a:t>
              </a:r>
              <a:r>
                <a:rPr lang="ko-KR" altLang="en-US" sz="1100" dirty="0" smtClean="0"/>
                <a:t>인 창업</a:t>
              </a:r>
              <a:endParaRPr lang="ko-KR" altLang="en-US" sz="1100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05" name="도넛 104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110" name="직사각형 109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111" name="그림 110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03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5" y="5168"/>
            <a:ext cx="12198715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2" y="676274"/>
            <a:ext cx="1400175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70"/>
            <a:ext cx="11696699" cy="674683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 sz="28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20" y="1192253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99682" y="1702170"/>
            <a:ext cx="1475327" cy="4253546"/>
            <a:chOff x="10626725" y="997441"/>
            <a:chExt cx="1638852" cy="4522512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0762552" y="1100616"/>
              <a:ext cx="0" cy="4157547"/>
            </a:xfrm>
            <a:prstGeom prst="line">
              <a:avLst/>
            </a:prstGeom>
            <a:ln w="12700">
              <a:solidFill>
                <a:srgbClr val="778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10626725" y="997441"/>
              <a:ext cx="260917" cy="260917"/>
            </a:xfrm>
            <a:prstGeom prst="ellipse">
              <a:avLst/>
            </a:prstGeom>
            <a:solidFill>
              <a:srgbClr val="B0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1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9910" y="997441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시스템 소개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979910" y="1993161"/>
              <a:ext cx="1285667" cy="44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요구사항분석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  <a:p>
              <a:endParaRPr lang="ko-KR" altLang="en-US" sz="1000" i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79910" y="3145458"/>
              <a:ext cx="1212090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WBS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79910" y="4139199"/>
              <a:ext cx="1119818" cy="27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cs typeface="Aharoni" panose="02010803020104030203" pitchFamily="2" charset="-79"/>
                </a:rPr>
                <a:t>테이블설계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79910" y="5258163"/>
              <a:ext cx="1119818" cy="26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cs typeface="Aharoni" panose="02010803020104030203" pitchFamily="2" charset="-79"/>
                </a:rPr>
                <a:t>UI</a:t>
              </a:r>
              <a:endParaRPr lang="ko-KR" altLang="en-US" sz="1000" b="1" dirty="0">
                <a:cs typeface="Aharoni" panose="02010803020104030203" pitchFamily="2" charset="-79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626725" y="2006807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10626725" y="3130473"/>
              <a:ext cx="260917" cy="260917"/>
            </a:xfrm>
            <a:prstGeom prst="ellipse">
              <a:avLst/>
            </a:prstGeom>
            <a:solidFill>
              <a:srgbClr val="FF3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0626725" y="4139839"/>
              <a:ext cx="260917" cy="260917"/>
            </a:xfrm>
            <a:prstGeom prst="ellipse">
              <a:avLst/>
            </a:prstGeom>
            <a:solidFill>
              <a:srgbClr val="1EC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0632094" y="5258162"/>
              <a:ext cx="260917" cy="26091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4268" y="1140674"/>
            <a:ext cx="7391631" cy="52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89" y="5186316"/>
            <a:ext cx="2682873" cy="1385934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421957" y="1235291"/>
            <a:ext cx="125787" cy="159512"/>
            <a:chOff x="421957" y="929953"/>
            <a:chExt cx="125787" cy="159512"/>
          </a:xfrm>
        </p:grpSpPr>
        <p:sp>
          <p:nvSpPr>
            <p:cNvPr id="158" name="도넛 157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0274099" y="379580"/>
            <a:ext cx="1489573" cy="362556"/>
            <a:chOff x="10274099" y="379580"/>
            <a:chExt cx="1489573" cy="362556"/>
          </a:xfrm>
        </p:grpSpPr>
        <p:sp>
          <p:nvSpPr>
            <p:cNvPr id="32" name="직사각형 31"/>
            <p:cNvSpPr/>
            <p:nvPr/>
          </p:nvSpPr>
          <p:spPr>
            <a:xfrm>
              <a:off x="10602777" y="430053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white"/>
                  </a:solidFill>
                </a:rPr>
                <a:t>발표자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: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 김혜진</a:t>
              </a:r>
              <a:endParaRPr lang="ko-KR" altLang="en-US" sz="1400" b="1" dirty="0"/>
            </a:p>
          </p:txBody>
        </p:sp>
        <p:pic>
          <p:nvPicPr>
            <p:cNvPr id="33" name="그림 32" descr="C:/Users/user/AppData/Roaming/PolarisOffice/ETemp/9500_20205616/fImage11793225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274099" y="379580"/>
              <a:ext cx="362309" cy="3625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259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685</Words>
  <Application>Microsoft Office PowerPoint</Application>
  <PresentationFormat>사용자 지정</PresentationFormat>
  <Paragraphs>404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sist1</cp:lastModifiedBy>
  <cp:revision>228</cp:revision>
  <dcterms:created xsi:type="dcterms:W3CDTF">2017-12-29T07:18:59Z</dcterms:created>
  <dcterms:modified xsi:type="dcterms:W3CDTF">2018-04-23T06:24:29Z</dcterms:modified>
</cp:coreProperties>
</file>