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5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Objectifs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336-4BC4-BA4B-974DCD1389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336-4BC4-BA4B-974DCD1389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336-4BC4-BA4B-974DCD1389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Réussis</c:v>
                </c:pt>
                <c:pt idx="1">
                  <c:v>A moitié</c:v>
                </c:pt>
                <c:pt idx="2">
                  <c:v>Echecs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A-4894-BAFF-55D4A37856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Objectifs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336-4BC4-BA4B-974DCD1389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336-4BC4-BA4B-974DCD1389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336-4BC4-BA4B-974DCD1389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Réussis</c:v>
                </c:pt>
                <c:pt idx="1">
                  <c:v>A moitié</c:v>
                </c:pt>
                <c:pt idx="2">
                  <c:v>Echecs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A-4894-BAFF-55D4A37856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960F162-BC4A-4CC3-B4D8-1E7C92B850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1FF2BA-00FD-4C5E-943F-5FD5BEEDFA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06B4-3DCC-4F58-A15F-AA22D9ACE553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B27D6081-771D-4E29-8BBF-F74AAE0C80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62CA445-DB6C-49E9-8778-7DC0CAD99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8B0DFE-6991-4DA6-8449-3C88306A6B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F0171-56E9-4A5D-A011-280AC63B8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35FC0-1CFC-4E19-95C7-50D04842D85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B1F-C27C-4B23-B3BE-41905658AD5D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85A-D797-4A53-81D6-B5F3D882D474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6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1E8E-A90B-40ED-877D-6A21F7291D3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94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8B64-C6AB-49F8-BDCD-352D25C2BD2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1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25A-C58A-4728-B194-897ABCB5920A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40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274-DECB-46A7-BBC1-9F6B5CEC535A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9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D6E0-8DA0-4E17-B1AB-E7FA9D213A03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33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31D0-BD6D-4E49-80A3-7BEDB00205B0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0C03-3F1A-4EEA-BD39-44333ED8A4F7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541-7250-4DE1-9E12-1F5DCA2D479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1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32C4-1436-4F95-A36B-1B37361CD94C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9B1-4B59-455E-9050-891673957A7D}" type="datetime1">
              <a:rPr lang="fr-FR" smtClean="0"/>
              <a:t>16/04/2018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4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031A-0058-46A3-B913-911EA595CCB3}" type="datetime1">
              <a:rPr lang="fr-FR" smtClean="0"/>
              <a:t>16/04/2018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076D-8A75-4182-A737-926C86D590BA}" type="datetime1">
              <a:rPr lang="fr-FR" smtClean="0"/>
              <a:t>16/04/2018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4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65F7-8E7C-44FE-989D-ACFA1CE49E65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EE1-570B-49F1-B0F7-C4064D5413AA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8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A5FA-E15C-4C32-8A58-1B8944A16E83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06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795B2-7969-4FF6-B31E-0B4AF4D3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925F4A-4F19-4D3E-A835-B9F757A84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Website</a:t>
            </a:r>
            <a:r>
              <a:rPr lang="fr-FR" dirty="0"/>
              <a:t> BDE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815F67-FEBE-447B-8F1E-52A66444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0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A4E4-A23E-40CE-AB8E-679CF403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contrat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FE214F-F842-466E-8126-E3A53BB0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22B827-4F38-4FAC-907A-5458B6EC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00" y="1830352"/>
            <a:ext cx="7061866" cy="37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2600E-30C4-46D0-9C24-630B3C0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Pourcentage de finition du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9F88F7-C426-4060-BD27-B9CB19F7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E1143DD3-2680-40E8-BDC9-20D00E88B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952674"/>
              </p:ext>
            </p:extLst>
          </p:nvPr>
        </p:nvGraphicFramePr>
        <p:xfrm>
          <a:off x="1781118" y="1555208"/>
          <a:ext cx="6809545" cy="4752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900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D3856-8D04-4DCC-B3E0-EB1DD236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Depuis aujourd’hui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45C189-0256-4A3B-B875-305E26CE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6C418F-7481-4E51-B467-164DBF60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27" y="1930400"/>
            <a:ext cx="7166695" cy="40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5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2600E-30C4-46D0-9C24-630B3C0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Pourcentage de finition du projet actuel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9F88F7-C426-4060-BD27-B9CB19F7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E1143DD3-2680-40E8-BDC9-20D00E88B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356080"/>
              </p:ext>
            </p:extLst>
          </p:nvPr>
        </p:nvGraphicFramePr>
        <p:xfrm>
          <a:off x="-555913" y="1635180"/>
          <a:ext cx="6798189" cy="477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E3F4CB2A-DF71-49C5-AD6A-E3B6D3B31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78" y="3123499"/>
            <a:ext cx="1478408" cy="19737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E462474-8E7F-45DF-B8E7-C2DF94CD1312}"/>
              </a:ext>
            </a:extLst>
          </p:cNvPr>
          <p:cNvSpPr txBox="1"/>
          <p:nvPr/>
        </p:nvSpPr>
        <p:spPr>
          <a:xfrm>
            <a:off x="7431463" y="3694875"/>
            <a:ext cx="2489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+ 1920 €</a:t>
            </a:r>
          </a:p>
        </p:txBody>
      </p:sp>
    </p:spTree>
    <p:extLst>
      <p:ext uri="{BB962C8B-B14F-4D97-AF65-F5344CB8AC3E}">
        <p14:creationId xmlns:p14="http://schemas.microsoft.com/office/powerpoint/2010/main" val="51715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5C8D0-FF85-48E5-81D2-CDAAB4B9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1A4C0-9ED1-400C-83A2-E1A6B64D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377" y="1270000"/>
            <a:ext cx="8596668" cy="3880773"/>
          </a:xfrm>
        </p:spPr>
        <p:txBody>
          <a:bodyPr anchor="ctr"/>
          <a:lstStyle/>
          <a:p>
            <a:r>
              <a:rPr lang="fr-FR" dirty="0"/>
              <a:t>Jean</a:t>
            </a:r>
          </a:p>
          <a:p>
            <a:r>
              <a:rPr lang="fr-FR" dirty="0"/>
              <a:t>Antoine</a:t>
            </a:r>
          </a:p>
          <a:p>
            <a:r>
              <a:rPr lang="fr-FR" dirty="0"/>
              <a:t>Florian</a:t>
            </a:r>
          </a:p>
          <a:p>
            <a:r>
              <a:rPr lang="fr-FR" dirty="0"/>
              <a:t>Maxime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61F1311-C8A5-42D1-8FA8-A645D2D5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96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6FE0166-732B-4209-B959-A271D493E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40" y="1710268"/>
            <a:ext cx="9215021" cy="1646302"/>
          </a:xfrm>
        </p:spPr>
        <p:txBody>
          <a:bodyPr/>
          <a:lstStyle/>
          <a:p>
            <a:r>
              <a:rPr lang="fr-FR" dirty="0"/>
              <a:t>Merci de nous avoir écouté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8B4D6513-2782-4B8C-AA8E-A931CEA99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D4D27C-AA22-44C3-A063-2BF32F0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9746-4A71-4C5F-84E7-55ADB628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E5ED0-F2E5-44B4-8BE4-CB5AAFFA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997" y="1550757"/>
            <a:ext cx="8596668" cy="3880773"/>
          </a:xfrm>
        </p:spPr>
        <p:txBody>
          <a:bodyPr anchor="ctr">
            <a:normAutofit lnSpcReduction="10000"/>
          </a:bodyPr>
          <a:lstStyle/>
          <a:p>
            <a:r>
              <a:rPr lang="fr-FR" dirty="0" err="1"/>
              <a:t>Context</a:t>
            </a:r>
            <a:endParaRPr lang="fr-FR" dirty="0"/>
          </a:p>
          <a:p>
            <a:r>
              <a:rPr lang="en-US" dirty="0"/>
              <a:t>Planning</a:t>
            </a:r>
          </a:p>
          <a:p>
            <a:r>
              <a:rPr lang="fr-FR" dirty="0" err="1"/>
              <a:t>Tasks</a:t>
            </a:r>
            <a:r>
              <a:rPr lang="fr-FR" dirty="0"/>
              <a:t> management </a:t>
            </a:r>
          </a:p>
          <a:p>
            <a:r>
              <a:rPr lang="fr-FR" dirty="0"/>
              <a:t>Risks</a:t>
            </a:r>
          </a:p>
          <a:p>
            <a:pPr lvl="1"/>
            <a:r>
              <a:rPr lang="fr-FR" dirty="0"/>
              <a:t>Human</a:t>
            </a:r>
          </a:p>
          <a:p>
            <a:pPr lvl="1"/>
            <a:r>
              <a:rPr lang="fr-FR" dirty="0"/>
              <a:t>Equipement</a:t>
            </a:r>
          </a:p>
          <a:p>
            <a:pPr lvl="1"/>
            <a:r>
              <a:rPr lang="fr-FR" dirty="0" err="1"/>
              <a:t>Knowledge</a:t>
            </a:r>
            <a:endParaRPr lang="en-US" dirty="0"/>
          </a:p>
          <a:p>
            <a:r>
              <a:rPr lang="fr-FR" dirty="0"/>
              <a:t>Percentage </a:t>
            </a:r>
            <a:r>
              <a:rPr lang="fr-FR" dirty="0" err="1"/>
              <a:t>achieved</a:t>
            </a:r>
            <a:endParaRPr lang="fr-FR" dirty="0"/>
          </a:p>
          <a:p>
            <a:r>
              <a:rPr lang="fr-FR" dirty="0"/>
              <a:t>Charter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0AC391-3DB7-4566-8506-25ED0CC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20016A7-7F30-492C-9718-4B5B5924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796EB6-8596-462C-8541-F2029755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B17FDF-385F-4495-8B39-8FDA5DC47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36" y="1651820"/>
            <a:ext cx="7044459" cy="39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523AAA-D45C-4079-BFFB-5DEE22D6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prévisionnel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7E8B9E-0EFD-454E-A87A-92E92B00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AD9AF9-8CFD-4613-8599-80CEA322B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3"/>
          <a:stretch/>
        </p:blipFill>
        <p:spPr>
          <a:xfrm>
            <a:off x="1768038" y="1681824"/>
            <a:ext cx="7399432" cy="38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A8F9C-D6E4-4ED7-9F0A-C79B06C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rôles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28AA24-5754-4067-BB3B-CC4C5961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59" y="1657208"/>
            <a:ext cx="8596668" cy="3880773"/>
          </a:xfrm>
        </p:spPr>
        <p:txBody>
          <a:bodyPr anchor="ctr"/>
          <a:lstStyle/>
          <a:p>
            <a:r>
              <a:rPr lang="fr-FR" dirty="0"/>
              <a:t>Antoine : Configuration des </a:t>
            </a:r>
            <a:r>
              <a:rPr lang="fr-FR" dirty="0" err="1"/>
              <a:t>Switchs</a:t>
            </a:r>
            <a:endParaRPr lang="fr-FR" dirty="0"/>
          </a:p>
          <a:p>
            <a:r>
              <a:rPr lang="fr-FR" dirty="0"/>
              <a:t>Florian : Devis + aide dans la configuration des </a:t>
            </a:r>
            <a:r>
              <a:rPr lang="fr-FR" dirty="0" err="1"/>
              <a:t>Switchs</a:t>
            </a:r>
            <a:r>
              <a:rPr lang="fr-FR" dirty="0"/>
              <a:t> et serveurs</a:t>
            </a:r>
          </a:p>
          <a:p>
            <a:r>
              <a:rPr lang="fr-FR" dirty="0"/>
              <a:t>Jean : Emplacement Wifi, étude sur le wifi, aide configuration </a:t>
            </a:r>
            <a:r>
              <a:rPr lang="fr-FR" dirty="0" err="1"/>
              <a:t>Switchs</a:t>
            </a:r>
            <a:r>
              <a:rPr lang="fr-FR" dirty="0"/>
              <a:t> et </a:t>
            </a:r>
            <a:r>
              <a:rPr lang="fr-FR" dirty="0" err="1"/>
              <a:t>FireWall</a:t>
            </a:r>
            <a:endParaRPr lang="fr-FR" dirty="0"/>
          </a:p>
          <a:p>
            <a:r>
              <a:rPr lang="fr-FR" dirty="0"/>
              <a:t>Maxime : établissement des documents, topologie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2BF839-008F-441D-A03A-3B72B2ED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5</a:t>
            </a:fld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DDBD2C4-6669-4C80-925C-A6B07C864564}"/>
              </a:ext>
            </a:extLst>
          </p:cNvPr>
          <p:cNvSpPr txBox="1">
            <a:spLocks/>
          </p:cNvSpPr>
          <p:nvPr/>
        </p:nvSpPr>
        <p:spPr>
          <a:xfrm>
            <a:off x="1165396" y="138195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Prévision début de projet</a:t>
            </a:r>
          </a:p>
        </p:txBody>
      </p:sp>
    </p:spTree>
    <p:extLst>
      <p:ext uri="{BB962C8B-B14F-4D97-AF65-F5344CB8AC3E}">
        <p14:creationId xmlns:p14="http://schemas.microsoft.com/office/powerpoint/2010/main" val="133538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A8F9C-D6E4-4ED7-9F0A-C79B06C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rôles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28AA24-5754-4067-BB3B-CC4C5961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59" y="1657208"/>
            <a:ext cx="8596668" cy="3880773"/>
          </a:xfrm>
        </p:spPr>
        <p:txBody>
          <a:bodyPr anchor="ctr"/>
          <a:lstStyle/>
          <a:p>
            <a:r>
              <a:rPr lang="fr-FR" dirty="0"/>
              <a:t>Antoine : Aide à la configurations des </a:t>
            </a:r>
            <a:r>
              <a:rPr lang="fr-FR" dirty="0" err="1"/>
              <a:t>Switchs</a:t>
            </a:r>
            <a:endParaRPr lang="fr-FR" dirty="0"/>
          </a:p>
          <a:p>
            <a:r>
              <a:rPr lang="fr-FR" dirty="0"/>
              <a:t>Florian : Devis + aide dans la configuration des </a:t>
            </a:r>
            <a:r>
              <a:rPr lang="fr-FR" dirty="0" err="1"/>
              <a:t>Switchs</a:t>
            </a:r>
            <a:r>
              <a:rPr lang="fr-FR" dirty="0"/>
              <a:t> et serveurs, </a:t>
            </a:r>
            <a:r>
              <a:rPr lang="fr-FR" dirty="0" err="1">
                <a:solidFill>
                  <a:srgbClr val="00B050"/>
                </a:solidFill>
              </a:rPr>
              <a:t>ACLs</a:t>
            </a:r>
            <a:r>
              <a:rPr lang="fr-FR" dirty="0">
                <a:solidFill>
                  <a:srgbClr val="00B050"/>
                </a:solidFill>
              </a:rPr>
              <a:t>, Wifi</a:t>
            </a:r>
          </a:p>
          <a:p>
            <a:r>
              <a:rPr lang="fr-FR" dirty="0"/>
              <a:t>Jean : Emplacement Wifi, étude sur le wifi, aide configuration </a:t>
            </a:r>
            <a:r>
              <a:rPr lang="fr-FR" dirty="0" err="1"/>
              <a:t>Switchs</a:t>
            </a:r>
            <a:r>
              <a:rPr lang="fr-FR" dirty="0"/>
              <a:t> et </a:t>
            </a:r>
            <a:r>
              <a:rPr lang="fr-FR" dirty="0" err="1"/>
              <a:t>FireWall</a:t>
            </a:r>
            <a:r>
              <a:rPr lang="fr-FR" dirty="0"/>
              <a:t>, </a:t>
            </a:r>
            <a:r>
              <a:rPr lang="fr-FR" dirty="0" err="1">
                <a:solidFill>
                  <a:srgbClr val="00B050"/>
                </a:solidFill>
              </a:rPr>
              <a:t>ACLs</a:t>
            </a:r>
            <a:endParaRPr lang="fr-FR" dirty="0"/>
          </a:p>
          <a:p>
            <a:r>
              <a:rPr lang="fr-FR" dirty="0"/>
              <a:t>Maxime : établissement des documents, </a:t>
            </a:r>
            <a:r>
              <a:rPr lang="fr-FR" dirty="0">
                <a:solidFill>
                  <a:srgbClr val="00B050"/>
                </a:solidFill>
              </a:rPr>
              <a:t>des présentations</a:t>
            </a:r>
            <a:r>
              <a:rPr lang="fr-FR" dirty="0"/>
              <a:t>, topologie, </a:t>
            </a:r>
            <a:r>
              <a:rPr lang="fr-FR" dirty="0">
                <a:solidFill>
                  <a:srgbClr val="00B050"/>
                </a:solidFill>
              </a:rPr>
              <a:t>configuration des </a:t>
            </a:r>
            <a:r>
              <a:rPr lang="fr-FR" dirty="0" err="1">
                <a:solidFill>
                  <a:srgbClr val="00B050"/>
                </a:solidFill>
              </a:rPr>
              <a:t>Switchs</a:t>
            </a:r>
            <a:r>
              <a:rPr lang="fr-FR" dirty="0">
                <a:solidFill>
                  <a:srgbClr val="00B050"/>
                </a:solidFill>
              </a:rPr>
              <a:t>, aide sur la partie wifi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2BF839-008F-441D-A03A-3B72B2ED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6</a:t>
            </a:fld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DDBD2C4-6669-4C80-925C-A6B07C864564}"/>
              </a:ext>
            </a:extLst>
          </p:cNvPr>
          <p:cNvSpPr txBox="1">
            <a:spLocks/>
          </p:cNvSpPr>
          <p:nvPr/>
        </p:nvSpPr>
        <p:spPr>
          <a:xfrm>
            <a:off x="1165396" y="138195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Etat actuel</a:t>
            </a:r>
          </a:p>
        </p:txBody>
      </p:sp>
    </p:spTree>
    <p:extLst>
      <p:ext uri="{BB962C8B-B14F-4D97-AF65-F5344CB8AC3E}">
        <p14:creationId xmlns:p14="http://schemas.microsoft.com/office/powerpoint/2010/main" val="36122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523AAA-D45C-4079-BFFB-5DEE22D6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7E8B9E-0EFD-454E-A87A-92E92B00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7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91AF546-814B-4DC2-BE06-2346B44BD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1"/>
          <a:stretch/>
        </p:blipFill>
        <p:spPr>
          <a:xfrm>
            <a:off x="1743693" y="1811045"/>
            <a:ext cx="7188639" cy="37306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347ED8-FB80-4775-B1BC-6FB4CADDC01E}"/>
              </a:ext>
            </a:extLst>
          </p:cNvPr>
          <p:cNvSpPr txBox="1"/>
          <p:nvPr/>
        </p:nvSpPr>
        <p:spPr>
          <a:xfrm>
            <a:off x="4096735" y="626332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Réussite / Echecs</a:t>
            </a:r>
          </a:p>
        </p:txBody>
      </p:sp>
    </p:spTree>
    <p:extLst>
      <p:ext uri="{BB962C8B-B14F-4D97-AF65-F5344CB8AC3E}">
        <p14:creationId xmlns:p14="http://schemas.microsoft.com/office/powerpoint/2010/main" val="419150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523AAA-D45C-4079-BFFB-5DEE22D6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7E8B9E-0EFD-454E-A87A-92E92B00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347ED8-FB80-4775-B1BC-6FB4CADDC01E}"/>
              </a:ext>
            </a:extLst>
          </p:cNvPr>
          <p:cNvSpPr txBox="1"/>
          <p:nvPr/>
        </p:nvSpPr>
        <p:spPr>
          <a:xfrm>
            <a:off x="4096735" y="6263320"/>
            <a:ext cx="29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 réel et avancement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56D671-AE20-459C-A98A-FD437D861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"/>
          <a:stretch/>
        </p:blipFill>
        <p:spPr>
          <a:xfrm>
            <a:off x="1555614" y="1411550"/>
            <a:ext cx="8069911" cy="45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A4E4-A23E-40CE-AB8E-679CF403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contrat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FE214F-F842-466E-8126-E3A53BB0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4E3523-E511-4807-97A6-5F2DD135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0" y="1632069"/>
            <a:ext cx="5893056" cy="43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191</Words>
  <Application>Microsoft Office PowerPoint</Application>
  <PresentationFormat>Grand écran</PresentationFormat>
  <Paragraphs>60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Project Management</vt:lpstr>
      <vt:lpstr>Sommaire</vt:lpstr>
      <vt:lpstr>Contexte</vt:lpstr>
      <vt:lpstr>Planning prévisionnel</vt:lpstr>
      <vt:lpstr>Répartition des rôles</vt:lpstr>
      <vt:lpstr>Répartition des rôles</vt:lpstr>
      <vt:lpstr>Avancement</vt:lpstr>
      <vt:lpstr>Avancement</vt:lpstr>
      <vt:lpstr>Objectifs du contrat</vt:lpstr>
      <vt:lpstr>Objectifs du contrat</vt:lpstr>
      <vt:lpstr>Pourcentage de finition du projet</vt:lpstr>
      <vt:lpstr>Depuis aujourd’hui</vt:lpstr>
      <vt:lpstr>Pourcentage de finition du projet actuel</vt:lpstr>
      <vt:lpstr>Bilan Personnel</vt:lpstr>
      <vt:lpstr>Merci de nous 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NEUVILLE MAXIME</dc:creator>
  <cp:lastModifiedBy>NEUVILLE MAXIME</cp:lastModifiedBy>
  <cp:revision>14</cp:revision>
  <dcterms:created xsi:type="dcterms:W3CDTF">2018-02-05T12:44:30Z</dcterms:created>
  <dcterms:modified xsi:type="dcterms:W3CDTF">2018-04-16T14:42:31Z</dcterms:modified>
</cp:coreProperties>
</file>