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5" r:id="rId1"/>
  </p:sldMasterIdLst>
  <p:notesMasterIdLst>
    <p:notesMasterId r:id="rId15"/>
  </p:notesMasterIdLst>
  <p:sldIdLst>
    <p:sldId id="256" r:id="rId2"/>
    <p:sldId id="257" r:id="rId3"/>
    <p:sldId id="27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Achievement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FD-42D1-9260-1AD44DD318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FD-42D1-9260-1AD44DD318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Success</c:v>
                </c:pt>
                <c:pt idx="1">
                  <c:v>Undone</c:v>
                </c:pt>
              </c:strCache>
            </c:strRef>
          </c:cat>
          <c:val>
            <c:numRef>
              <c:f>Feuil1!$B$2:$B$3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D5-4B27-BC00-DBCB98063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960F162-BC4A-4CC3-B4D8-1E7C92B850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1FF2BA-00FD-4C5E-943F-5FD5BEEDFAA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06B4-3DCC-4F58-A15F-AA22D9ACE553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B27D6081-771D-4E29-8BBF-F74AAE0C80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A62CA445-DB6C-49E9-8778-7DC0CAD99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8B0DFE-6991-4DA6-8449-3C88306A6B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2F0171-56E9-4A5D-A011-280AC63B8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35FC0-1CFC-4E19-95C7-50D04842D85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9B1F-C27C-4B23-B3BE-41905658AD5D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4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385A-D797-4A53-81D6-B5F3D882D474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61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1E8E-A90B-40ED-877D-6A21F7291D35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7942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8B64-C6AB-49F8-BDCD-352D25C2BD25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415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025A-C58A-4728-B194-897ABCB5920A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340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F274-DECB-46A7-BBC1-9F6B5CEC535A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396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D6E0-8DA0-4E17-B1AB-E7FA9D213A03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33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31D0-BD6D-4E49-80A3-7BEDB00205B0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40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0C03-3F1A-4EEA-BD39-44333ED8A4F7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16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7541-7250-4DE1-9E12-1F5DCA2D4795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31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32C4-1436-4F95-A36B-1B37361CD94C}" type="datetime1">
              <a:rPr lang="fr-FR" smtClean="0"/>
              <a:t>16/04/2018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61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59B1-4B59-455E-9050-891673957A7D}" type="datetime1">
              <a:rPr lang="fr-FR" smtClean="0"/>
              <a:t>16/04/2018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44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031A-0058-46A3-B913-911EA595CCB3}" type="datetime1">
              <a:rPr lang="fr-FR" smtClean="0"/>
              <a:t>16/04/2018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11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076D-8A75-4182-A737-926C86D590BA}" type="datetime1">
              <a:rPr lang="fr-FR" smtClean="0"/>
              <a:t>16/04/2018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84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65F7-8E7C-44FE-989D-ACFA1CE49E65}" type="datetime1">
              <a:rPr lang="fr-FR" smtClean="0"/>
              <a:t>16/04/2018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74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EE1-570B-49F1-B0F7-C4064D5413AA}" type="datetime1">
              <a:rPr lang="fr-FR" smtClean="0"/>
              <a:t>16/04/2018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78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6A5FA-E15C-4C32-8A58-1B8944A16E83}" type="datetime1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349530-0765-43BE-AE06-F37D29958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006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  <p:sldLayoutId id="2147484187" r:id="rId12"/>
    <p:sldLayoutId id="2147484188" r:id="rId13"/>
    <p:sldLayoutId id="2147484189" r:id="rId14"/>
    <p:sldLayoutId id="2147484190" r:id="rId15"/>
    <p:sldLayoutId id="214748419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google.fr/url?sa=i&amp;rct=j&amp;q=&amp;esrc=s&amp;source=images&amp;cd=&amp;cad=rja&amp;uact=8&amp;ved=0ahUKEwjW8-jh4JDTAhUJPxQKHfIfBbcQjRwIBw&amp;url=https://exia.cesi.fr/bde-exia-cesi-strasbourg/&amp;bvm=bv.152174688,d.d24&amp;psig=AFQjCNF8673ZeZE1axvz6vSaKaz9grA8Yw&amp;ust=149159988613816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795B2-7969-4FF6-B31E-0B4AF4D368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Management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925F4A-4F19-4D3E-A835-B9F757A84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Website</a:t>
            </a:r>
            <a:r>
              <a:rPr lang="fr-FR" dirty="0"/>
              <a:t> BDE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815F67-FEBE-447B-8F1E-52A66444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10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8A30-3E0D-4489-B8FB-CCA8D3C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</a:t>
            </a:r>
            <a:r>
              <a:rPr lang="fr-FR" dirty="0"/>
              <a:t> </a:t>
            </a:r>
            <a:r>
              <a:rPr lang="en-US" dirty="0"/>
              <a:t>achieved</a:t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A594AA-5349-46B5-A38A-CF23975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21B19A82-D2FF-4780-B776-0F831D6381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4300816"/>
              </p:ext>
            </p:extLst>
          </p:nvPr>
        </p:nvGraphicFramePr>
        <p:xfrm>
          <a:off x="-168712" y="1611696"/>
          <a:ext cx="6264712" cy="463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C0B0C6A-FBE9-41E9-A576-33E0F1D4DE6F}"/>
              </a:ext>
            </a:extLst>
          </p:cNvPr>
          <p:cNvSpPr txBox="1"/>
          <p:nvPr/>
        </p:nvSpPr>
        <p:spPr>
          <a:xfrm>
            <a:off x="6509494" y="4742935"/>
            <a:ext cx="258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Time </a:t>
            </a:r>
            <a:r>
              <a:rPr lang="fr-FR" dirty="0" err="1"/>
              <a:t>left</a:t>
            </a:r>
            <a:r>
              <a:rPr lang="fr-FR" dirty="0"/>
              <a:t> to end : ~25h</a:t>
            </a:r>
          </a:p>
        </p:txBody>
      </p:sp>
      <p:pic>
        <p:nvPicPr>
          <p:cNvPr id="6148" name="Picture 4" descr="Image result for horloge flat">
            <a:extLst>
              <a:ext uri="{FF2B5EF4-FFF2-40B4-BE49-F238E27FC236}">
                <a16:creationId xmlns:a16="http://schemas.microsoft.com/office/drawing/2014/main" id="{9D69E2BD-9EBF-45D1-B204-4F50E83C3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848" y="2180152"/>
            <a:ext cx="2432116" cy="243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60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8A30-3E0D-4489-B8FB-CCA8D3C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Charter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A594AA-5349-46B5-A38A-CF23975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11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C75DD9-765A-4B85-860B-8E69F5818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05" y="1577770"/>
            <a:ext cx="4895186" cy="446359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6480CE9-2FC9-4EBE-8835-53F87E554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645" y="1577770"/>
            <a:ext cx="4804036" cy="446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0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8A30-3E0D-4489-B8FB-CCA8D3C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A594AA-5349-46B5-A38A-CF23975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12</a:t>
            </a:fld>
            <a:endParaRPr lang="fr-FR"/>
          </a:p>
        </p:txBody>
      </p:sp>
      <p:pic>
        <p:nvPicPr>
          <p:cNvPr id="1026" name="Picture 2" descr="https://cdn.lynda.com/courses/167027-636216270716646230_270x480_thumb.jpg">
            <a:extLst>
              <a:ext uri="{FF2B5EF4-FFF2-40B4-BE49-F238E27FC236}">
                <a16:creationId xmlns:a16="http://schemas.microsoft.com/office/drawing/2014/main" id="{321FF3C2-A1D1-4C5A-AC15-E5B5DE69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90" y="2342626"/>
            <a:ext cx="4856201" cy="273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lynda.com/course/167028/167028-636270898004155242-16x9.jpg">
            <a:extLst>
              <a:ext uri="{FF2B5EF4-FFF2-40B4-BE49-F238E27FC236}">
                <a16:creationId xmlns:a16="http://schemas.microsoft.com/office/drawing/2014/main" id="{BC5A28F2-1D89-4946-8849-B52CB6FED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5951"/>
            <a:ext cx="5342153" cy="300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826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6FE0166-732B-4209-B959-A271D493E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43070" y="1492154"/>
            <a:ext cx="9215021" cy="1646302"/>
          </a:xfrm>
        </p:spPr>
        <p:txBody>
          <a:bodyPr/>
          <a:lstStyle/>
          <a:p>
            <a:r>
              <a:rPr lang="en-US" dirty="0"/>
              <a:t>Thanks you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8B4D6513-2782-4B8C-AA8E-A931CEA99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7175" y="3383952"/>
            <a:ext cx="7766936" cy="1096899"/>
          </a:xfrm>
        </p:spPr>
        <p:txBody>
          <a:bodyPr/>
          <a:lstStyle/>
          <a:p>
            <a:r>
              <a:rPr lang="fr-FR" dirty="0"/>
              <a:t>DO YOU HAVE QUESTIONS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D4D27C-AA22-44C3-A063-2BF32F00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05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B9746-4A71-4C5F-84E7-55ADB628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CE5ED0-F2E5-44B4-8BE4-CB5AAFFAE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9997" y="1550757"/>
            <a:ext cx="8596668" cy="3880773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Context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Planning</a:t>
            </a:r>
          </a:p>
          <a:p>
            <a:r>
              <a:rPr lang="en-US" dirty="0"/>
              <a:t>Tasks management 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Human</a:t>
            </a:r>
          </a:p>
          <a:p>
            <a:pPr lvl="1"/>
            <a:r>
              <a:rPr lang="en-US" dirty="0"/>
              <a:t>Equipment</a:t>
            </a:r>
          </a:p>
          <a:p>
            <a:pPr lvl="1"/>
            <a:r>
              <a:rPr lang="en-US" dirty="0"/>
              <a:t>Knowledge</a:t>
            </a:r>
          </a:p>
          <a:p>
            <a:r>
              <a:rPr lang="en-US" dirty="0"/>
              <a:t>Percentage</a:t>
            </a:r>
            <a:r>
              <a:rPr lang="fr-FR" dirty="0"/>
              <a:t> </a:t>
            </a:r>
            <a:r>
              <a:rPr lang="en-US" dirty="0"/>
              <a:t>achieved</a:t>
            </a:r>
          </a:p>
          <a:p>
            <a:r>
              <a:rPr lang="en-US" dirty="0"/>
              <a:t>Charter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0AC391-3DB7-4566-8506-25ED0CCA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01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1EAEF-3D39-436C-B748-4B9CD05C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E11C14-AE88-48A8-B6B2-B600BD9E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3</a:t>
            </a:fld>
            <a:endParaRPr lang="fr-FR"/>
          </a:p>
        </p:txBody>
      </p:sp>
      <p:pic>
        <p:nvPicPr>
          <p:cNvPr id="4098" name="Picture 2" descr="Image result for discord">
            <a:extLst>
              <a:ext uri="{FF2B5EF4-FFF2-40B4-BE49-F238E27FC236}">
                <a16:creationId xmlns:a16="http://schemas.microsoft.com/office/drawing/2014/main" id="{BF13B9C7-7F05-4041-ADDE-ED4EB7E53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024" y="2029715"/>
            <a:ext cx="1407319" cy="157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github">
            <a:extLst>
              <a:ext uri="{FF2B5EF4-FFF2-40B4-BE49-F238E27FC236}">
                <a16:creationId xmlns:a16="http://schemas.microsoft.com/office/drawing/2014/main" id="{A9572CA4-C25D-42E9-A346-29C2B9280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639" y="4281668"/>
            <a:ext cx="3093676" cy="129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sms">
            <a:extLst>
              <a:ext uri="{FF2B5EF4-FFF2-40B4-BE49-F238E27FC236}">
                <a16:creationId xmlns:a16="http://schemas.microsoft.com/office/drawing/2014/main" id="{ABF83330-6F12-48A0-B776-78F61E47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868" y="1738763"/>
            <a:ext cx="1491359" cy="186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speek">
            <a:extLst>
              <a:ext uri="{FF2B5EF4-FFF2-40B4-BE49-F238E27FC236}">
                <a16:creationId xmlns:a16="http://schemas.microsoft.com/office/drawing/2014/main" id="{5964E516-ADC3-4802-A81C-34A0E0994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138" y="360296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47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8A30-3E0D-4489-B8FB-CCA8D3C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A594AA-5349-46B5-A38A-CF23975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4</a:t>
            </a:fld>
            <a:endParaRPr lang="fr-FR"/>
          </a:p>
        </p:txBody>
      </p:sp>
      <p:pic>
        <p:nvPicPr>
          <p:cNvPr id="5" name="Picture 2" descr="Résultat de recherche d'images pour &quot;BDE CESI EXIA&quot;">
            <a:hlinkClick r:id="rId2"/>
            <a:extLst>
              <a:ext uri="{FF2B5EF4-FFF2-40B4-BE49-F238E27FC236}">
                <a16:creationId xmlns:a16="http://schemas.microsoft.com/office/drawing/2014/main" id="{E1237AD6-CF79-4395-A64D-109193255E9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17" y="3269478"/>
            <a:ext cx="5739765" cy="3228975"/>
          </a:xfrm>
          <a:prstGeom prst="rect">
            <a:avLst/>
          </a:prstGeom>
          <a:noFill/>
          <a:extLst/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F5947FB-EDD6-4152-AD63-5B69CF0D5DDA}"/>
              </a:ext>
            </a:extLst>
          </p:cNvPr>
          <p:cNvSpPr txBox="1"/>
          <p:nvPr/>
        </p:nvSpPr>
        <p:spPr>
          <a:xfrm>
            <a:off x="1743695" y="1636677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navigation bar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9401A67-1BDE-4B12-952C-EDF259F8D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06" y="1681117"/>
            <a:ext cx="4752019" cy="109620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C917E9B-FD77-499A-BD41-E736F1343F20}"/>
              </a:ext>
            </a:extLst>
          </p:cNvPr>
          <p:cNvSpPr txBox="1"/>
          <p:nvPr/>
        </p:nvSpPr>
        <p:spPr>
          <a:xfrm>
            <a:off x="7526060" y="5221323"/>
            <a:ext cx="257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BDE Website example</a:t>
            </a:r>
          </a:p>
        </p:txBody>
      </p:sp>
    </p:spTree>
    <p:extLst>
      <p:ext uri="{BB962C8B-B14F-4D97-AF65-F5344CB8AC3E}">
        <p14:creationId xmlns:p14="http://schemas.microsoft.com/office/powerpoint/2010/main" val="223271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8A30-3E0D-4489-B8FB-CCA8D3C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A594AA-5349-46B5-A38A-CF23975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4DDB5C-4967-4F36-89FF-98F1436D2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10086680" cy="372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0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8A30-3E0D-4489-B8FB-CCA8D3C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Tasks</a:t>
            </a:r>
            <a:r>
              <a:rPr lang="fr-FR" dirty="0"/>
              <a:t> management 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A594AA-5349-46B5-A38A-CF23975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6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64EF41-6535-4D0C-8E81-CD906265B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715" y="833645"/>
            <a:ext cx="5802344" cy="315223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E196ED1-43F8-4E02-B35D-535BFD60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14" y="4239727"/>
            <a:ext cx="8086538" cy="2166760"/>
          </a:xfrm>
          <a:prstGeom prst="rect">
            <a:avLst/>
          </a:prstGeom>
        </p:spPr>
      </p:pic>
      <p:pic>
        <p:nvPicPr>
          <p:cNvPr id="1026" name="Picture 2" descr="Image result for tasks">
            <a:extLst>
              <a:ext uri="{FF2B5EF4-FFF2-40B4-BE49-F238E27FC236}">
                <a16:creationId xmlns:a16="http://schemas.microsoft.com/office/drawing/2014/main" id="{9DB8EFD7-77DC-4621-A59E-A0AF0541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67" y="1737825"/>
            <a:ext cx="2944834" cy="199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64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8A30-3E0D-4489-B8FB-CCA8D3C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Risks - Human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A594AA-5349-46B5-A38A-CF23975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7</a:t>
            </a:fld>
            <a:endParaRPr lang="fr-FR"/>
          </a:p>
        </p:txBody>
      </p:sp>
      <p:pic>
        <p:nvPicPr>
          <p:cNvPr id="2050" name="Picture 2" descr="Image result for risks">
            <a:extLst>
              <a:ext uri="{FF2B5EF4-FFF2-40B4-BE49-F238E27FC236}">
                <a16:creationId xmlns:a16="http://schemas.microsoft.com/office/drawing/2014/main" id="{D884F1C6-29F9-4260-A6A0-934ACD06A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751" y="1930400"/>
            <a:ext cx="6039912" cy="408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92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8A30-3E0D-4489-B8FB-CCA8D3C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Risks - Equipment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A594AA-5349-46B5-A38A-CF23975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8</a:t>
            </a:fld>
            <a:endParaRPr lang="fr-FR"/>
          </a:p>
        </p:txBody>
      </p:sp>
      <p:pic>
        <p:nvPicPr>
          <p:cNvPr id="3074" name="Picture 2" descr="Image result for risks equipment">
            <a:extLst>
              <a:ext uri="{FF2B5EF4-FFF2-40B4-BE49-F238E27FC236}">
                <a16:creationId xmlns:a16="http://schemas.microsoft.com/office/drawing/2014/main" id="{B12A5DD0-8FF2-4274-B968-F61031813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45" y="1487780"/>
            <a:ext cx="3838105" cy="232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bracket ide">
            <a:extLst>
              <a:ext uri="{FF2B5EF4-FFF2-40B4-BE49-F238E27FC236}">
                <a16:creationId xmlns:a16="http://schemas.microsoft.com/office/drawing/2014/main" id="{6BCEA48B-8800-44D3-A9F7-BFD0CCB33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79" y="1421186"/>
            <a:ext cx="2449483" cy="244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bootstrap">
            <a:extLst>
              <a:ext uri="{FF2B5EF4-FFF2-40B4-BE49-F238E27FC236}">
                <a16:creationId xmlns:a16="http://schemas.microsoft.com/office/drawing/2014/main" id="{AFD7C112-C196-4114-A234-E4617E210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93" y="4095851"/>
            <a:ext cx="3193479" cy="268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20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28A30-3E0D-4489-B8FB-CCA8D3C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Risks - </a:t>
            </a:r>
            <a:r>
              <a:rPr lang="fr-FR" dirty="0" err="1"/>
              <a:t>Knowledge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A594AA-5349-46B5-A38A-CF239751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530-0765-43BE-AE06-F37D29958822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76B3C4-5AD1-4333-B874-2D0FF1F2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908" y="3285713"/>
            <a:ext cx="5953812" cy="3572287"/>
          </a:xfrm>
          <a:prstGeom prst="rect">
            <a:avLst/>
          </a:prstGeom>
        </p:spPr>
      </p:pic>
      <p:pic>
        <p:nvPicPr>
          <p:cNvPr id="5122" name="Picture 2" descr="Image result for stackoverflow">
            <a:extLst>
              <a:ext uri="{FF2B5EF4-FFF2-40B4-BE49-F238E27FC236}">
                <a16:creationId xmlns:a16="http://schemas.microsoft.com/office/drawing/2014/main" id="{6BFA0951-D561-4DBE-BE37-FFD753F70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6" y="907609"/>
            <a:ext cx="6333455" cy="205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Google">
            <a:extLst>
              <a:ext uri="{FF2B5EF4-FFF2-40B4-BE49-F238E27FC236}">
                <a16:creationId xmlns:a16="http://schemas.microsoft.com/office/drawing/2014/main" id="{C8670E86-2FDC-4251-BF01-74F8EAAEB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181" y="2300139"/>
            <a:ext cx="2980668" cy="29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4713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436</TotalTime>
  <Words>72</Words>
  <Application>Microsoft Office PowerPoint</Application>
  <PresentationFormat>Grand écran</PresentationFormat>
  <Paragraphs>43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Facette</vt:lpstr>
      <vt:lpstr>Project Management</vt:lpstr>
      <vt:lpstr>Sommaire</vt:lpstr>
      <vt:lpstr>Communication</vt:lpstr>
      <vt:lpstr>Context </vt:lpstr>
      <vt:lpstr>Planning</vt:lpstr>
      <vt:lpstr>Tasks management  </vt:lpstr>
      <vt:lpstr>Risks - Human</vt:lpstr>
      <vt:lpstr>Risks - Equipment</vt:lpstr>
      <vt:lpstr>Risks - Knowledge</vt:lpstr>
      <vt:lpstr>Percentage achieved </vt:lpstr>
      <vt:lpstr>Charter</vt:lpstr>
      <vt:lpstr>Conclusion</vt:lpstr>
      <vt:lpstr>Thanks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Projet</dc:title>
  <dc:creator>NEUVILLE MAXIME</dc:creator>
  <cp:lastModifiedBy>Maxime NEUVILLE</cp:lastModifiedBy>
  <cp:revision>27</cp:revision>
  <dcterms:created xsi:type="dcterms:W3CDTF">2018-02-05T12:44:30Z</dcterms:created>
  <dcterms:modified xsi:type="dcterms:W3CDTF">2018-04-16T19:32:37Z</dcterms:modified>
</cp:coreProperties>
</file>