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2" r:id="rId2"/>
    <p:sldId id="683" r:id="rId3"/>
    <p:sldId id="684" r:id="rId4"/>
    <p:sldId id="383" r:id="rId5"/>
    <p:sldId id="611" r:id="rId6"/>
    <p:sldId id="644" r:id="rId7"/>
    <p:sldId id="648" r:id="rId8"/>
    <p:sldId id="665" r:id="rId9"/>
    <p:sldId id="645" r:id="rId10"/>
    <p:sldId id="612" r:id="rId11"/>
    <p:sldId id="649" r:id="rId12"/>
    <p:sldId id="685" r:id="rId13"/>
    <p:sldId id="676" r:id="rId14"/>
    <p:sldId id="666" r:id="rId15"/>
    <p:sldId id="680" r:id="rId16"/>
    <p:sldId id="686" r:id="rId17"/>
    <p:sldId id="486" r:id="rId18"/>
    <p:sldId id="602" r:id="rId19"/>
    <p:sldId id="681" r:id="rId20"/>
    <p:sldId id="639" r:id="rId21"/>
    <p:sldId id="4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F3807-A6FF-4FB3-ABF4-64044BCF6D6D}" v="12" dt="2021-04-15T16:58:26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8" autoAdjust="0"/>
    <p:restoredTop sz="91159" autoAdjust="0"/>
  </p:normalViewPr>
  <p:slideViewPr>
    <p:cSldViewPr snapToGrid="0">
      <p:cViewPr varScale="1">
        <p:scale>
          <a:sx n="60" d="100"/>
          <a:sy n="6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Bonner" userId="5cbbbfe6-501d-4c56-bbbb-9c01a6aef2e5" providerId="ADAL" clId="{0A1F3807-A6FF-4FB3-ABF4-64044BCF6D6D}"/>
    <pc:docChg chg="undo custSel addSld delSld modSld sldOrd">
      <pc:chgData name="Sean Bonner" userId="5cbbbfe6-501d-4c56-bbbb-9c01a6aef2e5" providerId="ADAL" clId="{0A1F3807-A6FF-4FB3-ABF4-64044BCF6D6D}" dt="2021-04-15T19:34:12.396" v="1070" actId="20577"/>
      <pc:docMkLst>
        <pc:docMk/>
      </pc:docMkLst>
      <pc:sldChg chg="modSp mod">
        <pc:chgData name="Sean Bonner" userId="5cbbbfe6-501d-4c56-bbbb-9c01a6aef2e5" providerId="ADAL" clId="{0A1F3807-A6FF-4FB3-ABF4-64044BCF6D6D}" dt="2021-04-15T19:34:12.396" v="1070" actId="20577"/>
        <pc:sldMkLst>
          <pc:docMk/>
          <pc:sldMk cId="3950197944" sldId="382"/>
        </pc:sldMkLst>
        <pc:spChg chg="mod">
          <ac:chgData name="Sean Bonner" userId="5cbbbfe6-501d-4c56-bbbb-9c01a6aef2e5" providerId="ADAL" clId="{0A1F3807-A6FF-4FB3-ABF4-64044BCF6D6D}" dt="2021-04-15T19:34:12.396" v="1070" actId="20577"/>
          <ac:spMkLst>
            <pc:docMk/>
            <pc:sldMk cId="3950197944" sldId="382"/>
            <ac:spMk id="2" creationId="{41ED1255-2625-4E18-837D-148E14388DBC}"/>
          </ac:spMkLst>
        </pc:spChg>
      </pc:sldChg>
      <pc:sldChg chg="modSp mod">
        <pc:chgData name="Sean Bonner" userId="5cbbbfe6-501d-4c56-bbbb-9c01a6aef2e5" providerId="ADAL" clId="{0A1F3807-A6FF-4FB3-ABF4-64044BCF6D6D}" dt="2021-04-15T15:53:55.807" v="39" actId="20577"/>
        <pc:sldMkLst>
          <pc:docMk/>
          <pc:sldMk cId="3045430823" sldId="486"/>
        </pc:sldMkLst>
        <pc:spChg chg="mod">
          <ac:chgData name="Sean Bonner" userId="5cbbbfe6-501d-4c56-bbbb-9c01a6aef2e5" providerId="ADAL" clId="{0A1F3807-A6FF-4FB3-ABF4-64044BCF6D6D}" dt="2021-04-15T15:53:55.807" v="39" actId="20577"/>
          <ac:spMkLst>
            <pc:docMk/>
            <pc:sldMk cId="3045430823" sldId="486"/>
            <ac:spMk id="23" creationId="{FC5E5771-9138-48DA-B856-F69E079C1F52}"/>
          </ac:spMkLst>
        </pc:spChg>
      </pc:sldChg>
      <pc:sldChg chg="modSp mod">
        <pc:chgData name="Sean Bonner" userId="5cbbbfe6-501d-4c56-bbbb-9c01a6aef2e5" providerId="ADAL" clId="{0A1F3807-A6FF-4FB3-ABF4-64044BCF6D6D}" dt="2021-04-15T16:57:00.684" v="1040" actId="1076"/>
        <pc:sldMkLst>
          <pc:docMk/>
          <pc:sldMk cId="3071161650" sldId="612"/>
        </pc:sldMkLst>
        <pc:graphicFrameChg chg="mod modGraphic">
          <ac:chgData name="Sean Bonner" userId="5cbbbfe6-501d-4c56-bbbb-9c01a6aef2e5" providerId="ADAL" clId="{0A1F3807-A6FF-4FB3-ABF4-64044BCF6D6D}" dt="2021-04-15T16:57:00.684" v="1040" actId="1076"/>
          <ac:graphicFrameMkLst>
            <pc:docMk/>
            <pc:sldMk cId="3071161650" sldId="612"/>
            <ac:graphicFrameMk id="2" creationId="{0B242042-E5EC-41FE-83AF-86A79C6ACE2B}"/>
          </ac:graphicFrameMkLst>
        </pc:graphicFrameChg>
      </pc:sldChg>
      <pc:sldChg chg="modSp mod">
        <pc:chgData name="Sean Bonner" userId="5cbbbfe6-501d-4c56-bbbb-9c01a6aef2e5" providerId="ADAL" clId="{0A1F3807-A6FF-4FB3-ABF4-64044BCF6D6D}" dt="2021-04-15T15:53:08.382" v="2" actId="20577"/>
        <pc:sldMkLst>
          <pc:docMk/>
          <pc:sldMk cId="2040103164" sldId="645"/>
        </pc:sldMkLst>
        <pc:spChg chg="mod">
          <ac:chgData name="Sean Bonner" userId="5cbbbfe6-501d-4c56-bbbb-9c01a6aef2e5" providerId="ADAL" clId="{0A1F3807-A6FF-4FB3-ABF4-64044BCF6D6D}" dt="2021-04-15T15:53:08.382" v="2" actId="20577"/>
          <ac:spMkLst>
            <pc:docMk/>
            <pc:sldMk cId="2040103164" sldId="645"/>
            <ac:spMk id="9" creationId="{C7F0587A-5074-44A3-BA71-488FE17BFE7B}"/>
          </ac:spMkLst>
        </pc:spChg>
      </pc:sldChg>
      <pc:sldChg chg="modSp mod">
        <pc:chgData name="Sean Bonner" userId="5cbbbfe6-501d-4c56-bbbb-9c01a6aef2e5" providerId="ADAL" clId="{0A1F3807-A6FF-4FB3-ABF4-64044BCF6D6D}" dt="2021-04-15T15:53:03.227" v="1" actId="1076"/>
        <pc:sldMkLst>
          <pc:docMk/>
          <pc:sldMk cId="1720499974" sldId="665"/>
        </pc:sldMkLst>
        <pc:spChg chg="mod">
          <ac:chgData name="Sean Bonner" userId="5cbbbfe6-501d-4c56-bbbb-9c01a6aef2e5" providerId="ADAL" clId="{0A1F3807-A6FF-4FB3-ABF4-64044BCF6D6D}" dt="2021-04-15T15:53:03.227" v="1" actId="1076"/>
          <ac:spMkLst>
            <pc:docMk/>
            <pc:sldMk cId="1720499974" sldId="665"/>
            <ac:spMk id="11" creationId="{6FBE0AD2-B455-4663-BBC7-0F370380E3E3}"/>
          </ac:spMkLst>
        </pc:spChg>
        <pc:spChg chg="mod">
          <ac:chgData name="Sean Bonner" userId="5cbbbfe6-501d-4c56-bbbb-9c01a6aef2e5" providerId="ADAL" clId="{0A1F3807-A6FF-4FB3-ABF4-64044BCF6D6D}" dt="2021-04-15T15:53:03.227" v="1" actId="1076"/>
          <ac:spMkLst>
            <pc:docMk/>
            <pc:sldMk cId="1720499974" sldId="665"/>
            <ac:spMk id="12" creationId="{67928587-6F27-4730-838E-F315AB176643}"/>
          </ac:spMkLst>
        </pc:spChg>
      </pc:sldChg>
      <pc:sldChg chg="del">
        <pc:chgData name="Sean Bonner" userId="5cbbbfe6-501d-4c56-bbbb-9c01a6aef2e5" providerId="ADAL" clId="{0A1F3807-A6FF-4FB3-ABF4-64044BCF6D6D}" dt="2021-04-15T15:53:23.471" v="3" actId="2696"/>
        <pc:sldMkLst>
          <pc:docMk/>
          <pc:sldMk cId="3352720659" sldId="677"/>
        </pc:sldMkLst>
      </pc:sldChg>
      <pc:sldChg chg="del">
        <pc:chgData name="Sean Bonner" userId="5cbbbfe6-501d-4c56-bbbb-9c01a6aef2e5" providerId="ADAL" clId="{0A1F3807-A6FF-4FB3-ABF4-64044BCF6D6D}" dt="2021-04-15T15:53:23.471" v="3" actId="2696"/>
        <pc:sldMkLst>
          <pc:docMk/>
          <pc:sldMk cId="3882517520" sldId="678"/>
        </pc:sldMkLst>
      </pc:sldChg>
      <pc:sldChg chg="del">
        <pc:chgData name="Sean Bonner" userId="5cbbbfe6-501d-4c56-bbbb-9c01a6aef2e5" providerId="ADAL" clId="{0A1F3807-A6FF-4FB3-ABF4-64044BCF6D6D}" dt="2021-04-15T15:53:23.471" v="3" actId="2696"/>
        <pc:sldMkLst>
          <pc:docMk/>
          <pc:sldMk cId="853929675" sldId="679"/>
        </pc:sldMkLst>
      </pc:sldChg>
      <pc:sldChg chg="new del">
        <pc:chgData name="Sean Bonner" userId="5cbbbfe6-501d-4c56-bbbb-9c01a6aef2e5" providerId="ADAL" clId="{0A1F3807-A6FF-4FB3-ABF4-64044BCF6D6D}" dt="2021-04-15T16:59:19.299" v="1058" actId="47"/>
        <pc:sldMkLst>
          <pc:docMk/>
          <pc:sldMk cId="4110339730" sldId="682"/>
        </pc:sldMkLst>
      </pc:sldChg>
      <pc:sldChg chg="modSp add mod">
        <pc:chgData name="Sean Bonner" userId="5cbbbfe6-501d-4c56-bbbb-9c01a6aef2e5" providerId="ADAL" clId="{0A1F3807-A6FF-4FB3-ABF4-64044BCF6D6D}" dt="2021-04-15T16:35:15.289" v="511" actId="20577"/>
        <pc:sldMkLst>
          <pc:docMk/>
          <pc:sldMk cId="3571957486" sldId="683"/>
        </pc:sldMkLst>
        <pc:spChg chg="mod">
          <ac:chgData name="Sean Bonner" userId="5cbbbfe6-501d-4c56-bbbb-9c01a6aef2e5" providerId="ADAL" clId="{0A1F3807-A6FF-4FB3-ABF4-64044BCF6D6D}" dt="2021-04-15T16:35:15.289" v="511" actId="20577"/>
          <ac:spMkLst>
            <pc:docMk/>
            <pc:sldMk cId="3571957486" sldId="683"/>
            <ac:spMk id="8" creationId="{C9A0C416-A4EF-4721-8E02-A2403BC7901C}"/>
          </ac:spMkLst>
        </pc:spChg>
        <pc:spChg chg="mod">
          <ac:chgData name="Sean Bonner" userId="5cbbbfe6-501d-4c56-bbbb-9c01a6aef2e5" providerId="ADAL" clId="{0A1F3807-A6FF-4FB3-ABF4-64044BCF6D6D}" dt="2021-04-15T16:23:56.882" v="53" actId="20577"/>
          <ac:spMkLst>
            <pc:docMk/>
            <pc:sldMk cId="3571957486" sldId="683"/>
            <ac:spMk id="14" creationId="{19577C26-0BB8-4C16-B3F2-B8885C33B649}"/>
          </ac:spMkLst>
        </pc:spChg>
      </pc:sldChg>
      <pc:sldChg chg="modSp add mod ord">
        <pc:chgData name="Sean Bonner" userId="5cbbbfe6-501d-4c56-bbbb-9c01a6aef2e5" providerId="ADAL" clId="{0A1F3807-A6FF-4FB3-ABF4-64044BCF6D6D}" dt="2021-04-15T16:55:13.721" v="1036" actId="20577"/>
        <pc:sldMkLst>
          <pc:docMk/>
          <pc:sldMk cId="4096312332" sldId="684"/>
        </pc:sldMkLst>
        <pc:spChg chg="mod">
          <ac:chgData name="Sean Bonner" userId="5cbbbfe6-501d-4c56-bbbb-9c01a6aef2e5" providerId="ADAL" clId="{0A1F3807-A6FF-4FB3-ABF4-64044BCF6D6D}" dt="2021-04-15T16:55:13.721" v="1036" actId="20577"/>
          <ac:spMkLst>
            <pc:docMk/>
            <pc:sldMk cId="4096312332" sldId="684"/>
            <ac:spMk id="8" creationId="{C9A0C416-A4EF-4721-8E02-A2403BC7901C}"/>
          </ac:spMkLst>
        </pc:spChg>
        <pc:spChg chg="mod">
          <ac:chgData name="Sean Bonner" userId="5cbbbfe6-501d-4c56-bbbb-9c01a6aef2e5" providerId="ADAL" clId="{0A1F3807-A6FF-4FB3-ABF4-64044BCF6D6D}" dt="2021-04-15T16:44:32.553" v="526" actId="20577"/>
          <ac:spMkLst>
            <pc:docMk/>
            <pc:sldMk cId="4096312332" sldId="684"/>
            <ac:spMk id="14" creationId="{19577C26-0BB8-4C16-B3F2-B8885C33B649}"/>
          </ac:spMkLst>
        </pc:spChg>
      </pc:sldChg>
      <pc:sldChg chg="addSp delSp modSp add mod">
        <pc:chgData name="Sean Bonner" userId="5cbbbfe6-501d-4c56-bbbb-9c01a6aef2e5" providerId="ADAL" clId="{0A1F3807-A6FF-4FB3-ABF4-64044BCF6D6D}" dt="2021-04-15T16:57:29.219" v="1047" actId="1076"/>
        <pc:sldMkLst>
          <pc:docMk/>
          <pc:sldMk cId="2833176842" sldId="685"/>
        </pc:sldMkLst>
        <pc:spChg chg="add del mod">
          <ac:chgData name="Sean Bonner" userId="5cbbbfe6-501d-4c56-bbbb-9c01a6aef2e5" providerId="ADAL" clId="{0A1F3807-A6FF-4FB3-ABF4-64044BCF6D6D}" dt="2021-04-15T16:57:18.117" v="1045" actId="478"/>
          <ac:spMkLst>
            <pc:docMk/>
            <pc:sldMk cId="2833176842" sldId="685"/>
            <ac:spMk id="3" creationId="{AB941F7A-24ED-4ACA-A88D-B695C0D7817C}"/>
          </ac:spMkLst>
        </pc:spChg>
        <pc:spChg chg="del">
          <ac:chgData name="Sean Bonner" userId="5cbbbfe6-501d-4c56-bbbb-9c01a6aef2e5" providerId="ADAL" clId="{0A1F3807-A6FF-4FB3-ABF4-64044BCF6D6D}" dt="2021-04-15T16:57:13.163" v="1042" actId="478"/>
          <ac:spMkLst>
            <pc:docMk/>
            <pc:sldMk cId="2833176842" sldId="685"/>
            <ac:spMk id="8" creationId="{C9A0C416-A4EF-4721-8E02-A2403BC7901C}"/>
          </ac:spMkLst>
        </pc:spChg>
        <pc:spChg chg="del">
          <ac:chgData name="Sean Bonner" userId="5cbbbfe6-501d-4c56-bbbb-9c01a6aef2e5" providerId="ADAL" clId="{0A1F3807-A6FF-4FB3-ABF4-64044BCF6D6D}" dt="2021-04-15T16:57:15.473" v="1043" actId="478"/>
          <ac:spMkLst>
            <pc:docMk/>
            <pc:sldMk cId="2833176842" sldId="685"/>
            <ac:spMk id="11" creationId="{6FBE0AD2-B455-4663-BBC7-0F370380E3E3}"/>
          </ac:spMkLst>
        </pc:spChg>
        <pc:spChg chg="del">
          <ac:chgData name="Sean Bonner" userId="5cbbbfe6-501d-4c56-bbbb-9c01a6aef2e5" providerId="ADAL" clId="{0A1F3807-A6FF-4FB3-ABF4-64044BCF6D6D}" dt="2021-04-15T16:57:16.171" v="1044" actId="478"/>
          <ac:spMkLst>
            <pc:docMk/>
            <pc:sldMk cId="2833176842" sldId="685"/>
            <ac:spMk id="12" creationId="{67928587-6F27-4730-838E-F315AB176643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15" creationId="{27E7B999-8172-44FD-AF66-A750D930C90D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0" creationId="{6132DC3F-6398-4275-B595-26313EDC3EAF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1" creationId="{09669A86-E1C8-4D52-A4B2-589DD552BBBB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2" creationId="{63EB66AC-82BD-4765-B7D8-E5F13DB028B7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3" creationId="{70D6E0A0-8F01-49C4-84F0-D6B679204795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4" creationId="{E3F5943A-5A32-4F21-A6B2-32F2C7BFB5F7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5" creationId="{45B37647-A72B-4510-9D1D-F417E001C263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6" creationId="{841B27CB-D08C-4C39-B6DD-6A26672EF8C6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7" creationId="{BAA9256E-1DBF-4573-A236-A2291D240F90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8" creationId="{A9185619-D428-424C-80E6-8D1F970954BE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29" creationId="{2E983776-6A60-454D-B2E6-23BCA0B83348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0" creationId="{252AABE1-45E3-4871-9B42-2BFAA4B4074B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1" creationId="{3528A9C3-5019-487C-9E20-954FA63389CB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2" creationId="{4CF392D0-D341-4763-808B-47B042DF5776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3" creationId="{5D79500A-FD8F-42D3-A9DC-B7CA3495DB37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4" creationId="{9FBABB8E-438D-40ED-BABD-6B07B2F09B02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5" creationId="{820229D6-EEDA-43AF-8D66-CDB1E450FE10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6" creationId="{5D9E700E-816F-4B06-8CE4-8017F26309A2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7" creationId="{98D8ACE9-123D-41DA-86CA-2AE4B71ED6FC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8" creationId="{DEB03043-7623-4F76-B207-CE8C670DB002}"/>
          </ac:spMkLst>
        </pc:spChg>
        <pc:spChg chg="add mod">
          <ac:chgData name="Sean Bonner" userId="5cbbbfe6-501d-4c56-bbbb-9c01a6aef2e5" providerId="ADAL" clId="{0A1F3807-A6FF-4FB3-ABF4-64044BCF6D6D}" dt="2021-04-15T16:57:29.219" v="1047" actId="1076"/>
          <ac:spMkLst>
            <pc:docMk/>
            <pc:sldMk cId="2833176842" sldId="685"/>
            <ac:spMk id="39" creationId="{9A0A158A-6750-4798-804C-F13750D9F36A}"/>
          </ac:spMkLst>
        </pc:spChg>
      </pc:sldChg>
      <pc:sldChg chg="add del">
        <pc:chgData name="Sean Bonner" userId="5cbbbfe6-501d-4c56-bbbb-9c01a6aef2e5" providerId="ADAL" clId="{0A1F3807-A6FF-4FB3-ABF4-64044BCF6D6D}" dt="2021-04-15T16:57:44.958" v="1049" actId="47"/>
        <pc:sldMkLst>
          <pc:docMk/>
          <pc:sldMk cId="2278945910" sldId="686"/>
        </pc:sldMkLst>
      </pc:sldChg>
      <pc:sldChg chg="addSp delSp modSp add mod">
        <pc:chgData name="Sean Bonner" userId="5cbbbfe6-501d-4c56-bbbb-9c01a6aef2e5" providerId="ADAL" clId="{0A1F3807-A6FF-4FB3-ABF4-64044BCF6D6D}" dt="2021-04-15T16:58:26.547" v="1057" actId="1076"/>
        <pc:sldMkLst>
          <pc:docMk/>
          <pc:sldMk cId="2919259703" sldId="686"/>
        </pc:sldMkLst>
        <pc:spChg chg="add del mod">
          <ac:chgData name="Sean Bonner" userId="5cbbbfe6-501d-4c56-bbbb-9c01a6aef2e5" providerId="ADAL" clId="{0A1F3807-A6FF-4FB3-ABF4-64044BCF6D6D}" dt="2021-04-15T16:57:59.559" v="1052" actId="478"/>
          <ac:spMkLst>
            <pc:docMk/>
            <pc:sldMk cId="2919259703" sldId="686"/>
            <ac:spMk id="3" creationId="{3C7063A6-55FD-4DE4-89A5-645D5FD80421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8" creationId="{C9A0C416-A4EF-4721-8E02-A2403BC7901C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11" creationId="{6FBE0AD2-B455-4663-BBC7-0F370380E3E3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12" creationId="{67928587-6F27-4730-838E-F315AB176643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15" creationId="{A3F2043B-653E-4A39-A958-C6E6660D5B4F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20" creationId="{7D8443F8-0A8C-4A15-8CCB-2735D3D065A3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21" creationId="{73715F1C-52F2-48D1-A32A-6AF5083E8C30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26" creationId="{43E52937-C01D-48BD-AE74-ABBA25ADDA09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28" creationId="{A552C817-76C6-42A4-A793-DBE81B67AAAC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29" creationId="{9B2DB351-BD5A-4D7C-82A2-C9AF07E46392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30" creationId="{C6823CD0-9E1E-447B-9D98-5B851C1A4C10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31" creationId="{868B9A46-1CF1-48CE-853A-89B1106FB070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32" creationId="{CE378EC1-2472-4D71-9491-A1F87B1705E9}"/>
          </ac:spMkLst>
        </pc:spChg>
        <pc:spChg chg="del">
          <ac:chgData name="Sean Bonner" userId="5cbbbfe6-501d-4c56-bbbb-9c01a6aef2e5" providerId="ADAL" clId="{0A1F3807-A6FF-4FB3-ABF4-64044BCF6D6D}" dt="2021-04-15T16:57:56.800" v="1051" actId="478"/>
          <ac:spMkLst>
            <pc:docMk/>
            <pc:sldMk cId="2919259703" sldId="686"/>
            <ac:spMk id="34" creationId="{4799A34F-7D87-47E8-B894-0D73E2BD0966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35" creationId="{FC1C2D79-B072-475F-8423-47CC7E12F864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36" creationId="{BA341D52-D5A7-4C47-9A63-93F11EE1CC9F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37" creationId="{EA2FE8EA-3D69-43C3-AE3A-FE26EB16BA89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38" creationId="{BF4E858F-7899-4919-8777-4DAEADE8A536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39" creationId="{4F0DD0CC-CBD4-4A3A-A508-A93DEFCD14A7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0" creationId="{5099A94C-44C1-4EF2-8844-EEBBAC5E4166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1" creationId="{C3A5C3E8-ED73-4A79-A3D7-F8BEFEA94D36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2" creationId="{59D17715-0FF6-431F-98F0-2772CF6D63EA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3" creationId="{2CE886CB-76E8-4C20-A016-C63203686379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4" creationId="{9EB26DD3-5D64-404B-837D-74C1BDFBEB61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5" creationId="{F4D17965-F86C-487E-AE4B-EA8E1CB3FCAC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6" creationId="{BDFC4E1B-8123-41B1-A571-301F8C5E6360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7" creationId="{AE3EF37C-84C6-425C-9D0B-D032DB9C05BD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8" creationId="{920C32FB-4BAA-49A5-A30F-19911681A3EE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49" creationId="{CDA642E4-9056-4A1D-AA26-92821AEE4849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0" creationId="{776B875F-61B0-40B8-A2A4-D0AC4F2900A0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1" creationId="{0A35DD64-2428-4E32-95F2-B080E474E207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2" creationId="{A4819F0F-B149-4340-ACBC-500DFB15CA8B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3" creationId="{27396536-A693-4378-8653-97A21324FEDA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4" creationId="{A67A1360-87B0-467C-86E4-509BA4CA3265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5" creationId="{1FB7EC5E-0973-4261-B332-28AABCDC3AA3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6" creationId="{E30B44D9-DEC1-425F-A421-DC4FAD99AACA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7" creationId="{7D5907F5-4744-4F46-A9D5-180AAC0995D1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8" creationId="{695B7AFD-3A3D-4312-8526-FF0EB18E8AFB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59" creationId="{65BDBBB2-C435-4E9A-BE1F-A8BD9F08DBD2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60" creationId="{A1C93CF5-E03C-488C-83C0-39ACA0D80B64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61" creationId="{7CC939C1-A364-4353-8117-4EEDD1778BB1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62" creationId="{10704A9D-E0E9-4D7A-8B7B-9E251B83D337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63" creationId="{76A93DDF-2E3C-44B3-90AA-9BAB75D4972A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64" creationId="{DAB30A9C-CD35-45C0-B787-F1DB41F40A24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65" creationId="{5F81D563-74EB-4CC0-A616-6DAE93D52B14}"/>
          </ac:spMkLst>
        </pc:spChg>
        <pc:spChg chg="add mod">
          <ac:chgData name="Sean Bonner" userId="5cbbbfe6-501d-4c56-bbbb-9c01a6aef2e5" providerId="ADAL" clId="{0A1F3807-A6FF-4FB3-ABF4-64044BCF6D6D}" dt="2021-04-15T16:58:26.547" v="1057" actId="1076"/>
          <ac:spMkLst>
            <pc:docMk/>
            <pc:sldMk cId="2919259703" sldId="686"/>
            <ac:spMk id="66" creationId="{D4FFE9A5-B8B0-444F-AC8A-6552503D63C4}"/>
          </ac:spMkLst>
        </pc:spChg>
        <pc:cxnChg chg="del">
          <ac:chgData name="Sean Bonner" userId="5cbbbfe6-501d-4c56-bbbb-9c01a6aef2e5" providerId="ADAL" clId="{0A1F3807-A6FF-4FB3-ABF4-64044BCF6D6D}" dt="2021-04-15T16:57:56.800" v="1051" actId="478"/>
          <ac:cxnSpMkLst>
            <pc:docMk/>
            <pc:sldMk cId="2919259703" sldId="686"/>
            <ac:cxnSpMk id="22" creationId="{ECED42AD-8B6E-4163-9E36-413B508FEA15}"/>
          </ac:cxnSpMkLst>
        </pc:cxnChg>
        <pc:cxnChg chg="del">
          <ac:chgData name="Sean Bonner" userId="5cbbbfe6-501d-4c56-bbbb-9c01a6aef2e5" providerId="ADAL" clId="{0A1F3807-A6FF-4FB3-ABF4-64044BCF6D6D}" dt="2021-04-15T16:57:56.800" v="1051" actId="478"/>
          <ac:cxnSpMkLst>
            <pc:docMk/>
            <pc:sldMk cId="2919259703" sldId="686"/>
            <ac:cxnSpMk id="23" creationId="{58E6019D-04EF-4A51-9F4F-ECFEEEC21AED}"/>
          </ac:cxnSpMkLst>
        </pc:cxnChg>
        <pc:cxnChg chg="del">
          <ac:chgData name="Sean Bonner" userId="5cbbbfe6-501d-4c56-bbbb-9c01a6aef2e5" providerId="ADAL" clId="{0A1F3807-A6FF-4FB3-ABF4-64044BCF6D6D}" dt="2021-04-15T16:57:56.800" v="1051" actId="478"/>
          <ac:cxnSpMkLst>
            <pc:docMk/>
            <pc:sldMk cId="2919259703" sldId="686"/>
            <ac:cxnSpMk id="24" creationId="{F961D01A-2369-47C9-BE74-DCFA2AE4E53A}"/>
          </ac:cxnSpMkLst>
        </pc:cxnChg>
        <pc:cxnChg chg="del">
          <ac:chgData name="Sean Bonner" userId="5cbbbfe6-501d-4c56-bbbb-9c01a6aef2e5" providerId="ADAL" clId="{0A1F3807-A6FF-4FB3-ABF4-64044BCF6D6D}" dt="2021-04-15T16:57:56.800" v="1051" actId="478"/>
          <ac:cxnSpMkLst>
            <pc:docMk/>
            <pc:sldMk cId="2919259703" sldId="686"/>
            <ac:cxnSpMk id="25" creationId="{125198D8-5BFC-4554-BBC9-AE907D753448}"/>
          </ac:cxnSpMkLst>
        </pc:cxnChg>
        <pc:cxnChg chg="del">
          <ac:chgData name="Sean Bonner" userId="5cbbbfe6-501d-4c56-bbbb-9c01a6aef2e5" providerId="ADAL" clId="{0A1F3807-A6FF-4FB3-ABF4-64044BCF6D6D}" dt="2021-04-15T16:57:56.800" v="1051" actId="478"/>
          <ac:cxnSpMkLst>
            <pc:docMk/>
            <pc:sldMk cId="2919259703" sldId="686"/>
            <ac:cxnSpMk id="27" creationId="{51F86C48-AE0E-415A-8F41-FB3287CFFEFE}"/>
          </ac:cxnSpMkLst>
        </pc:cxnChg>
        <pc:cxnChg chg="del">
          <ac:chgData name="Sean Bonner" userId="5cbbbfe6-501d-4c56-bbbb-9c01a6aef2e5" providerId="ADAL" clId="{0A1F3807-A6FF-4FB3-ABF4-64044BCF6D6D}" dt="2021-04-15T16:57:56.800" v="1051" actId="478"/>
          <ac:cxnSpMkLst>
            <pc:docMk/>
            <pc:sldMk cId="2919259703" sldId="686"/>
            <ac:cxnSpMk id="33" creationId="{9F947D4E-4FF3-4AB6-922C-854801CE1ED4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0A151-3C56-43E4-B227-4D3EA55B324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20AC108-1C18-4A65-B932-7FE31839B8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Revision</a:t>
          </a:r>
        </a:p>
      </dgm:t>
    </dgm:pt>
    <dgm:pt modelId="{500950FA-48BC-488C-9FEA-75411A18E431}" type="parTrans" cxnId="{C975CC83-48EB-42B0-BC0D-FB4CEA6637AC}">
      <dgm:prSet/>
      <dgm:spPr/>
      <dgm:t>
        <a:bodyPr/>
        <a:lstStyle/>
        <a:p>
          <a:endParaRPr lang="en-GB"/>
        </a:p>
      </dgm:t>
    </dgm:pt>
    <dgm:pt modelId="{923A9F55-F24F-410D-A88F-DE91F9FE9507}" type="sibTrans" cxnId="{C975CC83-48EB-42B0-BC0D-FB4CEA6637AC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8B311C-D6F3-45EB-804D-D97E2ADE597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Appending letters</a:t>
          </a:r>
        </a:p>
      </dgm:t>
    </dgm:pt>
    <dgm:pt modelId="{45166BDE-6238-4DFE-B465-DC7AC1484AFE}" type="parTrans" cxnId="{AD7710AF-678F-49BF-B35E-1D4E6E912ECD}">
      <dgm:prSet/>
      <dgm:spPr/>
      <dgm:t>
        <a:bodyPr/>
        <a:lstStyle/>
        <a:p>
          <a:endParaRPr lang="en-GB"/>
        </a:p>
      </dgm:t>
    </dgm:pt>
    <dgm:pt modelId="{386294EB-C43C-41A3-A78C-4541AD3FE108}" type="sibTrans" cxnId="{AD7710AF-678F-49BF-B35E-1D4E6E912ECD}">
      <dgm:prSet/>
      <dgm:spPr/>
      <dgm:t>
        <a:bodyPr/>
        <a:lstStyle/>
        <a:p>
          <a:endParaRPr lang="en-GB"/>
        </a:p>
      </dgm:t>
    </dgm:pt>
    <dgm:pt modelId="{5920FD58-23AC-4CBB-B077-1AC24E768F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Converting to a string</a:t>
          </a:r>
        </a:p>
      </dgm:t>
    </dgm:pt>
    <dgm:pt modelId="{54F9505F-84E6-44CD-9898-93C76E67C431}" type="parTrans" cxnId="{07031105-6252-4A23-973E-B57E5C91FCD7}">
      <dgm:prSet/>
      <dgm:spPr/>
      <dgm:t>
        <a:bodyPr/>
        <a:lstStyle/>
        <a:p>
          <a:endParaRPr lang="en-GB"/>
        </a:p>
      </dgm:t>
    </dgm:pt>
    <dgm:pt modelId="{1601D6EF-FB49-4F9C-B305-2E5F47A1BA62}" type="sibTrans" cxnId="{07031105-6252-4A23-973E-B57E5C91FCD7}">
      <dgm:prSet/>
      <dgm:spPr/>
      <dgm:t>
        <a:bodyPr/>
        <a:lstStyle/>
        <a:p>
          <a:endParaRPr lang="en-GB"/>
        </a:p>
      </dgm:t>
    </dgm:pt>
    <dgm:pt modelId="{13B772AE-D3B8-46DC-8494-358A4BFE8C3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String Buffers</a:t>
          </a:r>
        </a:p>
      </dgm:t>
    </dgm:pt>
    <dgm:pt modelId="{406D66D8-8415-4F2E-9E60-CCD7C8F02987}" type="parTrans" cxnId="{128A9620-A2F3-492B-9AF5-C08ED9DE8BD2}">
      <dgm:prSet/>
      <dgm:spPr/>
      <dgm:t>
        <a:bodyPr/>
        <a:lstStyle/>
        <a:p>
          <a:endParaRPr lang="en-IE"/>
        </a:p>
      </dgm:t>
    </dgm:pt>
    <dgm:pt modelId="{F4F32426-42BB-4884-8AC9-549FAFA7C4B3}" type="sibTrans" cxnId="{128A9620-A2F3-492B-9AF5-C08ED9DE8BD2}">
      <dgm:prSet/>
      <dgm:spPr/>
      <dgm:t>
        <a:bodyPr/>
        <a:lstStyle/>
        <a:p>
          <a:endParaRPr lang="en-IE"/>
        </a:p>
      </dgm:t>
    </dgm:pt>
    <dgm:pt modelId="{339826ED-0C75-4F02-816B-90DC7AF57182}">
      <dgm:prSet phldrT="[Text]"/>
      <dgm:spPr/>
      <dgm:t>
        <a:bodyPr/>
        <a:lstStyle/>
        <a:p>
          <a:r>
            <a:rPr lang="en-GB" dirty="0"/>
            <a:t>Manipulating String Buffers</a:t>
          </a:r>
          <a:endParaRPr lang="en-IE" dirty="0"/>
        </a:p>
      </dgm:t>
    </dgm:pt>
    <dgm:pt modelId="{D2A96C7D-15E4-41AB-B82D-28F5F26102DB}" type="parTrans" cxnId="{D965F4D5-8118-441C-8E94-6D1F0B437190}">
      <dgm:prSet/>
      <dgm:spPr/>
      <dgm:t>
        <a:bodyPr/>
        <a:lstStyle/>
        <a:p>
          <a:endParaRPr lang="en-IE"/>
        </a:p>
      </dgm:t>
    </dgm:pt>
    <dgm:pt modelId="{008334F8-94F7-4B4A-A851-F07081808671}" type="sibTrans" cxnId="{D965F4D5-8118-441C-8E94-6D1F0B437190}">
      <dgm:prSet/>
      <dgm:spPr/>
      <dgm:t>
        <a:bodyPr/>
        <a:lstStyle/>
        <a:p>
          <a:endParaRPr lang="en-IE"/>
        </a:p>
      </dgm:t>
    </dgm:pt>
    <dgm:pt modelId="{C0996FB9-DD86-481F-84E4-7A966D8FF3FE}" type="pres">
      <dgm:prSet presAssocID="{E7A0A151-3C56-43E4-B227-4D3EA55B324C}" presName="Name0" presStyleCnt="0">
        <dgm:presLayoutVars>
          <dgm:chMax val="7"/>
          <dgm:chPref val="7"/>
          <dgm:dir/>
        </dgm:presLayoutVars>
      </dgm:prSet>
      <dgm:spPr/>
    </dgm:pt>
    <dgm:pt modelId="{6345DEF2-E09A-43B8-8B84-BCB45E9CB085}" type="pres">
      <dgm:prSet presAssocID="{E7A0A151-3C56-43E4-B227-4D3EA55B324C}" presName="Name1" presStyleCnt="0"/>
      <dgm:spPr/>
    </dgm:pt>
    <dgm:pt modelId="{6CDF545D-44E3-4FCD-AC6D-E7BC17A1951D}" type="pres">
      <dgm:prSet presAssocID="{E7A0A151-3C56-43E4-B227-4D3EA55B324C}" presName="cycle" presStyleCnt="0"/>
      <dgm:spPr/>
    </dgm:pt>
    <dgm:pt modelId="{79D3E28D-1089-462B-A99B-1C70959ED4DE}" type="pres">
      <dgm:prSet presAssocID="{E7A0A151-3C56-43E4-B227-4D3EA55B324C}" presName="srcNode" presStyleLbl="node1" presStyleIdx="0" presStyleCnt="5"/>
      <dgm:spPr/>
    </dgm:pt>
    <dgm:pt modelId="{9688F7CE-E5C9-4F6A-B54C-BA31A914FE7B}" type="pres">
      <dgm:prSet presAssocID="{E7A0A151-3C56-43E4-B227-4D3EA55B324C}" presName="conn" presStyleLbl="parChTrans1D2" presStyleIdx="0" presStyleCnt="1"/>
      <dgm:spPr/>
    </dgm:pt>
    <dgm:pt modelId="{AE5EA76D-D32D-4CEF-9D7D-BE90E937B11B}" type="pres">
      <dgm:prSet presAssocID="{E7A0A151-3C56-43E4-B227-4D3EA55B324C}" presName="extraNode" presStyleLbl="node1" presStyleIdx="0" presStyleCnt="5"/>
      <dgm:spPr/>
    </dgm:pt>
    <dgm:pt modelId="{24298998-6807-4E11-8AF6-C722EE7E59D7}" type="pres">
      <dgm:prSet presAssocID="{E7A0A151-3C56-43E4-B227-4D3EA55B324C}" presName="dstNode" presStyleLbl="node1" presStyleIdx="0" presStyleCnt="5"/>
      <dgm:spPr/>
    </dgm:pt>
    <dgm:pt modelId="{F5764435-E86E-495A-94AD-40E312229F70}" type="pres">
      <dgm:prSet presAssocID="{D20AC108-1C18-4A65-B932-7FE31839B8C8}" presName="text_1" presStyleLbl="node1" presStyleIdx="0" presStyleCnt="5">
        <dgm:presLayoutVars>
          <dgm:bulletEnabled val="1"/>
        </dgm:presLayoutVars>
      </dgm:prSet>
      <dgm:spPr/>
    </dgm:pt>
    <dgm:pt modelId="{9A5D4755-B9BE-4AC6-A412-1D2CA73B2BA6}" type="pres">
      <dgm:prSet presAssocID="{D20AC108-1C18-4A65-B932-7FE31839B8C8}" presName="accent_1" presStyleCnt="0"/>
      <dgm:spPr/>
    </dgm:pt>
    <dgm:pt modelId="{B3386ECF-56D6-4B61-BF4F-1E4AB6A8839A}" type="pres">
      <dgm:prSet presAssocID="{D20AC108-1C18-4A65-B932-7FE31839B8C8}" presName="accentRepeatNode" presStyleLbl="solidFgAcc1" presStyleIdx="0" presStyleCnt="5"/>
      <dgm:spPr/>
    </dgm:pt>
    <dgm:pt modelId="{906DCD63-E368-4B38-B20E-D60F85F85C36}" type="pres">
      <dgm:prSet presAssocID="{13B772AE-D3B8-46DC-8494-358A4BFE8C3A}" presName="text_2" presStyleLbl="node1" presStyleIdx="1" presStyleCnt="5">
        <dgm:presLayoutVars>
          <dgm:bulletEnabled val="1"/>
        </dgm:presLayoutVars>
      </dgm:prSet>
      <dgm:spPr/>
    </dgm:pt>
    <dgm:pt modelId="{F9E68108-5491-4D90-AFE8-CFDEED9D6E21}" type="pres">
      <dgm:prSet presAssocID="{13B772AE-D3B8-46DC-8494-358A4BFE8C3A}" presName="accent_2" presStyleCnt="0"/>
      <dgm:spPr/>
    </dgm:pt>
    <dgm:pt modelId="{42198ACE-E4DD-4FAB-A005-AA1D54514BDB}" type="pres">
      <dgm:prSet presAssocID="{13B772AE-D3B8-46DC-8494-358A4BFE8C3A}" presName="accentRepeatNode" presStyleLbl="solidFgAcc1" presStyleIdx="1" presStyleCnt="5"/>
      <dgm:spPr/>
    </dgm:pt>
    <dgm:pt modelId="{8FA1A18F-2A66-4837-8883-2009A6B3D13C}" type="pres">
      <dgm:prSet presAssocID="{339826ED-0C75-4F02-816B-90DC7AF57182}" presName="text_3" presStyleLbl="node1" presStyleIdx="2" presStyleCnt="5">
        <dgm:presLayoutVars>
          <dgm:bulletEnabled val="1"/>
        </dgm:presLayoutVars>
      </dgm:prSet>
      <dgm:spPr/>
    </dgm:pt>
    <dgm:pt modelId="{03137D78-46B4-48A1-AFDF-1BFC2DB19F87}" type="pres">
      <dgm:prSet presAssocID="{339826ED-0C75-4F02-816B-90DC7AF57182}" presName="accent_3" presStyleCnt="0"/>
      <dgm:spPr/>
    </dgm:pt>
    <dgm:pt modelId="{41AC6725-3910-4D16-9DE6-07FC619F3E52}" type="pres">
      <dgm:prSet presAssocID="{339826ED-0C75-4F02-816B-90DC7AF57182}" presName="accentRepeatNode" presStyleLbl="solidFgAcc1" presStyleIdx="2" presStyleCnt="5"/>
      <dgm:spPr/>
    </dgm:pt>
    <dgm:pt modelId="{11102DB7-FC42-4383-9D2F-416D23DCB1C7}" type="pres">
      <dgm:prSet presAssocID="{AF8B311C-D6F3-45EB-804D-D97E2ADE597E}" presName="text_4" presStyleLbl="node1" presStyleIdx="3" presStyleCnt="5">
        <dgm:presLayoutVars>
          <dgm:bulletEnabled val="1"/>
        </dgm:presLayoutVars>
      </dgm:prSet>
      <dgm:spPr/>
    </dgm:pt>
    <dgm:pt modelId="{887F7D04-CF45-4100-BB01-EAC11DED8742}" type="pres">
      <dgm:prSet presAssocID="{AF8B311C-D6F3-45EB-804D-D97E2ADE597E}" presName="accent_4" presStyleCnt="0"/>
      <dgm:spPr/>
    </dgm:pt>
    <dgm:pt modelId="{9118F388-429A-430B-A5BD-E7537F58023E}" type="pres">
      <dgm:prSet presAssocID="{AF8B311C-D6F3-45EB-804D-D97E2ADE597E}" presName="accentRepeatNode" presStyleLbl="solidFgAcc1" presStyleIdx="3" presStyleCnt="5"/>
      <dgm:spPr/>
    </dgm:pt>
    <dgm:pt modelId="{B5171649-0C6E-42E3-B485-1651E3E8D3E0}" type="pres">
      <dgm:prSet presAssocID="{5920FD58-23AC-4CBB-B077-1AC24E768F14}" presName="text_5" presStyleLbl="node1" presStyleIdx="4" presStyleCnt="5">
        <dgm:presLayoutVars>
          <dgm:bulletEnabled val="1"/>
        </dgm:presLayoutVars>
      </dgm:prSet>
      <dgm:spPr/>
    </dgm:pt>
    <dgm:pt modelId="{6C83D68D-0604-46B7-B210-BD634865A85B}" type="pres">
      <dgm:prSet presAssocID="{5920FD58-23AC-4CBB-B077-1AC24E768F14}" presName="accent_5" presStyleCnt="0"/>
      <dgm:spPr/>
    </dgm:pt>
    <dgm:pt modelId="{FCF7812A-EE15-4BA5-8C0C-651521250FD5}" type="pres">
      <dgm:prSet presAssocID="{5920FD58-23AC-4CBB-B077-1AC24E768F14}" presName="accentRepeatNode" presStyleLbl="solidFgAcc1" presStyleIdx="4" presStyleCnt="5"/>
      <dgm:spPr/>
    </dgm:pt>
  </dgm:ptLst>
  <dgm:cxnLst>
    <dgm:cxn modelId="{052FE002-3459-45B5-8073-67CFA41BA609}" type="presOf" srcId="{E7A0A151-3C56-43E4-B227-4D3EA55B324C}" destId="{C0996FB9-DD86-481F-84E4-7A966D8FF3FE}" srcOrd="0" destOrd="0" presId="urn:microsoft.com/office/officeart/2008/layout/VerticalCurvedList"/>
    <dgm:cxn modelId="{07031105-6252-4A23-973E-B57E5C91FCD7}" srcId="{E7A0A151-3C56-43E4-B227-4D3EA55B324C}" destId="{5920FD58-23AC-4CBB-B077-1AC24E768F14}" srcOrd="4" destOrd="0" parTransId="{54F9505F-84E6-44CD-9898-93C76E67C431}" sibTransId="{1601D6EF-FB49-4F9C-B305-2E5F47A1BA62}"/>
    <dgm:cxn modelId="{128A9620-A2F3-492B-9AF5-C08ED9DE8BD2}" srcId="{E7A0A151-3C56-43E4-B227-4D3EA55B324C}" destId="{13B772AE-D3B8-46DC-8494-358A4BFE8C3A}" srcOrd="1" destOrd="0" parTransId="{406D66D8-8415-4F2E-9E60-CCD7C8F02987}" sibTransId="{F4F32426-42BB-4884-8AC9-549FAFA7C4B3}"/>
    <dgm:cxn modelId="{75B24251-94F2-43F4-8872-86AEE60DEAD3}" type="presOf" srcId="{AF8B311C-D6F3-45EB-804D-D97E2ADE597E}" destId="{11102DB7-FC42-4383-9D2F-416D23DCB1C7}" srcOrd="0" destOrd="0" presId="urn:microsoft.com/office/officeart/2008/layout/VerticalCurvedList"/>
    <dgm:cxn modelId="{D2820E7D-01DE-4619-9D30-95F11FD46C9B}" type="presOf" srcId="{D20AC108-1C18-4A65-B932-7FE31839B8C8}" destId="{F5764435-E86E-495A-94AD-40E312229F70}" srcOrd="0" destOrd="0" presId="urn:microsoft.com/office/officeart/2008/layout/VerticalCurvedList"/>
    <dgm:cxn modelId="{C975CC83-48EB-42B0-BC0D-FB4CEA6637AC}" srcId="{E7A0A151-3C56-43E4-B227-4D3EA55B324C}" destId="{D20AC108-1C18-4A65-B932-7FE31839B8C8}" srcOrd="0" destOrd="0" parTransId="{500950FA-48BC-488C-9FEA-75411A18E431}" sibTransId="{923A9F55-F24F-410D-A88F-DE91F9FE9507}"/>
    <dgm:cxn modelId="{E7FB298C-1E33-4090-8A2B-146E384B1F88}" type="presOf" srcId="{339826ED-0C75-4F02-816B-90DC7AF57182}" destId="{8FA1A18F-2A66-4837-8883-2009A6B3D13C}" srcOrd="0" destOrd="0" presId="urn:microsoft.com/office/officeart/2008/layout/VerticalCurvedList"/>
    <dgm:cxn modelId="{AD7710AF-678F-49BF-B35E-1D4E6E912ECD}" srcId="{E7A0A151-3C56-43E4-B227-4D3EA55B324C}" destId="{AF8B311C-D6F3-45EB-804D-D97E2ADE597E}" srcOrd="3" destOrd="0" parTransId="{45166BDE-6238-4DFE-B465-DC7AC1484AFE}" sibTransId="{386294EB-C43C-41A3-A78C-4541AD3FE108}"/>
    <dgm:cxn modelId="{0994F4C9-9A2A-4AE4-827E-CD0943B62931}" type="presOf" srcId="{13B772AE-D3B8-46DC-8494-358A4BFE8C3A}" destId="{906DCD63-E368-4B38-B20E-D60F85F85C36}" srcOrd="0" destOrd="0" presId="urn:microsoft.com/office/officeart/2008/layout/VerticalCurvedList"/>
    <dgm:cxn modelId="{D965F4D5-8118-441C-8E94-6D1F0B437190}" srcId="{E7A0A151-3C56-43E4-B227-4D3EA55B324C}" destId="{339826ED-0C75-4F02-816B-90DC7AF57182}" srcOrd="2" destOrd="0" parTransId="{D2A96C7D-15E4-41AB-B82D-28F5F26102DB}" sibTransId="{008334F8-94F7-4B4A-A851-F07081808671}"/>
    <dgm:cxn modelId="{8FEF4AF0-55BE-4366-8E3A-A675A1BFB340}" type="presOf" srcId="{5920FD58-23AC-4CBB-B077-1AC24E768F14}" destId="{B5171649-0C6E-42E3-B485-1651E3E8D3E0}" srcOrd="0" destOrd="0" presId="urn:microsoft.com/office/officeart/2008/layout/VerticalCurvedList"/>
    <dgm:cxn modelId="{C66C9FFC-C3E6-4E84-8136-DA6AACF4692F}" type="presOf" srcId="{923A9F55-F24F-410D-A88F-DE91F9FE9507}" destId="{9688F7CE-E5C9-4F6A-B54C-BA31A914FE7B}" srcOrd="0" destOrd="0" presId="urn:microsoft.com/office/officeart/2008/layout/VerticalCurvedList"/>
    <dgm:cxn modelId="{9A247E10-46A2-4CE0-A180-83A71B2CE6E7}" type="presParOf" srcId="{C0996FB9-DD86-481F-84E4-7A966D8FF3FE}" destId="{6345DEF2-E09A-43B8-8B84-BCB45E9CB085}" srcOrd="0" destOrd="0" presId="urn:microsoft.com/office/officeart/2008/layout/VerticalCurvedList"/>
    <dgm:cxn modelId="{85193D09-C3BC-4DEE-B117-4FBDA478617D}" type="presParOf" srcId="{6345DEF2-E09A-43B8-8B84-BCB45E9CB085}" destId="{6CDF545D-44E3-4FCD-AC6D-E7BC17A1951D}" srcOrd="0" destOrd="0" presId="urn:microsoft.com/office/officeart/2008/layout/VerticalCurvedList"/>
    <dgm:cxn modelId="{22D048F7-0F75-44AB-8E44-6DEEFB47BFEA}" type="presParOf" srcId="{6CDF545D-44E3-4FCD-AC6D-E7BC17A1951D}" destId="{79D3E28D-1089-462B-A99B-1C70959ED4DE}" srcOrd="0" destOrd="0" presId="urn:microsoft.com/office/officeart/2008/layout/VerticalCurvedList"/>
    <dgm:cxn modelId="{E7E9D22A-25CF-4AAD-9C2E-13FF7D79E3BF}" type="presParOf" srcId="{6CDF545D-44E3-4FCD-AC6D-E7BC17A1951D}" destId="{9688F7CE-E5C9-4F6A-B54C-BA31A914FE7B}" srcOrd="1" destOrd="0" presId="urn:microsoft.com/office/officeart/2008/layout/VerticalCurvedList"/>
    <dgm:cxn modelId="{58ED6E62-5169-4863-8F66-86ED42365C19}" type="presParOf" srcId="{6CDF545D-44E3-4FCD-AC6D-E7BC17A1951D}" destId="{AE5EA76D-D32D-4CEF-9D7D-BE90E937B11B}" srcOrd="2" destOrd="0" presId="urn:microsoft.com/office/officeart/2008/layout/VerticalCurvedList"/>
    <dgm:cxn modelId="{794BD3B4-1F4C-4D2B-A9BD-ACEDE0FF2D25}" type="presParOf" srcId="{6CDF545D-44E3-4FCD-AC6D-E7BC17A1951D}" destId="{24298998-6807-4E11-8AF6-C722EE7E59D7}" srcOrd="3" destOrd="0" presId="urn:microsoft.com/office/officeart/2008/layout/VerticalCurvedList"/>
    <dgm:cxn modelId="{9CCCB171-7CA7-496D-B3DC-307C4ADEA6DC}" type="presParOf" srcId="{6345DEF2-E09A-43B8-8B84-BCB45E9CB085}" destId="{F5764435-E86E-495A-94AD-40E312229F70}" srcOrd="1" destOrd="0" presId="urn:microsoft.com/office/officeart/2008/layout/VerticalCurvedList"/>
    <dgm:cxn modelId="{B969648A-2F26-42AF-B1C2-2563D1A7B4B6}" type="presParOf" srcId="{6345DEF2-E09A-43B8-8B84-BCB45E9CB085}" destId="{9A5D4755-B9BE-4AC6-A412-1D2CA73B2BA6}" srcOrd="2" destOrd="0" presId="urn:microsoft.com/office/officeart/2008/layout/VerticalCurvedList"/>
    <dgm:cxn modelId="{6425497C-CB63-47CA-909A-63B628C8CAFC}" type="presParOf" srcId="{9A5D4755-B9BE-4AC6-A412-1D2CA73B2BA6}" destId="{B3386ECF-56D6-4B61-BF4F-1E4AB6A8839A}" srcOrd="0" destOrd="0" presId="urn:microsoft.com/office/officeart/2008/layout/VerticalCurvedList"/>
    <dgm:cxn modelId="{AAB9A4DA-8DEF-4764-8885-7F27DE03D2F6}" type="presParOf" srcId="{6345DEF2-E09A-43B8-8B84-BCB45E9CB085}" destId="{906DCD63-E368-4B38-B20E-D60F85F85C36}" srcOrd="3" destOrd="0" presId="urn:microsoft.com/office/officeart/2008/layout/VerticalCurvedList"/>
    <dgm:cxn modelId="{2379FB34-2E95-40BA-85C4-B80F61D0A009}" type="presParOf" srcId="{6345DEF2-E09A-43B8-8B84-BCB45E9CB085}" destId="{F9E68108-5491-4D90-AFE8-CFDEED9D6E21}" srcOrd="4" destOrd="0" presId="urn:microsoft.com/office/officeart/2008/layout/VerticalCurvedList"/>
    <dgm:cxn modelId="{351D2389-468E-424D-BAAB-CAC59C946E99}" type="presParOf" srcId="{F9E68108-5491-4D90-AFE8-CFDEED9D6E21}" destId="{42198ACE-E4DD-4FAB-A005-AA1D54514BDB}" srcOrd="0" destOrd="0" presId="urn:microsoft.com/office/officeart/2008/layout/VerticalCurvedList"/>
    <dgm:cxn modelId="{1D970173-3D84-4EFA-87CA-831942BCBBF9}" type="presParOf" srcId="{6345DEF2-E09A-43B8-8B84-BCB45E9CB085}" destId="{8FA1A18F-2A66-4837-8883-2009A6B3D13C}" srcOrd="5" destOrd="0" presId="urn:microsoft.com/office/officeart/2008/layout/VerticalCurvedList"/>
    <dgm:cxn modelId="{06CFB460-8C8C-4269-BBEE-75D2B6D187C1}" type="presParOf" srcId="{6345DEF2-E09A-43B8-8B84-BCB45E9CB085}" destId="{03137D78-46B4-48A1-AFDF-1BFC2DB19F87}" srcOrd="6" destOrd="0" presId="urn:microsoft.com/office/officeart/2008/layout/VerticalCurvedList"/>
    <dgm:cxn modelId="{866C5CFD-5EB4-4981-8266-F405014AF603}" type="presParOf" srcId="{03137D78-46B4-48A1-AFDF-1BFC2DB19F87}" destId="{41AC6725-3910-4D16-9DE6-07FC619F3E52}" srcOrd="0" destOrd="0" presId="urn:microsoft.com/office/officeart/2008/layout/VerticalCurvedList"/>
    <dgm:cxn modelId="{1EFDDEFA-5715-4CCC-8E5F-A0E9568958C0}" type="presParOf" srcId="{6345DEF2-E09A-43B8-8B84-BCB45E9CB085}" destId="{11102DB7-FC42-4383-9D2F-416D23DCB1C7}" srcOrd="7" destOrd="0" presId="urn:microsoft.com/office/officeart/2008/layout/VerticalCurvedList"/>
    <dgm:cxn modelId="{22ACC1BE-D6D7-46E0-9CCA-2CFC8F86F72A}" type="presParOf" srcId="{6345DEF2-E09A-43B8-8B84-BCB45E9CB085}" destId="{887F7D04-CF45-4100-BB01-EAC11DED8742}" srcOrd="8" destOrd="0" presId="urn:microsoft.com/office/officeart/2008/layout/VerticalCurvedList"/>
    <dgm:cxn modelId="{87E50475-F85F-4AFE-A21B-C734C6576587}" type="presParOf" srcId="{887F7D04-CF45-4100-BB01-EAC11DED8742}" destId="{9118F388-429A-430B-A5BD-E7537F58023E}" srcOrd="0" destOrd="0" presId="urn:microsoft.com/office/officeart/2008/layout/VerticalCurvedList"/>
    <dgm:cxn modelId="{4B2CDF41-8F95-483B-A113-B611C6774BD1}" type="presParOf" srcId="{6345DEF2-E09A-43B8-8B84-BCB45E9CB085}" destId="{B5171649-0C6E-42E3-B485-1651E3E8D3E0}" srcOrd="9" destOrd="0" presId="urn:microsoft.com/office/officeart/2008/layout/VerticalCurvedList"/>
    <dgm:cxn modelId="{FD798593-A9CF-472E-BED4-64BCF899C135}" type="presParOf" srcId="{6345DEF2-E09A-43B8-8B84-BCB45E9CB085}" destId="{6C83D68D-0604-46B7-B210-BD634865A85B}" srcOrd="10" destOrd="0" presId="urn:microsoft.com/office/officeart/2008/layout/VerticalCurvedList"/>
    <dgm:cxn modelId="{9943600B-3BB4-4287-B76C-662C3109CBD0}" type="presParOf" srcId="{6C83D68D-0604-46B7-B210-BD634865A85B}" destId="{FCF7812A-EE15-4BA5-8C0C-651521250F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8F7CE-E5C9-4F6A-B54C-BA31A914FE7B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64435-E86E-495A-94AD-40E312229F70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Revision</a:t>
          </a:r>
        </a:p>
      </dsp:txBody>
      <dsp:txXfrm>
        <a:off x="411090" y="271871"/>
        <a:ext cx="10044785" cy="544091"/>
      </dsp:txXfrm>
    </dsp:sp>
    <dsp:sp modelId="{B3386ECF-56D6-4B61-BF4F-1E4AB6A8839A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DCD63-E368-4B38-B20E-D60F85F85C36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String Buffers</a:t>
          </a:r>
        </a:p>
      </dsp:txBody>
      <dsp:txXfrm>
        <a:off x="800969" y="1087747"/>
        <a:ext cx="9654905" cy="544091"/>
      </dsp:txXfrm>
    </dsp:sp>
    <dsp:sp modelId="{42198ACE-E4DD-4FAB-A005-AA1D54514BDB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1A18F-2A66-4837-8883-2009A6B3D13C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Manipulating String Buffers</a:t>
          </a:r>
          <a:endParaRPr lang="en-IE" sz="2600" kern="1200" dirty="0"/>
        </a:p>
      </dsp:txBody>
      <dsp:txXfrm>
        <a:off x="920631" y="1903623"/>
        <a:ext cx="9535243" cy="544091"/>
      </dsp:txXfrm>
    </dsp:sp>
    <dsp:sp modelId="{41AC6725-3910-4D16-9DE6-07FC619F3E52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02DB7-FC42-4383-9D2F-416D23DCB1C7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Appending letters</a:t>
          </a:r>
        </a:p>
      </dsp:txBody>
      <dsp:txXfrm>
        <a:off x="800969" y="2719499"/>
        <a:ext cx="9654905" cy="544091"/>
      </dsp:txXfrm>
    </dsp:sp>
    <dsp:sp modelId="{9118F388-429A-430B-A5BD-E7537F58023E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71649-0C6E-42E3-B485-1651E3E8D3E0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Converting to a string</a:t>
          </a:r>
        </a:p>
      </dsp:txBody>
      <dsp:txXfrm>
        <a:off x="411090" y="3535375"/>
        <a:ext cx="10044785" cy="544091"/>
      </dsp:txXfrm>
    </dsp:sp>
    <dsp:sp modelId="{FCF7812A-EE15-4BA5-8C0C-651521250FD5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1E8EB-A29D-45A9-92C0-3F484BCAA508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88F95-DE05-49BE-A101-40F1B459AE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54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52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48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88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73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1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589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88F95-DE05-49BE-A101-40F1B459AE77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06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88F95-DE05-49BE-A101-40F1B459AE77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27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88F95-DE05-49BE-A101-40F1B459AE77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905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88F95-DE05-49BE-A101-40F1B459AE77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75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43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32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42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35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49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45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https://www.javatpoint.com/StringBuffer-class</a:t>
            </a:r>
          </a:p>
          <a:p>
            <a:endParaRPr lang="en-GB" dirty="0"/>
          </a:p>
          <a:p>
            <a:r>
              <a:rPr lang="en-GB" dirty="0"/>
              <a:t>https://docs.oracle.com/javase/7/docs/api/java/lang/StringBuffer.html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1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F2C0C-2383-450F-96F8-74C846B4D3A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48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39B9-B1E4-4F85-82BE-7739CE23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5965E-4658-4674-AEE7-AA805C69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C89A-DED1-44A2-BE77-69F6234B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2F1E-4270-466A-B712-B618E33A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08D4-4CBD-458C-81B6-D3977761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3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525F-F039-4200-865B-7BCE1E96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FAEE5-6713-4B11-8F7B-0B8DB5CA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845F7-7A89-4D81-B2C0-B67C36EA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059F-7E20-498C-BE37-FD461A62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78E4-3B32-4A9C-9E0E-E7D18453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88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55C38-7978-4F3A-967B-F48334A91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FB015-BF7C-4271-8BE3-2B43AC4A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CC85-577A-4C06-9EBB-2F2824F2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7B92-B8C8-4C75-B0CE-F07FAF6B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407DD-A8EE-44BA-AFC3-965C3FEA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7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E033-0FED-4EB2-9911-61CCE4B4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FFED-8DD1-4D19-A52A-CF269556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A85A-B2D7-42DC-AABB-F3E997B4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945E-A793-40B3-95E3-EB87895C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6C47-3699-4AD3-9C5D-2833A44D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7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7169-DA14-4184-BBA5-592E170D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CB09-3282-4375-A1AD-6CC31413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D763-A1C0-4B26-BC04-F3388B6E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E1B0-6144-4B12-A275-DAA0A14E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2EF0-A91D-44EF-B2E9-01DA29BE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84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FFDF-9F0B-4F82-9A50-80CE92B7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73A-CE6D-49A5-B25D-204D1E1E7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196ED-AA32-4898-8F62-2187D64F5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3DAD-1892-4660-861D-789440E8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75392-6A6B-48FD-89E1-42A66F61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537F-32AE-49B7-8BDD-0A831885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9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1704-F5D9-4B5A-A50E-5D7E8D84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FC92B-D3F3-43D8-961E-2A9241AD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0911-AE1C-4E70-A7A9-D3057B04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175E-2BF0-4C7D-AA43-A28D49AF0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23FF8-B43A-488B-B3D0-5EC970479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0225E-2A10-455A-81B6-23A81028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76D9A-985E-4CC3-8BFA-CE7C65DF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ECC8A-9051-4F8E-8634-1F477FCE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43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86BE-4D08-4CCD-A599-83B554BB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1068E-3830-49A3-A5BB-F6FC369F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E5BBB-F9EF-4DDA-8F02-1BB36E4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A85AD-96D4-4E32-9E9C-E1912D11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4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B3532-4BE6-406D-9640-2D8A1A77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D09AF-39AC-4766-99A2-CF7C5465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DA3E8-4B1A-43D8-A595-DA62C8C1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1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7F6E-2875-4BD5-8CD0-55A731AC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BC6F-8925-41BD-B414-03148C9DC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D1CE-9273-4B93-A99F-CBB52280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37D6E-BCE7-4DAF-A690-B7CC9F2A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C147-1C92-466B-BC0B-4F7A4B65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3BA5-5057-4261-88C4-670B1F56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98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5915-2B5A-4864-907F-D42F3762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7C8E2-A674-4D7E-85BA-7004D3F13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3A12F-B544-4C20-AC91-40B8CAC6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B4D01-4D1E-447A-B340-18721C36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EA7F7-62A5-4C88-9D1B-15C4FCBC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0905-0984-4217-AB3A-58967996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06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12847-4EA9-4D83-995B-B1EC777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543C-605C-4261-9CB9-4B69BF39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C837-608A-462C-9520-89E68B22A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C0D8-EFCE-4F27-94A9-1ED109EC6586}" type="datetimeFigureOut">
              <a:rPr lang="en-GB" smtClean="0"/>
              <a:t>15/04/2021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D1CB-E053-4DB2-BEE3-6C497846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97D1-A2AF-4D37-9262-09CAC8EB6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19B9-E162-4AC8-9DB0-9D15A8D172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38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1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D1255-2625-4E18-837D-148E1438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5" y="730155"/>
            <a:ext cx="6090743" cy="14228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11 </a:t>
            </a:r>
            <a:r>
              <a:rPr lang="en-US" dirty="0">
                <a:solidFill>
                  <a:srgbClr val="FFFFFF"/>
                </a:solidFill>
              </a:rPr>
              <a:t>Lecture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rgbClr val="50493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FD3B0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E50CD8EE-3FAF-46E7-A8EA-019055D3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2717021"/>
            <a:ext cx="6102096" cy="34108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Software Development – String Buffers</a:t>
            </a:r>
            <a:endParaRPr lang="en-US" sz="2000" dirty="0"/>
          </a:p>
          <a:p>
            <a:pPr marL="0" indent="0">
              <a:buNone/>
            </a:pPr>
            <a:r>
              <a:rPr lang="en-IE" sz="2000" dirty="0"/>
              <a:t>sbonner@staff.ncirl.ie</a:t>
            </a:r>
          </a:p>
        </p:txBody>
      </p:sp>
      <p:sp>
        <p:nvSpPr>
          <p:cNvPr id="65" name="Rectangle 69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FD3B06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80530A0-091A-47DB-BE75-2F17D2B4A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1" r="15207" b="-1"/>
          <a:stretch/>
        </p:blipFill>
        <p:spPr>
          <a:xfrm>
            <a:off x="7517695" y="3079153"/>
            <a:ext cx="3977640" cy="27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9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String Buffer – Methods	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242042-E5EC-41FE-83AF-86A79C6AC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479"/>
              </p:ext>
            </p:extLst>
          </p:nvPr>
        </p:nvGraphicFramePr>
        <p:xfrm>
          <a:off x="1117599" y="2615786"/>
          <a:ext cx="9441027" cy="18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75">
                  <a:extLst>
                    <a:ext uri="{9D8B030D-6E8A-4147-A177-3AD203B41FA5}">
                      <a16:colId xmlns:a16="http://schemas.microsoft.com/office/drawing/2014/main" val="2228197509"/>
                    </a:ext>
                  </a:extLst>
                </a:gridCol>
                <a:gridCol w="7661752">
                  <a:extLst>
                    <a:ext uri="{9D8B030D-6E8A-4147-A177-3AD203B41FA5}">
                      <a16:colId xmlns:a16="http://schemas.microsoft.com/office/drawing/2014/main" val="683184087"/>
                    </a:ext>
                  </a:extLst>
                </a:gridCol>
              </a:tblGrid>
              <a:tr h="577327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59236"/>
                  </a:ext>
                </a:extLst>
              </a:tr>
              <a:tr h="577327">
                <a:tc>
                  <a:txBody>
                    <a:bodyPr/>
                    <a:lstStyle/>
                    <a:p>
                      <a:r>
                        <a:rPr lang="en-US" dirty="0"/>
                        <a:t>append()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append() method concatenates the given argument with this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900856"/>
                  </a:ext>
                </a:extLst>
              </a:tr>
              <a:tr h="699386">
                <a:tc>
                  <a:txBody>
                    <a:bodyPr/>
                    <a:lstStyle/>
                    <a:p>
                      <a:r>
                        <a:rPr lang="en-US" dirty="0"/>
                        <a:t>insert()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insert() method inserts the given string with this string at the given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5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16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String Buffer – append example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0C416-A4EF-4721-8E02-A2403BC7901C}"/>
              </a:ext>
            </a:extLst>
          </p:cNvPr>
          <p:cNvSpPr txBox="1"/>
          <p:nvPr/>
        </p:nvSpPr>
        <p:spPr>
          <a:xfrm>
            <a:off x="507030" y="1613051"/>
            <a:ext cx="10287970" cy="156966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append method ‘concatenates’ the content of the </a:t>
            </a:r>
            <a:r>
              <a:rPr lang="en-US" sz="2400" dirty="0" err="1"/>
              <a:t>StringBuffer</a:t>
            </a:r>
            <a:r>
              <a:rPr lang="en-US" sz="2400" dirty="0"/>
              <a:t> with a String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E.g. adds the String at the next available index space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0AD2-B455-4663-BBC7-0F370380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1" y="3070522"/>
            <a:ext cx="5428820" cy="3258079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u="sng" dirty="0">
                <a:cs typeface="Courier"/>
              </a:rPr>
              <a:t>Syntax</a:t>
            </a:r>
            <a:endParaRPr lang="en-US" sz="2000" dirty="0">
              <a:cs typeface="Courier"/>
            </a:endParaRPr>
          </a:p>
          <a:p>
            <a:pPr marL="114300" indent="0">
              <a:buNone/>
            </a:pPr>
            <a:endParaRPr lang="en-US" sz="2400" u="sng" dirty="0">
              <a:cs typeface="Courier"/>
            </a:endParaRP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&gt;.append(&lt;String&gt;);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928587-6F27-4730-838E-F315AB176643}"/>
              </a:ext>
            </a:extLst>
          </p:cNvPr>
          <p:cNvSpPr txBox="1">
            <a:spLocks/>
          </p:cNvSpPr>
          <p:nvPr/>
        </p:nvSpPr>
        <p:spPr>
          <a:xfrm>
            <a:off x="6517037" y="3070522"/>
            <a:ext cx="5210558" cy="3258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cs typeface="Courier"/>
              </a:rPr>
              <a:t>Example:</a:t>
            </a: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(“World”);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//output is “Hello World”</a:t>
            </a: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0" indent="0">
              <a:buNone/>
            </a:pPr>
            <a:endParaRPr lang="en-US" u="sng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3418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String Buffer – append example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27E7B999-8172-44FD-AF66-A750D930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125" y="2754867"/>
            <a:ext cx="244944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E" dirty="0">
                <a:solidFill>
                  <a:srgbClr val="000000"/>
                </a:solidFill>
                <a:latin typeface="Courier New" charset="0"/>
              </a:rPr>
              <a:t>H   E   L   L  O</a:t>
            </a:r>
          </a:p>
        </p:txBody>
      </p:sp>
      <p:sp>
        <p:nvSpPr>
          <p:cNvPr id="20" name="Line 3">
            <a:extLst>
              <a:ext uri="{FF2B5EF4-FFF2-40B4-BE49-F238E27FC236}">
                <a16:creationId xmlns:a16="http://schemas.microsoft.com/office/drawing/2014/main" id="{6132DC3F-6398-4275-B595-26313EDC3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725" y="2754867"/>
            <a:ext cx="1440" cy="32691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09669A86-E1C8-4D52-A4B2-589DD552B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325" y="2754867"/>
            <a:ext cx="1440" cy="32691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63EB66AC-82BD-4765-B7D8-E5F13DB02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364" y="2754867"/>
            <a:ext cx="1440" cy="3269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70D6E0A0-8F01-49C4-84F0-D6B679204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964" y="2754867"/>
            <a:ext cx="1440" cy="3269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E3F5943A-5A32-4F21-A6B2-32F2C7BF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844" y="3063059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0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45B37647-A72B-4510-9D1D-F417E001C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884" y="3063059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1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841B27CB-D08C-4C39-B6DD-6A26672EF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164" y="3063059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2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BAA9256E-1DBF-4573-A236-A2291D24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764" y="3063059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3</a:t>
            </a: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A9185619-D428-424C-80E6-8D1F9709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964" y="3081781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4</a:t>
            </a: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E983776-6A60-454D-B2E6-23BCA0B8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404" y="2592130"/>
            <a:ext cx="2776320" cy="653829"/>
          </a:xfrm>
          <a:prstGeom prst="ellipse">
            <a:avLst/>
          </a:prstGeom>
          <a:noFill/>
          <a:ln w="360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252AABE1-45E3-4871-9B42-2BFAA4B40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324" y="2265215"/>
            <a:ext cx="69408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 dirty="0">
                <a:latin typeface="Courier New" charset="0"/>
              </a:rPr>
              <a:t>word</a:t>
            </a:r>
          </a:p>
        </p:txBody>
      </p:sp>
      <p:sp>
        <p:nvSpPr>
          <p:cNvPr id="31" name="AutoShape 14">
            <a:extLst>
              <a:ext uri="{FF2B5EF4-FFF2-40B4-BE49-F238E27FC236}">
                <a16:creationId xmlns:a16="http://schemas.microsoft.com/office/drawing/2014/main" id="{3528A9C3-5019-487C-9E20-954FA633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64" y="4225261"/>
            <a:ext cx="2449440" cy="489651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E">
                <a:solidFill>
                  <a:srgbClr val="000000"/>
                </a:solidFill>
                <a:latin typeface="Courier New" charset="0"/>
              </a:rPr>
              <a:t>O              H</a:t>
            </a: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4CF392D0-D341-4763-808B-47B042DF5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964" y="4225261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5D79500A-FD8F-42D3-A9DC-B7CA3495D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564" y="4225261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9FBABB8E-438D-40ED-BABD-6B07B2F09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164" y="4225261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820229D6-EEDA-43AF-8D66-CDB1E450F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764" y="4225261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5D9E700E-816F-4B06-8CE4-8017F2630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3365" y="3408695"/>
            <a:ext cx="329760" cy="979303"/>
          </a:xfrm>
          <a:prstGeom prst="line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98D8ACE9-123D-41DA-86CA-2AE4B71ED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004" y="3408695"/>
            <a:ext cx="1440" cy="1795869"/>
          </a:xfrm>
          <a:prstGeom prst="line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DEB03043-7623-4F76-B207-CE8C670DB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6004" y="4549295"/>
            <a:ext cx="3265920" cy="656709"/>
          </a:xfrm>
          <a:prstGeom prst="line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9A0A158A-6750-4798-804C-F13750D9F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124" y="4225261"/>
            <a:ext cx="94320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>
                <a:latin typeface="Courier New" charset="0"/>
              </a:rPr>
              <a:t>strBuf</a:t>
            </a:r>
          </a:p>
        </p:txBody>
      </p:sp>
    </p:spTree>
    <p:extLst>
      <p:ext uri="{BB962C8B-B14F-4D97-AF65-F5344CB8AC3E}">
        <p14:creationId xmlns:p14="http://schemas.microsoft.com/office/powerpoint/2010/main" val="283317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String Buffer – insert() example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0C416-A4EF-4721-8E02-A2403BC7901C}"/>
              </a:ext>
            </a:extLst>
          </p:cNvPr>
          <p:cNvSpPr txBox="1"/>
          <p:nvPr/>
        </p:nvSpPr>
        <p:spPr>
          <a:xfrm>
            <a:off x="507030" y="1613051"/>
            <a:ext cx="10287970" cy="46166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insert() method insert some text starting at the specified index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0AD2-B455-4663-BBC7-0F370380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1" y="3070522"/>
            <a:ext cx="5428820" cy="3258079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u="sng" dirty="0">
                <a:cs typeface="Courier"/>
              </a:rPr>
              <a:t>Syntax</a:t>
            </a:r>
            <a:endParaRPr lang="en-US" sz="2000" dirty="0">
              <a:cs typeface="Courier"/>
            </a:endParaRPr>
          </a:p>
          <a:p>
            <a:pPr marL="114300" indent="0">
              <a:buNone/>
            </a:pPr>
            <a:endParaRPr lang="en-US" sz="2400" u="sng" dirty="0">
              <a:cs typeface="Courier"/>
            </a:endParaRP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&gt;.insert(&lt;index&gt;,&lt;String&gt;);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928587-6F27-4730-838E-F315AB176643}"/>
              </a:ext>
            </a:extLst>
          </p:cNvPr>
          <p:cNvSpPr txBox="1">
            <a:spLocks/>
          </p:cNvSpPr>
          <p:nvPr/>
        </p:nvSpPr>
        <p:spPr>
          <a:xfrm>
            <a:off x="6517037" y="3070522"/>
            <a:ext cx="5210558" cy="3258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cs typeface="Courier"/>
              </a:rPr>
              <a:t>Example:</a:t>
            </a: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strBuff.insert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“World”);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//output is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HWorldello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0" indent="0">
              <a:buNone/>
            </a:pPr>
            <a:endParaRPr lang="en-US" u="sng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609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B446-0242-42EB-8F8B-2AEF6502C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0E45B-EA96-46EE-BFBF-6C5D6D1AD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B47F01-B700-4975-B2D2-E866C9E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0000"/>
                </a:solidFill>
              </a:rPr>
              <a:t>Convert to String</a:t>
            </a:r>
          </a:p>
        </p:txBody>
      </p:sp>
      <p:sp>
        <p:nvSpPr>
          <p:cNvPr id="7" name="Freeform 62">
            <a:extLst>
              <a:ext uri="{FF2B5EF4-FFF2-40B4-BE49-F238E27FC236}">
                <a16:creationId xmlns:a16="http://schemas.microsoft.com/office/drawing/2014/main" id="{D4ED8F18-983D-4AA8-9539-C4EAD0C10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4D1ED18F-4102-4F9B-B21C-106F75114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F0587A-5074-44A3-BA71-488FE17B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>
            <a:normAutofit/>
          </a:bodyPr>
          <a:lstStyle/>
          <a:p>
            <a:pPr marL="271463" indent="-271463"/>
            <a:r>
              <a:rPr lang="en-US" sz="2400" dirty="0"/>
              <a:t>It is sometimes needed to convert a </a:t>
            </a:r>
            <a:r>
              <a:rPr lang="en-US" sz="2400" dirty="0" err="1"/>
              <a:t>StringBuffer</a:t>
            </a:r>
            <a:r>
              <a:rPr lang="en-US" sz="2400" dirty="0"/>
              <a:t> into a regular String</a:t>
            </a:r>
          </a:p>
          <a:p>
            <a:pPr marL="728663" lvl="1" indent="-271463"/>
            <a:r>
              <a:rPr lang="en-US" sz="2000" dirty="0"/>
              <a:t>Use the </a:t>
            </a:r>
            <a:r>
              <a:rPr lang="en-US" sz="2000" i="1" dirty="0" err="1"/>
              <a:t>toString</a:t>
            </a:r>
            <a:r>
              <a:rPr lang="en-US" sz="2000" i="1" dirty="0"/>
              <a:t>() </a:t>
            </a:r>
            <a:r>
              <a:rPr lang="en-US" sz="2000" dirty="0"/>
              <a:t>method</a:t>
            </a:r>
          </a:p>
          <a:p>
            <a:pPr marL="728663" lvl="1" indent="-271463"/>
            <a:endParaRPr lang="en-US" sz="2000" dirty="0"/>
          </a:p>
          <a:p>
            <a:pPr marL="271463" indent="-271463"/>
            <a:r>
              <a:rPr lang="en-US" sz="2400" dirty="0"/>
              <a:t>In order to convert to a String, a String variable must either	</a:t>
            </a:r>
          </a:p>
          <a:p>
            <a:pPr marL="728663" lvl="1" indent="-271463"/>
            <a:r>
              <a:rPr lang="en-US" sz="2000" dirty="0"/>
              <a:t>Have already been declared</a:t>
            </a:r>
          </a:p>
          <a:p>
            <a:pPr marL="728663" lvl="1" indent="-271463"/>
            <a:r>
              <a:rPr lang="en-US" sz="2000" dirty="0"/>
              <a:t>Or declare a new String to store the newly converted </a:t>
            </a:r>
            <a:r>
              <a:rPr lang="en-US" sz="2000" dirty="0" err="1"/>
              <a:t>StringBuffer</a:t>
            </a:r>
            <a:endParaRPr lang="en-US" sz="2000" dirty="0"/>
          </a:p>
          <a:p>
            <a:pPr marL="271463" indent="-271463"/>
            <a:endParaRPr 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D47823-1559-40FD-8143-D9C2558C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3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String Buffer – conversion - </a:t>
            </a:r>
            <a:r>
              <a:rPr lang="en-GB" sz="3600" dirty="0" err="1"/>
              <a:t>toString</a:t>
            </a:r>
            <a:r>
              <a:rPr lang="en-GB" sz="3600" dirty="0"/>
              <a:t>() method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0C416-A4EF-4721-8E02-A2403BC7901C}"/>
              </a:ext>
            </a:extLst>
          </p:cNvPr>
          <p:cNvSpPr txBox="1"/>
          <p:nvPr/>
        </p:nvSpPr>
        <p:spPr>
          <a:xfrm>
            <a:off x="-76630" y="1570864"/>
            <a:ext cx="6079750" cy="83099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toString</a:t>
            </a:r>
            <a:r>
              <a:rPr lang="en-US" sz="2400" dirty="0"/>
              <a:t>() method converts a </a:t>
            </a:r>
            <a:r>
              <a:rPr lang="en-US" sz="2400" dirty="0" err="1"/>
              <a:t>StringBuff</a:t>
            </a:r>
            <a:r>
              <a:rPr lang="en-US" sz="2400" dirty="0"/>
              <a:t> into a regular String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0AD2-B455-4663-BBC7-0F370380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1" y="3245959"/>
            <a:ext cx="5428820" cy="3082642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u="sng" dirty="0">
                <a:cs typeface="Courier"/>
              </a:rPr>
              <a:t>Syntax</a:t>
            </a:r>
            <a:endParaRPr lang="en-US" sz="2000" dirty="0">
              <a:cs typeface="Courier"/>
            </a:endParaRPr>
          </a:p>
          <a:p>
            <a:pPr marL="114300" indent="0">
              <a:buNone/>
            </a:pPr>
            <a:endParaRPr lang="en-US" sz="2400" u="sng" dirty="0">
              <a:cs typeface="Courier"/>
            </a:endParaRP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928587-6F27-4730-838E-F315AB176643}"/>
              </a:ext>
            </a:extLst>
          </p:cNvPr>
          <p:cNvSpPr txBox="1">
            <a:spLocks/>
          </p:cNvSpPr>
          <p:nvPr/>
        </p:nvSpPr>
        <p:spPr>
          <a:xfrm>
            <a:off x="6517037" y="3186943"/>
            <a:ext cx="5210558" cy="31416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cs typeface="Courier"/>
              </a:rPr>
              <a:t>Example:</a:t>
            </a: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newWord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//output is “Hello”</a:t>
            </a: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0" indent="0">
              <a:buNone/>
            </a:pPr>
            <a:endParaRPr lang="en-US" u="sng" dirty="0">
              <a:cs typeface="Courier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2043B-653E-4A39-A958-C6E6660D5B4F}"/>
              </a:ext>
            </a:extLst>
          </p:cNvPr>
          <p:cNvSpPr/>
          <p:nvPr/>
        </p:nvSpPr>
        <p:spPr>
          <a:xfrm>
            <a:off x="7226024" y="1642372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443F8-0A8C-4A15-8CCB-2735D3D065A3}"/>
              </a:ext>
            </a:extLst>
          </p:cNvPr>
          <p:cNvSpPr txBox="1"/>
          <p:nvPr/>
        </p:nvSpPr>
        <p:spPr>
          <a:xfrm>
            <a:off x="7082008" y="22006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strBuff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15F1C-52F2-48D1-A32A-6AF5083E8C30}"/>
              </a:ext>
            </a:extLst>
          </p:cNvPr>
          <p:cNvSpPr txBox="1"/>
          <p:nvPr/>
        </p:nvSpPr>
        <p:spPr>
          <a:xfrm>
            <a:off x="7226024" y="170606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ED42AD-8B6E-4163-9E36-413B508FEA15}"/>
              </a:ext>
            </a:extLst>
          </p:cNvPr>
          <p:cNvCxnSpPr/>
          <p:nvPr/>
        </p:nvCxnSpPr>
        <p:spPr>
          <a:xfrm>
            <a:off x="7514056" y="1642372"/>
            <a:ext cx="0" cy="43204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E6019D-04EF-4A51-9F4F-ECFEEEC21AED}"/>
              </a:ext>
            </a:extLst>
          </p:cNvPr>
          <p:cNvCxnSpPr/>
          <p:nvPr/>
        </p:nvCxnSpPr>
        <p:spPr>
          <a:xfrm>
            <a:off x="7730080" y="1658186"/>
            <a:ext cx="0" cy="43204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61D01A-2369-47C9-BE74-DCFA2AE4E53A}"/>
              </a:ext>
            </a:extLst>
          </p:cNvPr>
          <p:cNvCxnSpPr/>
          <p:nvPr/>
        </p:nvCxnSpPr>
        <p:spPr>
          <a:xfrm>
            <a:off x="8018112" y="1643353"/>
            <a:ext cx="0" cy="43204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5198D8-5BFC-4554-BBC9-AE907D753448}"/>
              </a:ext>
            </a:extLst>
          </p:cNvPr>
          <p:cNvCxnSpPr/>
          <p:nvPr/>
        </p:nvCxnSpPr>
        <p:spPr>
          <a:xfrm>
            <a:off x="8234136" y="1642372"/>
            <a:ext cx="0" cy="43204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E52937-C01D-48BD-AE74-ABBA25ADDA09}"/>
              </a:ext>
            </a:extLst>
          </p:cNvPr>
          <p:cNvSpPr txBox="1"/>
          <p:nvPr/>
        </p:nvSpPr>
        <p:spPr>
          <a:xfrm>
            <a:off x="7226024" y="199410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0   1  2   3  4. . .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F86C48-AE0E-415A-8F41-FB3287CFFEFE}"/>
              </a:ext>
            </a:extLst>
          </p:cNvPr>
          <p:cNvCxnSpPr/>
          <p:nvPr/>
        </p:nvCxnSpPr>
        <p:spPr>
          <a:xfrm>
            <a:off x="8522168" y="1642372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52C817-76C6-42A4-A793-DBE81B67AAAC}"/>
              </a:ext>
            </a:extLst>
          </p:cNvPr>
          <p:cNvSpPr txBox="1"/>
          <p:nvPr/>
        </p:nvSpPr>
        <p:spPr>
          <a:xfrm>
            <a:off x="7514056" y="169677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2DB351-BD5A-4D7C-82A2-C9AF07E46392}"/>
              </a:ext>
            </a:extLst>
          </p:cNvPr>
          <p:cNvSpPr txBox="1"/>
          <p:nvPr/>
        </p:nvSpPr>
        <p:spPr>
          <a:xfrm>
            <a:off x="7732413" y="170606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823CD0-9E1E-447B-9D98-5B851C1A4C10}"/>
              </a:ext>
            </a:extLst>
          </p:cNvPr>
          <p:cNvSpPr txBox="1"/>
          <p:nvPr/>
        </p:nvSpPr>
        <p:spPr>
          <a:xfrm>
            <a:off x="7984078" y="169677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8B9A46-1CF1-48CE-853A-89B1106FB070}"/>
              </a:ext>
            </a:extLst>
          </p:cNvPr>
          <p:cNvSpPr/>
          <p:nvPr/>
        </p:nvSpPr>
        <p:spPr>
          <a:xfrm>
            <a:off x="9768816" y="1681835"/>
            <a:ext cx="7920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378EC1-2472-4D71-9491-A1F87B1705E9}"/>
              </a:ext>
            </a:extLst>
          </p:cNvPr>
          <p:cNvSpPr txBox="1"/>
          <p:nvPr/>
        </p:nvSpPr>
        <p:spPr>
          <a:xfrm>
            <a:off x="9768816" y="210540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word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47D4E-4FF3-4AB6-922C-854801CE1ED4}"/>
              </a:ext>
            </a:extLst>
          </p:cNvPr>
          <p:cNvCxnSpPr>
            <a:cxnSpLocks/>
          </p:cNvCxnSpPr>
          <p:nvPr/>
        </p:nvCxnSpPr>
        <p:spPr>
          <a:xfrm>
            <a:off x="8594176" y="1878169"/>
            <a:ext cx="81757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99A34F-7D87-47E8-B894-0D73E2BD0966}"/>
              </a:ext>
            </a:extLst>
          </p:cNvPr>
          <p:cNvSpPr txBox="1"/>
          <p:nvPr/>
        </p:nvSpPr>
        <p:spPr>
          <a:xfrm>
            <a:off x="9696808" y="174536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 b c d</a:t>
            </a:r>
          </a:p>
        </p:txBody>
      </p:sp>
    </p:spTree>
    <p:extLst>
      <p:ext uri="{BB962C8B-B14F-4D97-AF65-F5344CB8AC3E}">
        <p14:creationId xmlns:p14="http://schemas.microsoft.com/office/powerpoint/2010/main" val="402672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String Buffer – conversion - </a:t>
            </a:r>
            <a:r>
              <a:rPr lang="en-GB" sz="3600" dirty="0" err="1"/>
              <a:t>toString</a:t>
            </a:r>
            <a:r>
              <a:rPr lang="en-GB" sz="3600" dirty="0"/>
              <a:t>() method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AutoShape 2">
            <a:extLst>
              <a:ext uri="{FF2B5EF4-FFF2-40B4-BE49-F238E27FC236}">
                <a16:creationId xmlns:a16="http://schemas.microsoft.com/office/drawing/2014/main" id="{FC1C2D79-B072-475F-8423-47CC7E12F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049" y="1822185"/>
            <a:ext cx="2449440" cy="326915"/>
          </a:xfrm>
          <a:prstGeom prst="roundRect">
            <a:avLst>
              <a:gd name="adj" fmla="val 4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E" dirty="0">
                <a:solidFill>
                  <a:srgbClr val="000000"/>
                </a:solidFill>
                <a:latin typeface="Courier New" charset="0"/>
              </a:rPr>
              <a:t>H   E   L   L  O</a:t>
            </a:r>
          </a:p>
        </p:txBody>
      </p:sp>
      <p:sp>
        <p:nvSpPr>
          <p:cNvPr id="36" name="Line 3">
            <a:extLst>
              <a:ext uri="{FF2B5EF4-FFF2-40B4-BE49-F238E27FC236}">
                <a16:creationId xmlns:a16="http://schemas.microsoft.com/office/drawing/2014/main" id="{BA341D52-D5A7-4C47-9A63-93F11EE1C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2649" y="1822185"/>
            <a:ext cx="1440" cy="32691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" name="Line 4">
            <a:extLst>
              <a:ext uri="{FF2B5EF4-FFF2-40B4-BE49-F238E27FC236}">
                <a16:creationId xmlns:a16="http://schemas.microsoft.com/office/drawing/2014/main" id="{EA2FE8EA-3D69-43C3-AE3A-FE26EB16B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249" y="1822185"/>
            <a:ext cx="1440" cy="32691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BF4E858F-7899-4919-8777-4DAEADE8A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288" y="1822185"/>
            <a:ext cx="1440" cy="3269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4F0DD0CC-CBD4-4A3A-A508-A93DEFCD1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888" y="1822185"/>
            <a:ext cx="1440" cy="3269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0" name="Text Box 7">
            <a:extLst>
              <a:ext uri="{FF2B5EF4-FFF2-40B4-BE49-F238E27FC236}">
                <a16:creationId xmlns:a16="http://schemas.microsoft.com/office/drawing/2014/main" id="{5099A94C-44C1-4EF2-8844-EEBBAC5E4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768" y="2130377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0</a:t>
            </a:r>
          </a:p>
        </p:txBody>
      </p:sp>
      <p:sp>
        <p:nvSpPr>
          <p:cNvPr id="41" name="Text Box 8">
            <a:extLst>
              <a:ext uri="{FF2B5EF4-FFF2-40B4-BE49-F238E27FC236}">
                <a16:creationId xmlns:a16="http://schemas.microsoft.com/office/drawing/2014/main" id="{C3A5C3E8-ED73-4A79-A3D7-F8BEFEA94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808" y="2130377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1</a:t>
            </a:r>
          </a:p>
        </p:txBody>
      </p:sp>
      <p:sp>
        <p:nvSpPr>
          <p:cNvPr id="42" name="Text Box 9">
            <a:extLst>
              <a:ext uri="{FF2B5EF4-FFF2-40B4-BE49-F238E27FC236}">
                <a16:creationId xmlns:a16="http://schemas.microsoft.com/office/drawing/2014/main" id="{59D17715-0FF6-431F-98F0-2772CF6D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088" y="2130377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2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2CE886CB-76E8-4C20-A016-C6320368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88" y="2130377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3</a:t>
            </a:r>
          </a:p>
        </p:txBody>
      </p:sp>
      <p:sp>
        <p:nvSpPr>
          <p:cNvPr id="44" name="Text Box 11">
            <a:extLst>
              <a:ext uri="{FF2B5EF4-FFF2-40B4-BE49-F238E27FC236}">
                <a16:creationId xmlns:a16="http://schemas.microsoft.com/office/drawing/2014/main" id="{9EB26DD3-5D64-404B-837D-74C1BDFBE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888" y="2149099"/>
            <a:ext cx="31104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4</a:t>
            </a: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F4D17965-F86C-487E-AE4B-EA8E1CB3F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328" y="1659448"/>
            <a:ext cx="2776320" cy="653829"/>
          </a:xfrm>
          <a:prstGeom prst="ellipse">
            <a:avLst/>
          </a:prstGeom>
          <a:noFill/>
          <a:ln w="360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id="{BDFC4E1B-8123-41B1-A571-301F8C5E6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289" y="2802928"/>
            <a:ext cx="69408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>
                <a:latin typeface="Courier New" charset="0"/>
              </a:rPr>
              <a:t>word</a:t>
            </a:r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AE3EF37C-84C6-425C-9D0B-D032DB9C0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6169" y="2147658"/>
            <a:ext cx="326880" cy="656709"/>
          </a:xfrm>
          <a:prstGeom prst="line">
            <a:avLst/>
          </a:prstGeom>
          <a:noFill/>
          <a:ln w="36000">
            <a:solidFill>
              <a:srgbClr val="0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" name="AutoShape 15">
            <a:extLst>
              <a:ext uri="{FF2B5EF4-FFF2-40B4-BE49-F238E27FC236}">
                <a16:creationId xmlns:a16="http://schemas.microsoft.com/office/drawing/2014/main" id="{920C32FB-4BAA-49A5-A30F-19911681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288" y="3292579"/>
            <a:ext cx="2449440" cy="489651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E">
                <a:solidFill>
                  <a:srgbClr val="000000"/>
                </a:solidFill>
                <a:latin typeface="Courier New" charset="0"/>
              </a:rPr>
              <a:t>O              H</a:t>
            </a: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CDA642E4-9056-4A1D-AA26-92821AEE4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888" y="3292579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0" name="Line 17">
            <a:extLst>
              <a:ext uri="{FF2B5EF4-FFF2-40B4-BE49-F238E27FC236}">
                <a16:creationId xmlns:a16="http://schemas.microsoft.com/office/drawing/2014/main" id="{776B875F-61B0-40B8-A2A4-D0AC4F290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2488" y="3292579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" name="Line 18">
            <a:extLst>
              <a:ext uri="{FF2B5EF4-FFF2-40B4-BE49-F238E27FC236}">
                <a16:creationId xmlns:a16="http://schemas.microsoft.com/office/drawing/2014/main" id="{0A35DD64-2428-4E32-95F2-B080E474E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3292579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2" name="Line 19">
            <a:extLst>
              <a:ext uri="{FF2B5EF4-FFF2-40B4-BE49-F238E27FC236}">
                <a16:creationId xmlns:a16="http://schemas.microsoft.com/office/drawing/2014/main" id="{A4819F0F-B149-4340-ACBC-500DFB15C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688" y="3292579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3" name="Line 20">
            <a:extLst>
              <a:ext uri="{FF2B5EF4-FFF2-40B4-BE49-F238E27FC236}">
                <a16:creationId xmlns:a16="http://schemas.microsoft.com/office/drawing/2014/main" id="{27396536-A693-4378-8653-97A21324F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7289" y="2476013"/>
            <a:ext cx="329760" cy="979303"/>
          </a:xfrm>
          <a:prstGeom prst="line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A67A1360-87B0-467C-86E4-509BA4CA3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928" y="2476013"/>
            <a:ext cx="1440" cy="1795869"/>
          </a:xfrm>
          <a:prstGeom prst="line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5" name="Line 22">
            <a:extLst>
              <a:ext uri="{FF2B5EF4-FFF2-40B4-BE49-F238E27FC236}">
                <a16:creationId xmlns:a16="http://schemas.microsoft.com/office/drawing/2014/main" id="{1FB7EC5E-0973-4261-B332-28AABCDC3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9928" y="3616613"/>
            <a:ext cx="3265920" cy="656709"/>
          </a:xfrm>
          <a:prstGeom prst="line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6" name="Text Box 23">
            <a:extLst>
              <a:ext uri="{FF2B5EF4-FFF2-40B4-BE49-F238E27FC236}">
                <a16:creationId xmlns:a16="http://schemas.microsoft.com/office/drawing/2014/main" id="{E30B44D9-DEC1-425F-A421-DC4FAD99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168" y="2476013"/>
            <a:ext cx="94320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>
                <a:latin typeface="Courier New" charset="0"/>
              </a:rPr>
              <a:t>strBuf</a:t>
            </a:r>
          </a:p>
        </p:txBody>
      </p:sp>
      <p:sp>
        <p:nvSpPr>
          <p:cNvPr id="57" name="AutoShape 24">
            <a:extLst>
              <a:ext uri="{FF2B5EF4-FFF2-40B4-BE49-F238E27FC236}">
                <a16:creationId xmlns:a16="http://schemas.microsoft.com/office/drawing/2014/main" id="{7D5907F5-4744-4F46-A9D5-180AAC0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688" y="5252625"/>
            <a:ext cx="2449440" cy="489651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E" dirty="0">
                <a:solidFill>
                  <a:srgbClr val="000000"/>
                </a:solidFill>
                <a:latin typeface="Courier New" charset="0"/>
              </a:rPr>
              <a:t>O   L   L   E  H</a:t>
            </a:r>
          </a:p>
        </p:txBody>
      </p:sp>
      <p:sp>
        <p:nvSpPr>
          <p:cNvPr id="58" name="Line 25">
            <a:extLst>
              <a:ext uri="{FF2B5EF4-FFF2-40B4-BE49-F238E27FC236}">
                <a16:creationId xmlns:a16="http://schemas.microsoft.com/office/drawing/2014/main" id="{695B7AFD-3A3D-4312-8526-FF0EB18E8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1288" y="5252625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9" name="Line 26">
            <a:extLst>
              <a:ext uri="{FF2B5EF4-FFF2-40B4-BE49-F238E27FC236}">
                <a16:creationId xmlns:a16="http://schemas.microsoft.com/office/drawing/2014/main" id="{65BDBBB2-C435-4E9A-BE1F-A8BD9F08D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329" y="5252625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0" name="Line 27">
            <a:extLst>
              <a:ext uri="{FF2B5EF4-FFF2-40B4-BE49-F238E27FC236}">
                <a16:creationId xmlns:a16="http://schemas.microsoft.com/office/drawing/2014/main" id="{A1C93CF5-E03C-488C-83C0-39ACA0D80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1929" y="5252625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1" name="Line 28">
            <a:extLst>
              <a:ext uri="{FF2B5EF4-FFF2-40B4-BE49-F238E27FC236}">
                <a16:creationId xmlns:a16="http://schemas.microsoft.com/office/drawing/2014/main" id="{7CC939C1-A364-4353-8117-4EEDD1778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529" y="5252625"/>
            <a:ext cx="1440" cy="489651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2" name="Line 29">
            <a:extLst>
              <a:ext uri="{FF2B5EF4-FFF2-40B4-BE49-F238E27FC236}">
                <a16:creationId xmlns:a16="http://schemas.microsoft.com/office/drawing/2014/main" id="{10704A9D-E0E9-4D7A-8B7B-9E251B83D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568" y="3944968"/>
            <a:ext cx="489600" cy="1143480"/>
          </a:xfrm>
          <a:prstGeom prst="line">
            <a:avLst/>
          </a:prstGeom>
          <a:noFill/>
          <a:ln w="36000">
            <a:solidFill>
              <a:srgbClr val="0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3" name="Oval 30">
            <a:extLst>
              <a:ext uri="{FF2B5EF4-FFF2-40B4-BE49-F238E27FC236}">
                <a16:creationId xmlns:a16="http://schemas.microsoft.com/office/drawing/2014/main" id="{76A93DDF-2E3C-44B3-90AA-9BAB75D4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809" y="5088447"/>
            <a:ext cx="3101760" cy="979303"/>
          </a:xfrm>
          <a:prstGeom prst="ellipse">
            <a:avLst/>
          </a:prstGeom>
          <a:noFill/>
          <a:ln w="360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4" name="Text Box 31">
            <a:extLst>
              <a:ext uri="{FF2B5EF4-FFF2-40B4-BE49-F238E27FC236}">
                <a16:creationId xmlns:a16="http://schemas.microsoft.com/office/drawing/2014/main" id="{DAB30A9C-CD35-45C0-B787-F1DB41F4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329" y="4271882"/>
            <a:ext cx="91152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/>
              <a:t>toString</a:t>
            </a:r>
          </a:p>
        </p:txBody>
      </p:sp>
      <p:sp>
        <p:nvSpPr>
          <p:cNvPr id="65" name="Text Box 32">
            <a:extLst>
              <a:ext uri="{FF2B5EF4-FFF2-40B4-BE49-F238E27FC236}">
                <a16:creationId xmlns:a16="http://schemas.microsoft.com/office/drawing/2014/main" id="{5F81D563-74EB-4CC0-A616-6DAE93D52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608" y="6098916"/>
            <a:ext cx="888480" cy="34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57147" rIns="97967" bIns="57147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IE" dirty="0"/>
              <a:t>reverse</a:t>
            </a:r>
          </a:p>
        </p:txBody>
      </p:sp>
      <p:sp>
        <p:nvSpPr>
          <p:cNvPr id="66" name="Line 33">
            <a:extLst>
              <a:ext uri="{FF2B5EF4-FFF2-40B4-BE49-F238E27FC236}">
                <a16:creationId xmlns:a16="http://schemas.microsoft.com/office/drawing/2014/main" id="{D4FFE9A5-B8B0-444F-AC8A-6552503D6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253" y="6066309"/>
            <a:ext cx="1229876" cy="165617"/>
          </a:xfrm>
          <a:prstGeom prst="line">
            <a:avLst/>
          </a:prstGeom>
          <a:noFill/>
          <a:ln w="36000">
            <a:solidFill>
              <a:srgbClr val="0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DEF0FC9C-78E0-4FB4-99C0-4A3EFCE8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Exercise 1 :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724572-8883-4B6D-99F6-8D2B11D16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4C8A57-8319-4660-8690-F6A2C6509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1DA77C-EF13-499D-959A-C55BBC1591E8}"/>
              </a:ext>
            </a:extLst>
          </p:cNvPr>
          <p:cNvSpPr txBox="1">
            <a:spLocks/>
          </p:cNvSpPr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Exercise 1 :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sz="3600" dirty="0" err="1">
                <a:solidFill>
                  <a:srgbClr val="FFFFFF"/>
                </a:solidFill>
              </a:rPr>
              <a:t>StringBuffer</a:t>
            </a:r>
            <a:r>
              <a:rPr lang="en-GB" sz="3600" dirty="0">
                <a:solidFill>
                  <a:srgbClr val="FFFFFF"/>
                </a:solidFill>
              </a:rPr>
              <a:t> methods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9820E-0A16-470D-81F4-03D0BC91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C5E5771-9138-48DA-B856-F69E079C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Develop an Application that will demonstrate the two above mentioned </a:t>
            </a:r>
            <a:r>
              <a:rPr lang="en-US" sz="2400" dirty="0" err="1"/>
              <a:t>StringBuffer</a:t>
            </a:r>
            <a:r>
              <a:rPr lang="en-US" sz="2400" dirty="0"/>
              <a:t> methods. </a:t>
            </a:r>
          </a:p>
          <a:p>
            <a:r>
              <a:rPr lang="en-US" sz="2400" dirty="0"/>
              <a:t>append()</a:t>
            </a:r>
          </a:p>
          <a:p>
            <a:r>
              <a:rPr lang="en-US" sz="2400" dirty="0"/>
              <a:t>insert()</a:t>
            </a:r>
          </a:p>
        </p:txBody>
      </p:sp>
    </p:spTree>
    <p:extLst>
      <p:ext uri="{BB962C8B-B14F-4D97-AF65-F5344CB8AC3E}">
        <p14:creationId xmlns:p14="http://schemas.microsoft.com/office/powerpoint/2010/main" val="304543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DEF0FC9C-78E0-4FB4-99C0-4A3EFCE8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Exercise 1 :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724572-8883-4B6D-99F6-8D2B11D16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4C8A57-8319-4660-8690-F6A2C6509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1DA77C-EF13-499D-959A-C55BBC1591E8}"/>
              </a:ext>
            </a:extLst>
          </p:cNvPr>
          <p:cNvSpPr txBox="1">
            <a:spLocks/>
          </p:cNvSpPr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Exercise 2 :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sz="3600" dirty="0">
                <a:solidFill>
                  <a:srgbClr val="FFFFFF"/>
                </a:solidFill>
              </a:rPr>
              <a:t>delete letter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9820E-0A16-470D-81F4-03D0BC91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C5E5771-9138-48DA-B856-F69E079C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t">
            <a:normAutofit/>
          </a:bodyPr>
          <a:lstStyle/>
          <a:p>
            <a:pPr marL="114300" indent="0">
              <a:buNone/>
            </a:pPr>
            <a:r>
              <a:rPr lang="en-US" sz="2900" dirty="0"/>
              <a:t>Develop an Application that will accept a word  from the user as input. The application should then delete the last letter of the word. The resulting string should be output to the user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457200" indent="-342900"/>
            <a:r>
              <a:rPr lang="en-US" sz="2400" dirty="0"/>
              <a:t>Input: Computer</a:t>
            </a:r>
          </a:p>
          <a:p>
            <a:pPr marL="457200" indent="-342900"/>
            <a:r>
              <a:rPr lang="en-US" sz="2400" dirty="0"/>
              <a:t>Output:  Compute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790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DEF0FC9C-78E0-4FB4-99C0-4A3EFCE8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Exercise 1 :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724572-8883-4B6D-99F6-8D2B11D16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4C8A57-8319-4660-8690-F6A2C6509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1DA77C-EF13-499D-959A-C55BBC1591E8}"/>
              </a:ext>
            </a:extLst>
          </p:cNvPr>
          <p:cNvSpPr txBox="1">
            <a:spLocks/>
          </p:cNvSpPr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Optional - Exercise 3 :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sz="3600" dirty="0">
                <a:solidFill>
                  <a:srgbClr val="FFFFFF"/>
                </a:solidFill>
              </a:rPr>
              <a:t>add letters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9820E-0A16-470D-81F4-03D0BC91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C5E5771-9138-48DA-B856-F69E079C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t">
            <a:normAutofit/>
          </a:bodyPr>
          <a:lstStyle/>
          <a:p>
            <a:pPr marL="114300" indent="0">
              <a:buNone/>
            </a:pPr>
            <a:r>
              <a:rPr lang="en-US" sz="2400" dirty="0"/>
              <a:t>Update the application so that after deleting a letter, the application will add the following text to the end of the word:</a:t>
            </a:r>
          </a:p>
          <a:p>
            <a:pPr marL="114300" indent="0">
              <a:buNone/>
            </a:pPr>
            <a:r>
              <a:rPr lang="en-US" sz="2400" dirty="0"/>
              <a:t> “&lt;redacted&gt;”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r>
              <a:rPr lang="en-US" sz="2400" dirty="0"/>
              <a:t>Input: Computer</a:t>
            </a:r>
          </a:p>
          <a:p>
            <a:pPr marL="114300" indent="0">
              <a:buNone/>
            </a:pPr>
            <a:r>
              <a:rPr lang="en-US" sz="2400" dirty="0"/>
              <a:t>Output:  Compute&lt;redacted&gt;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136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Housekeeping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0C416-A4EF-4721-8E02-A2403BC7901C}"/>
              </a:ext>
            </a:extLst>
          </p:cNvPr>
          <p:cNvSpPr txBox="1"/>
          <p:nvPr/>
        </p:nvSpPr>
        <p:spPr>
          <a:xfrm>
            <a:off x="507030" y="1613051"/>
            <a:ext cx="10287970" cy="415498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Use of code that we have no covered in class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only code covered in class is used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Try not to over complicate the exercises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TABA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Will be released as per NCIRL schedule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using code that was not covered in class, you may be called in for interview to verify.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Plagiarism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As per NCIRL policy, plagiarism or copying is strictly prohibited. 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found, appropriate action will be taken e.g. a lab may be marked as zero. </a:t>
            </a:r>
          </a:p>
        </p:txBody>
      </p:sp>
    </p:spTree>
    <p:extLst>
      <p:ext uri="{BB962C8B-B14F-4D97-AF65-F5344CB8AC3E}">
        <p14:creationId xmlns:p14="http://schemas.microsoft.com/office/powerpoint/2010/main" val="3571957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DEF0FC9C-78E0-4FB4-99C0-4A3EFCE8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Exercise 1 :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724572-8883-4B6D-99F6-8D2B11D16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4C8A57-8319-4660-8690-F6A2C6509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1DA77C-EF13-499D-959A-C55BBC1591E8}"/>
              </a:ext>
            </a:extLst>
          </p:cNvPr>
          <p:cNvSpPr txBox="1">
            <a:spLocks/>
          </p:cNvSpPr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Exercise 4 :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replace letters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9820E-0A16-470D-81F4-03D0BC91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C5E5771-9138-48DA-B856-F69E079C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t">
            <a:normAutofit/>
          </a:bodyPr>
          <a:lstStyle/>
          <a:p>
            <a:pPr marL="114300" indent="0">
              <a:buNone/>
            </a:pPr>
            <a:r>
              <a:rPr lang="en-US" sz="2400" dirty="0">
                <a:cs typeface="Courier New"/>
              </a:rPr>
              <a:t>Develop an application that accepts the users name as input.  The application should identify each occurrence of the letter ‘a’ in the name and replace it with a *.  The resultant string should be output to the user.</a:t>
            </a:r>
          </a:p>
          <a:p>
            <a:pPr marL="114300" indent="0">
              <a:buNone/>
            </a:pPr>
            <a:endParaRPr lang="en-US" sz="2400" dirty="0">
              <a:cs typeface="Courier New"/>
            </a:endParaRPr>
          </a:p>
          <a:p>
            <a:pPr marL="114300" indent="0">
              <a:buNone/>
            </a:pPr>
            <a:r>
              <a:rPr lang="en-US" sz="2400" dirty="0">
                <a:cs typeface="Courier New"/>
              </a:rPr>
              <a:t>The application should make use of instantiable classes.  Save the instantiable class as Replace.java</a:t>
            </a:r>
          </a:p>
        </p:txBody>
      </p:sp>
    </p:spTree>
    <p:extLst>
      <p:ext uri="{BB962C8B-B14F-4D97-AF65-F5344CB8AC3E}">
        <p14:creationId xmlns:p14="http://schemas.microsoft.com/office/powerpoint/2010/main" val="372143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FD39-330F-49CA-BA9B-E5F421A1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Lab Feedback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0C416-A4EF-4721-8E02-A2403BC7901C}"/>
              </a:ext>
            </a:extLst>
          </p:cNvPr>
          <p:cNvSpPr txBox="1"/>
          <p:nvPr/>
        </p:nvSpPr>
        <p:spPr>
          <a:xfrm>
            <a:off x="507030" y="1613051"/>
            <a:ext cx="10287970" cy="452431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Individual Feedback provided for Repetition lab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of instantiable classes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Make sure to separate </a:t>
            </a:r>
            <a:r>
              <a:rPr lang="en-US" sz="2400" dirty="0" err="1"/>
              <a:t>computations.comparisons</a:t>
            </a:r>
            <a:r>
              <a:rPr lang="en-US" sz="2400" dirty="0"/>
              <a:t> from input/output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instantiable class appropriately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Just because the application runs, does not mean it is fully correct.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Careful of data flow between classes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Variable/object names must match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Keep to prescribed naming conventions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Files - &lt;name&gt;.java and &lt;name&gt;App.java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Camel case </a:t>
            </a:r>
            <a:r>
              <a:rPr lang="en-US" sz="2400" dirty="0" err="1"/>
              <a:t>etc</a:t>
            </a:r>
            <a:endParaRPr lang="en-US" sz="2400" dirty="0"/>
          </a:p>
          <a:p>
            <a:pPr marL="9144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631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EC5D-9713-4220-8171-1E25679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– Selection Statements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7873D-1A9E-446A-B10A-50A8EBC9B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126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F861F727-EB1E-4A04-97C8-46A1CE600E9D}"/>
              </a:ext>
            </a:extLst>
          </p:cNvPr>
          <p:cNvSpPr/>
          <p:nvPr/>
        </p:nvSpPr>
        <p:spPr>
          <a:xfrm>
            <a:off x="962493" y="2077618"/>
            <a:ext cx="539690" cy="53969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Rat">
            <a:extLst>
              <a:ext uri="{FF2B5EF4-FFF2-40B4-BE49-F238E27FC236}">
                <a16:creationId xmlns:a16="http://schemas.microsoft.com/office/drawing/2014/main" id="{C32A4F79-C111-4EF8-84A8-1AD7AFCD7E14}"/>
              </a:ext>
            </a:extLst>
          </p:cNvPr>
          <p:cNvSpPr/>
          <p:nvPr/>
        </p:nvSpPr>
        <p:spPr>
          <a:xfrm>
            <a:off x="1396045" y="2889310"/>
            <a:ext cx="539690" cy="53969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 descr="Chat">
            <a:extLst>
              <a:ext uri="{FF2B5EF4-FFF2-40B4-BE49-F238E27FC236}">
                <a16:creationId xmlns:a16="http://schemas.microsoft.com/office/drawing/2014/main" id="{08C9E4C9-B363-41F4-A6C1-C00F0DF3BB55}"/>
              </a:ext>
            </a:extLst>
          </p:cNvPr>
          <p:cNvSpPr/>
          <p:nvPr/>
        </p:nvSpPr>
        <p:spPr>
          <a:xfrm>
            <a:off x="1502183" y="3731449"/>
            <a:ext cx="539690" cy="539690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 descr="Download">
            <a:extLst>
              <a:ext uri="{FF2B5EF4-FFF2-40B4-BE49-F238E27FC236}">
                <a16:creationId xmlns:a16="http://schemas.microsoft.com/office/drawing/2014/main" id="{F49D7E77-4DE8-4F3B-A27E-DCFA419CB260}"/>
              </a:ext>
            </a:extLst>
          </p:cNvPr>
          <p:cNvSpPr/>
          <p:nvPr/>
        </p:nvSpPr>
        <p:spPr>
          <a:xfrm>
            <a:off x="1390790" y="4533136"/>
            <a:ext cx="539690" cy="539690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Warning">
            <a:extLst>
              <a:ext uri="{FF2B5EF4-FFF2-40B4-BE49-F238E27FC236}">
                <a16:creationId xmlns:a16="http://schemas.microsoft.com/office/drawing/2014/main" id="{F49DC18F-E13F-4538-B354-F0A940EF51FB}"/>
              </a:ext>
            </a:extLst>
          </p:cNvPr>
          <p:cNvSpPr/>
          <p:nvPr/>
        </p:nvSpPr>
        <p:spPr>
          <a:xfrm>
            <a:off x="962493" y="5334823"/>
            <a:ext cx="539690" cy="539690"/>
          </a:xfrm>
          <a:prstGeom prst="rect">
            <a:avLst/>
          </a:prstGeom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29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Revision – What do we know?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0C416-A4EF-4721-8E02-A2403BC7901C}"/>
              </a:ext>
            </a:extLst>
          </p:cNvPr>
          <p:cNvSpPr txBox="1"/>
          <p:nvPr/>
        </p:nvSpPr>
        <p:spPr>
          <a:xfrm>
            <a:off x="507030" y="1613051"/>
            <a:ext cx="10287970" cy="452431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Calculations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+. -, *, / , %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accept input from a user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Scanner Class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JOptionPane</a:t>
            </a:r>
            <a:endParaRPr lang="en-US" sz="2400" dirty="0"/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Input and Output using dialog boxes (</a:t>
            </a:r>
            <a:r>
              <a:rPr lang="en-US" sz="2400" dirty="0" err="1"/>
              <a:t>JOptionPane</a:t>
            </a:r>
            <a:r>
              <a:rPr lang="en-US" sz="2400" dirty="0"/>
              <a:t>).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 Statements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statements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Switch Statements</a:t>
            </a:r>
          </a:p>
          <a:p>
            <a:pPr marL="571500" lvl="1"/>
            <a:endParaRPr lang="en-US" sz="2400" dirty="0"/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Operators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&lt; , &lt;= , &gt;, &gt;= , ! , !=, ==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Loops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Do…while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Strings and characters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String methods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String comparisons</a:t>
            </a:r>
          </a:p>
          <a:p>
            <a:pPr marL="571500"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37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B446-0242-42EB-8F8B-2AEF6502C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0E45B-EA96-46EE-BFBF-6C5D6D1AD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B47F01-B700-4975-B2D2-E866C9E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0000"/>
                </a:solidFill>
              </a:rPr>
              <a:t>String Buffers</a:t>
            </a:r>
          </a:p>
        </p:txBody>
      </p:sp>
      <p:sp>
        <p:nvSpPr>
          <p:cNvPr id="7" name="Freeform 62">
            <a:extLst>
              <a:ext uri="{FF2B5EF4-FFF2-40B4-BE49-F238E27FC236}">
                <a16:creationId xmlns:a16="http://schemas.microsoft.com/office/drawing/2014/main" id="{D4ED8F18-983D-4AA8-9539-C4EAD0C10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4D1ED18F-4102-4F9B-B21C-106F75114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F0587A-5074-44A3-BA71-488FE17B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>
            <a:normAutofit/>
          </a:bodyPr>
          <a:lstStyle/>
          <a:p>
            <a:pPr marL="271463" indent="-271463"/>
            <a:r>
              <a:rPr lang="en-US" sz="2000" dirty="0"/>
              <a:t>Char, String - immutable</a:t>
            </a:r>
          </a:p>
          <a:p>
            <a:pPr marL="728663" lvl="1" indent="-271463"/>
            <a:r>
              <a:rPr lang="en-US" sz="1600" dirty="0"/>
              <a:t>Only used to write a sentence/word/character</a:t>
            </a:r>
          </a:p>
          <a:p>
            <a:pPr marL="728663" lvl="1" indent="-271463"/>
            <a:r>
              <a:rPr lang="en-US" sz="1600" dirty="0"/>
              <a:t>Cannot alter it once created</a:t>
            </a:r>
          </a:p>
          <a:p>
            <a:pPr marL="271463" indent="-271463"/>
            <a:r>
              <a:rPr lang="en-US" sz="2000" dirty="0"/>
              <a:t>String Buffers - mutable</a:t>
            </a:r>
          </a:p>
          <a:p>
            <a:pPr marL="728663" lvl="1" indent="-271463"/>
            <a:r>
              <a:rPr lang="en-US" sz="1600" dirty="0"/>
              <a:t>Used to create a mutable string</a:t>
            </a:r>
          </a:p>
          <a:p>
            <a:pPr marL="728663" lvl="1" indent="-271463"/>
            <a:r>
              <a:rPr lang="en-US" sz="1600" dirty="0"/>
              <a:t>E.g. a modifiable string</a:t>
            </a:r>
          </a:p>
          <a:p>
            <a:pPr lvl="1"/>
            <a:r>
              <a:rPr lang="en-GB" sz="1600" dirty="0"/>
              <a:t>Used to manipulate Strings</a:t>
            </a:r>
          </a:p>
          <a:p>
            <a:pPr marL="0" indent="0">
              <a:buNone/>
            </a:pPr>
            <a:r>
              <a:rPr lang="en-GB" sz="2000" dirty="0"/>
              <a:t>Methods</a:t>
            </a:r>
          </a:p>
          <a:p>
            <a:pPr lvl="1"/>
            <a:r>
              <a:rPr lang="en-GB" sz="1600" dirty="0"/>
              <a:t>append()</a:t>
            </a:r>
          </a:p>
          <a:p>
            <a:pPr lvl="1"/>
            <a:r>
              <a:rPr lang="en-GB" sz="1600" dirty="0"/>
              <a:t>insert()</a:t>
            </a:r>
          </a:p>
          <a:p>
            <a:pPr lvl="1"/>
            <a:r>
              <a:rPr lang="en-GB" sz="1600" dirty="0"/>
              <a:t>replace()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D47823-1559-40FD-8143-D9C2558C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String Buffers - Declaration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0C416-A4EF-4721-8E02-A2403BC7901C}"/>
              </a:ext>
            </a:extLst>
          </p:cNvPr>
          <p:cNvSpPr txBox="1"/>
          <p:nvPr/>
        </p:nvSpPr>
        <p:spPr>
          <a:xfrm>
            <a:off x="507030" y="1613051"/>
            <a:ext cx="8539729" cy="193899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A String Buffer is declared as an object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how we use the scanner class or an instantiable class.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Strings, each letter has its own index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StringBuffer</a:t>
            </a:r>
            <a:r>
              <a:rPr lang="en-US" sz="2400" dirty="0"/>
              <a:t> has no defined length, it grows with the characters added to it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0AD2-B455-4663-BBC7-0F370380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07" y="3773837"/>
            <a:ext cx="5631594" cy="2554764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u="sng" dirty="0">
                <a:cs typeface="Courier"/>
              </a:rPr>
              <a:t>Syntax</a:t>
            </a:r>
          </a:p>
          <a:p>
            <a:pPr marL="114300" indent="0">
              <a:buNone/>
            </a:pPr>
            <a:endParaRPr lang="en-US" sz="2000" dirty="0">
              <a:cs typeface="Courier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&lt;object name&gt;;</a:t>
            </a:r>
          </a:p>
          <a:p>
            <a:pPr marL="11430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 name&gt;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400" u="sng" dirty="0">
              <a:cs typeface="Courier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928587-6F27-4730-838E-F315AB176643}"/>
              </a:ext>
            </a:extLst>
          </p:cNvPr>
          <p:cNvSpPr txBox="1">
            <a:spLocks/>
          </p:cNvSpPr>
          <p:nvPr/>
        </p:nvSpPr>
        <p:spPr>
          <a:xfrm>
            <a:off x="6417732" y="3773837"/>
            <a:ext cx="5213745" cy="25547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cs typeface="Courier"/>
              </a:rPr>
              <a:t>Example:</a:t>
            </a: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0" indent="0">
              <a:buNone/>
            </a:pPr>
            <a:endParaRPr lang="en-US" u="sng" dirty="0">
              <a:cs typeface="Courier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727A0-2B55-4180-9DDB-EF380E8DDD1D}"/>
              </a:ext>
            </a:extLst>
          </p:cNvPr>
          <p:cNvGrpSpPr/>
          <p:nvPr/>
        </p:nvGrpSpPr>
        <p:grpSpPr>
          <a:xfrm>
            <a:off x="9575113" y="2207418"/>
            <a:ext cx="1800200" cy="927622"/>
            <a:chOff x="9118768" y="2484677"/>
            <a:chExt cx="1800200" cy="9276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1D3A25-3A03-4BB7-9CE2-FA6CE26CBD28}"/>
                </a:ext>
              </a:extLst>
            </p:cNvPr>
            <p:cNvSpPr/>
            <p:nvPr/>
          </p:nvSpPr>
          <p:spPr>
            <a:xfrm>
              <a:off x="9262784" y="2484677"/>
              <a:ext cx="12961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934DB7-371E-483D-8DD1-FBF031902C78}"/>
                </a:ext>
              </a:extLst>
            </p:cNvPr>
            <p:cNvSpPr txBox="1"/>
            <p:nvPr/>
          </p:nvSpPr>
          <p:spPr>
            <a:xfrm>
              <a:off x="9118768" y="304296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strBuff</a:t>
              </a:r>
              <a:endParaRPr lang="en-GB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E5E937-8A29-44DE-82CB-730E3426D528}"/>
                </a:ext>
              </a:extLst>
            </p:cNvPr>
            <p:cNvCxnSpPr/>
            <p:nvPr/>
          </p:nvCxnSpPr>
          <p:spPr>
            <a:xfrm>
              <a:off x="9550816" y="2484677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946ED6-C1DE-40D9-8D8D-B198AF466BF6}"/>
                </a:ext>
              </a:extLst>
            </p:cNvPr>
            <p:cNvCxnSpPr/>
            <p:nvPr/>
          </p:nvCxnSpPr>
          <p:spPr>
            <a:xfrm>
              <a:off x="9766840" y="2500491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7F5174-EF38-45AF-8373-07B934DF0597}"/>
                </a:ext>
              </a:extLst>
            </p:cNvPr>
            <p:cNvCxnSpPr/>
            <p:nvPr/>
          </p:nvCxnSpPr>
          <p:spPr>
            <a:xfrm>
              <a:off x="10054872" y="248565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96C0F6-98B6-420A-908F-A4575A0A9E74}"/>
                </a:ext>
              </a:extLst>
            </p:cNvPr>
            <p:cNvCxnSpPr/>
            <p:nvPr/>
          </p:nvCxnSpPr>
          <p:spPr>
            <a:xfrm>
              <a:off x="10270896" y="2484677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05D56F-9002-4F4C-BB61-5875D2056A9E}"/>
                </a:ext>
              </a:extLst>
            </p:cNvPr>
            <p:cNvSpPr txBox="1"/>
            <p:nvPr/>
          </p:nvSpPr>
          <p:spPr>
            <a:xfrm>
              <a:off x="9262784" y="283640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0   1  2   3  4. . .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1B0BA04-27C0-46AD-82AA-19006C7F7B66}"/>
                </a:ext>
              </a:extLst>
            </p:cNvPr>
            <p:cNvCxnSpPr/>
            <p:nvPr/>
          </p:nvCxnSpPr>
          <p:spPr>
            <a:xfrm>
              <a:off x="10558928" y="2484677"/>
              <a:ext cx="0" cy="43204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0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66C0F-25C0-4871-8E6A-E0D807E68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77C26-0BB8-4C16-B3F2-B8885C3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String Buffers - Instantiation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2D2A51B-8EE2-4907-8AD5-7AE40653C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633B721D-5F30-4871-BBC3-2C8B158C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50ECB0E-05EB-404E-877B-192848F38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FBC31A3-A0AD-46A8-A225-DE0A9559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0C416-A4EF-4721-8E02-A2403BC7901C}"/>
              </a:ext>
            </a:extLst>
          </p:cNvPr>
          <p:cNvSpPr txBox="1"/>
          <p:nvPr/>
        </p:nvSpPr>
        <p:spPr>
          <a:xfrm>
            <a:off x="507030" y="1613051"/>
            <a:ext cx="10287970" cy="12003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StringBuffer</a:t>
            </a:r>
            <a:r>
              <a:rPr lang="en-US" sz="2400" dirty="0"/>
              <a:t> can take a String as a constructor when being declared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StringBuffer</a:t>
            </a:r>
            <a:r>
              <a:rPr lang="en-US" sz="2400" dirty="0"/>
              <a:t> is a class name - so we need to declare and create a new object to use it.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0AD2-B455-4663-BBC7-0F370380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968960"/>
            <a:ext cx="10330595" cy="1355909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u="sng" dirty="0">
                <a:cs typeface="Courier"/>
              </a:rPr>
              <a:t>Syntax</a:t>
            </a:r>
          </a:p>
          <a:p>
            <a:pPr marL="11430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= “hello”</a:t>
            </a:r>
          </a:p>
          <a:p>
            <a:pPr marL="11430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400" u="sng" dirty="0">
              <a:cs typeface="Courier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928587-6F27-4730-838E-F315AB176643}"/>
              </a:ext>
            </a:extLst>
          </p:cNvPr>
          <p:cNvSpPr txBox="1">
            <a:spLocks/>
          </p:cNvSpPr>
          <p:nvPr/>
        </p:nvSpPr>
        <p:spPr>
          <a:xfrm>
            <a:off x="643467" y="4477097"/>
            <a:ext cx="10330595" cy="193476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cs typeface="Courier"/>
              </a:rPr>
              <a:t>Example:</a:t>
            </a:r>
          </a:p>
          <a:p>
            <a:pPr marL="11430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pPr marL="11430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“hello”</a:t>
            </a:r>
          </a:p>
          <a:p>
            <a:pPr marL="11430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strBuff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0" indent="0">
              <a:buNone/>
            </a:pPr>
            <a:endParaRPr lang="en-US" sz="2400" u="sng" dirty="0">
              <a:cs typeface="Courier"/>
            </a:endParaRPr>
          </a:p>
          <a:p>
            <a:pPr marL="0" indent="0">
              <a:buNone/>
            </a:pPr>
            <a:endParaRPr lang="en-US" u="sng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049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B446-0242-42EB-8F8B-2AEF6502C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0E45B-EA96-46EE-BFBF-6C5D6D1AD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B47F01-B700-4975-B2D2-E866C9E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0000"/>
                </a:solidFill>
              </a:rPr>
              <a:t>Manipulating String Buffers</a:t>
            </a:r>
          </a:p>
        </p:txBody>
      </p:sp>
      <p:sp>
        <p:nvSpPr>
          <p:cNvPr id="7" name="Freeform 62">
            <a:extLst>
              <a:ext uri="{FF2B5EF4-FFF2-40B4-BE49-F238E27FC236}">
                <a16:creationId xmlns:a16="http://schemas.microsoft.com/office/drawing/2014/main" id="{D4ED8F18-983D-4AA8-9539-C4EAD0C10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4D1ED18F-4102-4F9B-B21C-106F75114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F0587A-5074-44A3-BA71-488FE17B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>
            <a:normAutofit/>
          </a:bodyPr>
          <a:lstStyle/>
          <a:p>
            <a:pPr marL="271463" indent="-271463"/>
            <a:r>
              <a:rPr lang="en-US" sz="2400" dirty="0" err="1"/>
              <a:t>StringBuffer</a:t>
            </a:r>
            <a:r>
              <a:rPr lang="en-US" sz="2400" dirty="0"/>
              <a:t> has many methods built in to manipulate Strings</a:t>
            </a:r>
          </a:p>
          <a:p>
            <a:pPr marL="728663" lvl="1" indent="-271463"/>
            <a:r>
              <a:rPr lang="en-US" sz="2000" dirty="0"/>
              <a:t>append()</a:t>
            </a:r>
          </a:p>
          <a:p>
            <a:pPr marL="728663" lvl="1" indent="-271463"/>
            <a:r>
              <a:rPr lang="en-US" sz="2000" dirty="0"/>
              <a:t>insert()</a:t>
            </a:r>
          </a:p>
          <a:p>
            <a:pPr marL="271463" indent="-271463"/>
            <a:endParaRPr 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D47823-1559-40FD-8143-D9C2558C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0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1166</Words>
  <Application>Microsoft Office PowerPoint</Application>
  <PresentationFormat>Widescreen</PresentationFormat>
  <Paragraphs>236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Week 11 Lecture</vt:lpstr>
      <vt:lpstr>Housekeeping</vt:lpstr>
      <vt:lpstr>Lab Feedback</vt:lpstr>
      <vt:lpstr>Agenda – Selection Statements</vt:lpstr>
      <vt:lpstr>Revision – What do we know?</vt:lpstr>
      <vt:lpstr>String Buffers</vt:lpstr>
      <vt:lpstr>String Buffers - Declaration</vt:lpstr>
      <vt:lpstr>String Buffers - Instantiation</vt:lpstr>
      <vt:lpstr>Manipulating String Buffers</vt:lpstr>
      <vt:lpstr>String Buffer – Methods </vt:lpstr>
      <vt:lpstr>String Buffer – append example</vt:lpstr>
      <vt:lpstr>String Buffer – append example</vt:lpstr>
      <vt:lpstr>String Buffer – insert() example</vt:lpstr>
      <vt:lpstr>Convert to String</vt:lpstr>
      <vt:lpstr>String Buffer – conversion - toString() method</vt:lpstr>
      <vt:lpstr>String Buffer – conversion - toString() method</vt:lpstr>
      <vt:lpstr>Exercise 1 :  Square</vt:lpstr>
      <vt:lpstr>Exercise 1 :  Square</vt:lpstr>
      <vt:lpstr>Exercise 1 :  Square</vt:lpstr>
      <vt:lpstr>Exercise 1 :  Square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BONNER</dc:creator>
  <cp:lastModifiedBy>SEAN BONNER</cp:lastModifiedBy>
  <cp:revision>7</cp:revision>
  <dcterms:created xsi:type="dcterms:W3CDTF">2021-02-15T17:09:42Z</dcterms:created>
  <dcterms:modified xsi:type="dcterms:W3CDTF">2021-04-15T19:34:13Z</dcterms:modified>
</cp:coreProperties>
</file>