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382" r:id="rId2"/>
    <p:sldId id="664" r:id="rId3"/>
    <p:sldId id="383" r:id="rId4"/>
    <p:sldId id="611" r:id="rId5"/>
    <p:sldId id="612" r:id="rId6"/>
    <p:sldId id="644" r:id="rId7"/>
    <p:sldId id="648" r:id="rId8"/>
    <p:sldId id="649" r:id="rId9"/>
    <p:sldId id="645" r:id="rId10"/>
    <p:sldId id="650" r:id="rId11"/>
    <p:sldId id="651" r:id="rId12"/>
    <p:sldId id="652" r:id="rId13"/>
    <p:sldId id="657" r:id="rId14"/>
    <p:sldId id="646" r:id="rId15"/>
    <p:sldId id="655" r:id="rId16"/>
    <p:sldId id="660" r:id="rId17"/>
    <p:sldId id="661" r:id="rId18"/>
    <p:sldId id="647" r:id="rId19"/>
    <p:sldId id="663" r:id="rId20"/>
    <p:sldId id="662" r:id="rId21"/>
    <p:sldId id="486" r:id="rId22"/>
    <p:sldId id="602" r:id="rId23"/>
    <p:sldId id="639" r:id="rId24"/>
    <p:sldId id="48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812968-4547-4610-A416-DD1DA9480E34}" v="190" dt="2021-04-01T16:59:00.44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8" autoAdjust="0"/>
    <p:restoredTop sz="91159" autoAdjust="0"/>
  </p:normalViewPr>
  <p:slideViewPr>
    <p:cSldViewPr snapToGrid="0">
      <p:cViewPr varScale="1">
        <p:scale>
          <a:sx n="147" d="100"/>
          <a:sy n="147" d="100"/>
        </p:scale>
        <p:origin x="95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 Id="rId35" Type="http://schemas.openxmlformats.org/officeDocument/2006/relationships/customXml" Target="../customXml/item3.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an Bonner" userId="5cbbbfe6-501d-4c56-bbbb-9c01a6aef2e5" providerId="ADAL" clId="{19812968-4547-4610-A416-DD1DA9480E34}"/>
    <pc:docChg chg="undo redo custSel addSld delSld modSld sldOrd">
      <pc:chgData name="Sean Bonner" userId="5cbbbfe6-501d-4c56-bbbb-9c01a6aef2e5" providerId="ADAL" clId="{19812968-4547-4610-A416-DD1DA9480E34}" dt="2021-04-01T16:59:27.872" v="4819" actId="403"/>
      <pc:docMkLst>
        <pc:docMk/>
      </pc:docMkLst>
      <pc:sldChg chg="modSp mod">
        <pc:chgData name="Sean Bonner" userId="5cbbbfe6-501d-4c56-bbbb-9c01a6aef2e5" providerId="ADAL" clId="{19812968-4547-4610-A416-DD1DA9480E34}" dt="2021-03-30T11:37:12.210" v="23" actId="20577"/>
        <pc:sldMkLst>
          <pc:docMk/>
          <pc:sldMk cId="3950197944" sldId="382"/>
        </pc:sldMkLst>
        <pc:spChg chg="mod">
          <ac:chgData name="Sean Bonner" userId="5cbbbfe6-501d-4c56-bbbb-9c01a6aef2e5" providerId="ADAL" clId="{19812968-4547-4610-A416-DD1DA9480E34}" dt="2021-03-30T11:37:04.880" v="1" actId="20577"/>
          <ac:spMkLst>
            <pc:docMk/>
            <pc:sldMk cId="3950197944" sldId="382"/>
            <ac:spMk id="2" creationId="{41ED1255-2625-4E18-837D-148E14388DBC}"/>
          </ac:spMkLst>
        </pc:spChg>
        <pc:spChg chg="mod">
          <ac:chgData name="Sean Bonner" userId="5cbbbfe6-501d-4c56-bbbb-9c01a6aef2e5" providerId="ADAL" clId="{19812968-4547-4610-A416-DD1DA9480E34}" dt="2021-03-30T11:37:12.210" v="23" actId="20577"/>
          <ac:spMkLst>
            <pc:docMk/>
            <pc:sldMk cId="3950197944" sldId="382"/>
            <ac:spMk id="57" creationId="{E50CD8EE-3FAF-46E7-A8EA-019055D392BD}"/>
          </ac:spMkLst>
        </pc:spChg>
      </pc:sldChg>
      <pc:sldChg chg="modSp">
        <pc:chgData name="Sean Bonner" userId="5cbbbfe6-501d-4c56-bbbb-9c01a6aef2e5" providerId="ADAL" clId="{19812968-4547-4610-A416-DD1DA9480E34}" dt="2021-03-30T11:40:42.996" v="111" actId="20577"/>
        <pc:sldMkLst>
          <pc:docMk/>
          <pc:sldMk cId="3952918430" sldId="383"/>
        </pc:sldMkLst>
        <pc:graphicFrameChg chg="mod">
          <ac:chgData name="Sean Bonner" userId="5cbbbfe6-501d-4c56-bbbb-9c01a6aef2e5" providerId="ADAL" clId="{19812968-4547-4610-A416-DD1DA9480E34}" dt="2021-03-30T11:40:42.996" v="111" actId="20577"/>
          <ac:graphicFrameMkLst>
            <pc:docMk/>
            <pc:sldMk cId="3952918430" sldId="383"/>
            <ac:graphicFrameMk id="4" creationId="{F767873D-1A9E-446A-B10A-50A8EBC9B8C0}"/>
          </ac:graphicFrameMkLst>
        </pc:graphicFrameChg>
      </pc:sldChg>
      <pc:sldChg chg="modSp mod">
        <pc:chgData name="Sean Bonner" userId="5cbbbfe6-501d-4c56-bbbb-9c01a6aef2e5" providerId="ADAL" clId="{19812968-4547-4610-A416-DD1DA9480E34}" dt="2021-03-30T17:09:09.942" v="3764" actId="6549"/>
        <pc:sldMkLst>
          <pc:docMk/>
          <pc:sldMk cId="3045430823" sldId="486"/>
        </pc:sldMkLst>
        <pc:spChg chg="mod">
          <ac:chgData name="Sean Bonner" userId="5cbbbfe6-501d-4c56-bbbb-9c01a6aef2e5" providerId="ADAL" clId="{19812968-4547-4610-A416-DD1DA9480E34}" dt="2021-03-30T17:09:09.942" v="3764" actId="6549"/>
          <ac:spMkLst>
            <pc:docMk/>
            <pc:sldMk cId="3045430823" sldId="486"/>
            <ac:spMk id="21" creationId="{201DA77C-EF13-499D-959A-C55BBC1591E8}"/>
          </ac:spMkLst>
        </pc:spChg>
        <pc:spChg chg="mod">
          <ac:chgData name="Sean Bonner" userId="5cbbbfe6-501d-4c56-bbbb-9c01a6aef2e5" providerId="ADAL" clId="{19812968-4547-4610-A416-DD1DA9480E34}" dt="2021-03-30T17:09:03.010" v="3752" actId="27636"/>
          <ac:spMkLst>
            <pc:docMk/>
            <pc:sldMk cId="3045430823" sldId="486"/>
            <ac:spMk id="23" creationId="{FC5E5771-9138-48DA-B856-F69E079C1F52}"/>
          </ac:spMkLst>
        </pc:spChg>
      </pc:sldChg>
      <pc:sldChg chg="del">
        <pc:chgData name="Sean Bonner" userId="5cbbbfe6-501d-4c56-bbbb-9c01a6aef2e5" providerId="ADAL" clId="{19812968-4547-4610-A416-DD1DA9480E34}" dt="2021-03-30T16:20:19.743" v="3451" actId="47"/>
        <pc:sldMkLst>
          <pc:docMk/>
          <pc:sldMk cId="1052013476" sldId="490"/>
        </pc:sldMkLst>
      </pc:sldChg>
      <pc:sldChg chg="del">
        <pc:chgData name="Sean Bonner" userId="5cbbbfe6-501d-4c56-bbbb-9c01a6aef2e5" providerId="ADAL" clId="{19812968-4547-4610-A416-DD1DA9480E34}" dt="2021-03-30T19:14:12.453" v="4602" actId="47"/>
        <pc:sldMkLst>
          <pc:docMk/>
          <pc:sldMk cId="1093308187" sldId="601"/>
        </pc:sldMkLst>
      </pc:sldChg>
      <pc:sldChg chg="modSp mod">
        <pc:chgData name="Sean Bonner" userId="5cbbbfe6-501d-4c56-bbbb-9c01a6aef2e5" providerId="ADAL" clId="{19812968-4547-4610-A416-DD1DA9480E34}" dt="2021-03-30T17:14:14.807" v="4000" actId="20577"/>
        <pc:sldMkLst>
          <pc:docMk/>
          <pc:sldMk cId="2587900120" sldId="602"/>
        </pc:sldMkLst>
        <pc:spChg chg="mod">
          <ac:chgData name="Sean Bonner" userId="5cbbbfe6-501d-4c56-bbbb-9c01a6aef2e5" providerId="ADAL" clId="{19812968-4547-4610-A416-DD1DA9480E34}" dt="2021-03-30T17:09:25.524" v="3779" actId="20577"/>
          <ac:spMkLst>
            <pc:docMk/>
            <pc:sldMk cId="2587900120" sldId="602"/>
            <ac:spMk id="21" creationId="{201DA77C-EF13-499D-959A-C55BBC1591E8}"/>
          </ac:spMkLst>
        </pc:spChg>
        <pc:spChg chg="mod">
          <ac:chgData name="Sean Bonner" userId="5cbbbfe6-501d-4c56-bbbb-9c01a6aef2e5" providerId="ADAL" clId="{19812968-4547-4610-A416-DD1DA9480E34}" dt="2021-03-30T17:14:14.807" v="4000" actId="20577"/>
          <ac:spMkLst>
            <pc:docMk/>
            <pc:sldMk cId="2587900120" sldId="602"/>
            <ac:spMk id="23" creationId="{FC5E5771-9138-48DA-B856-F69E079C1F52}"/>
          </ac:spMkLst>
        </pc:spChg>
      </pc:sldChg>
      <pc:sldChg chg="del">
        <pc:chgData name="Sean Bonner" userId="5cbbbfe6-501d-4c56-bbbb-9c01a6aef2e5" providerId="ADAL" clId="{19812968-4547-4610-A416-DD1DA9480E34}" dt="2021-03-30T19:14:15.480" v="4603" actId="47"/>
        <pc:sldMkLst>
          <pc:docMk/>
          <pc:sldMk cId="1366263904" sldId="603"/>
        </pc:sldMkLst>
      </pc:sldChg>
      <pc:sldChg chg="modSp mod modNotesTx">
        <pc:chgData name="Sean Bonner" userId="5cbbbfe6-501d-4c56-bbbb-9c01a6aef2e5" providerId="ADAL" clId="{19812968-4547-4610-A416-DD1DA9480E34}" dt="2021-03-30T19:23:40.457" v="4652" actId="20577"/>
        <pc:sldMkLst>
          <pc:docMk/>
          <pc:sldMk cId="2145379108" sldId="611"/>
        </pc:sldMkLst>
        <pc:spChg chg="mod">
          <ac:chgData name="Sean Bonner" userId="5cbbbfe6-501d-4c56-bbbb-9c01a6aef2e5" providerId="ADAL" clId="{19812968-4547-4610-A416-DD1DA9480E34}" dt="2021-03-30T19:23:40.457" v="4652" actId="20577"/>
          <ac:spMkLst>
            <pc:docMk/>
            <pc:sldMk cId="2145379108" sldId="611"/>
            <ac:spMk id="8" creationId="{C9A0C416-A4EF-4721-8E02-A2403BC7901C}"/>
          </ac:spMkLst>
        </pc:spChg>
      </pc:sldChg>
      <pc:sldChg chg="modSp mod modNotesTx">
        <pc:chgData name="Sean Bonner" userId="5cbbbfe6-501d-4c56-bbbb-9c01a6aef2e5" providerId="ADAL" clId="{19812968-4547-4610-A416-DD1DA9480E34}" dt="2021-03-30T19:24:46.246" v="4790" actId="20577"/>
        <pc:sldMkLst>
          <pc:docMk/>
          <pc:sldMk cId="3071161650" sldId="612"/>
        </pc:sldMkLst>
        <pc:spChg chg="mod">
          <ac:chgData name="Sean Bonner" userId="5cbbbfe6-501d-4c56-bbbb-9c01a6aef2e5" providerId="ADAL" clId="{19812968-4547-4610-A416-DD1DA9480E34}" dt="2021-03-30T19:24:46.246" v="4790" actId="20577"/>
          <ac:spMkLst>
            <pc:docMk/>
            <pc:sldMk cId="3071161650" sldId="612"/>
            <ac:spMk id="8" creationId="{C9A0C416-A4EF-4721-8E02-A2403BC7901C}"/>
          </ac:spMkLst>
        </pc:spChg>
      </pc:sldChg>
      <pc:sldChg chg="del">
        <pc:chgData name="Sean Bonner" userId="5cbbbfe6-501d-4c56-bbbb-9c01a6aef2e5" providerId="ADAL" clId="{19812968-4547-4610-A416-DD1DA9480E34}" dt="2021-03-30T16:20:19.743" v="3451" actId="47"/>
        <pc:sldMkLst>
          <pc:docMk/>
          <pc:sldMk cId="160815617" sldId="613"/>
        </pc:sldMkLst>
      </pc:sldChg>
      <pc:sldChg chg="del">
        <pc:chgData name="Sean Bonner" userId="5cbbbfe6-501d-4c56-bbbb-9c01a6aef2e5" providerId="ADAL" clId="{19812968-4547-4610-A416-DD1DA9480E34}" dt="2021-03-30T16:20:19.743" v="3451" actId="47"/>
        <pc:sldMkLst>
          <pc:docMk/>
          <pc:sldMk cId="3929928887" sldId="614"/>
        </pc:sldMkLst>
      </pc:sldChg>
      <pc:sldChg chg="del">
        <pc:chgData name="Sean Bonner" userId="5cbbbfe6-501d-4c56-bbbb-9c01a6aef2e5" providerId="ADAL" clId="{19812968-4547-4610-A416-DD1DA9480E34}" dt="2021-03-30T16:20:19.743" v="3451" actId="47"/>
        <pc:sldMkLst>
          <pc:docMk/>
          <pc:sldMk cId="1561483959" sldId="615"/>
        </pc:sldMkLst>
      </pc:sldChg>
      <pc:sldChg chg="del">
        <pc:chgData name="Sean Bonner" userId="5cbbbfe6-501d-4c56-bbbb-9c01a6aef2e5" providerId="ADAL" clId="{19812968-4547-4610-A416-DD1DA9480E34}" dt="2021-03-30T16:20:19.743" v="3451" actId="47"/>
        <pc:sldMkLst>
          <pc:docMk/>
          <pc:sldMk cId="1404317628" sldId="616"/>
        </pc:sldMkLst>
      </pc:sldChg>
      <pc:sldChg chg="del">
        <pc:chgData name="Sean Bonner" userId="5cbbbfe6-501d-4c56-bbbb-9c01a6aef2e5" providerId="ADAL" clId="{19812968-4547-4610-A416-DD1DA9480E34}" dt="2021-03-30T16:20:19.743" v="3451" actId="47"/>
        <pc:sldMkLst>
          <pc:docMk/>
          <pc:sldMk cId="1548949134" sldId="618"/>
        </pc:sldMkLst>
      </pc:sldChg>
      <pc:sldChg chg="del">
        <pc:chgData name="Sean Bonner" userId="5cbbbfe6-501d-4c56-bbbb-9c01a6aef2e5" providerId="ADAL" clId="{19812968-4547-4610-A416-DD1DA9480E34}" dt="2021-03-30T16:20:19.743" v="3451" actId="47"/>
        <pc:sldMkLst>
          <pc:docMk/>
          <pc:sldMk cId="2539588683" sldId="619"/>
        </pc:sldMkLst>
      </pc:sldChg>
      <pc:sldChg chg="del">
        <pc:chgData name="Sean Bonner" userId="5cbbbfe6-501d-4c56-bbbb-9c01a6aef2e5" providerId="ADAL" clId="{19812968-4547-4610-A416-DD1DA9480E34}" dt="2021-03-30T16:20:19.743" v="3451" actId="47"/>
        <pc:sldMkLst>
          <pc:docMk/>
          <pc:sldMk cId="1716117963" sldId="620"/>
        </pc:sldMkLst>
      </pc:sldChg>
      <pc:sldChg chg="del">
        <pc:chgData name="Sean Bonner" userId="5cbbbfe6-501d-4c56-bbbb-9c01a6aef2e5" providerId="ADAL" clId="{19812968-4547-4610-A416-DD1DA9480E34}" dt="2021-03-30T16:20:19.743" v="3451" actId="47"/>
        <pc:sldMkLst>
          <pc:docMk/>
          <pc:sldMk cId="292034612" sldId="621"/>
        </pc:sldMkLst>
      </pc:sldChg>
      <pc:sldChg chg="del">
        <pc:chgData name="Sean Bonner" userId="5cbbbfe6-501d-4c56-bbbb-9c01a6aef2e5" providerId="ADAL" clId="{19812968-4547-4610-A416-DD1DA9480E34}" dt="2021-03-30T16:20:19.743" v="3451" actId="47"/>
        <pc:sldMkLst>
          <pc:docMk/>
          <pc:sldMk cId="2960477191" sldId="623"/>
        </pc:sldMkLst>
      </pc:sldChg>
      <pc:sldChg chg="del">
        <pc:chgData name="Sean Bonner" userId="5cbbbfe6-501d-4c56-bbbb-9c01a6aef2e5" providerId="ADAL" clId="{19812968-4547-4610-A416-DD1DA9480E34}" dt="2021-03-30T16:20:19.743" v="3451" actId="47"/>
        <pc:sldMkLst>
          <pc:docMk/>
          <pc:sldMk cId="2588113110" sldId="624"/>
        </pc:sldMkLst>
      </pc:sldChg>
      <pc:sldChg chg="del">
        <pc:chgData name="Sean Bonner" userId="5cbbbfe6-501d-4c56-bbbb-9c01a6aef2e5" providerId="ADAL" clId="{19812968-4547-4610-A416-DD1DA9480E34}" dt="2021-03-30T16:20:19.743" v="3451" actId="47"/>
        <pc:sldMkLst>
          <pc:docMk/>
          <pc:sldMk cId="1326518194" sldId="625"/>
        </pc:sldMkLst>
      </pc:sldChg>
      <pc:sldChg chg="del">
        <pc:chgData name="Sean Bonner" userId="5cbbbfe6-501d-4c56-bbbb-9c01a6aef2e5" providerId="ADAL" clId="{19812968-4547-4610-A416-DD1DA9480E34}" dt="2021-03-30T16:20:19.743" v="3451" actId="47"/>
        <pc:sldMkLst>
          <pc:docMk/>
          <pc:sldMk cId="245592793" sldId="626"/>
        </pc:sldMkLst>
      </pc:sldChg>
      <pc:sldChg chg="del">
        <pc:chgData name="Sean Bonner" userId="5cbbbfe6-501d-4c56-bbbb-9c01a6aef2e5" providerId="ADAL" clId="{19812968-4547-4610-A416-DD1DA9480E34}" dt="2021-03-30T16:20:19.743" v="3451" actId="47"/>
        <pc:sldMkLst>
          <pc:docMk/>
          <pc:sldMk cId="508995051" sldId="627"/>
        </pc:sldMkLst>
      </pc:sldChg>
      <pc:sldChg chg="del">
        <pc:chgData name="Sean Bonner" userId="5cbbbfe6-501d-4c56-bbbb-9c01a6aef2e5" providerId="ADAL" clId="{19812968-4547-4610-A416-DD1DA9480E34}" dt="2021-03-30T16:20:19.743" v="3451" actId="47"/>
        <pc:sldMkLst>
          <pc:docMk/>
          <pc:sldMk cId="2362099282" sldId="628"/>
        </pc:sldMkLst>
      </pc:sldChg>
      <pc:sldChg chg="del">
        <pc:chgData name="Sean Bonner" userId="5cbbbfe6-501d-4c56-bbbb-9c01a6aef2e5" providerId="ADAL" clId="{19812968-4547-4610-A416-DD1DA9480E34}" dt="2021-03-30T16:20:19.743" v="3451" actId="47"/>
        <pc:sldMkLst>
          <pc:docMk/>
          <pc:sldMk cId="298118072" sldId="629"/>
        </pc:sldMkLst>
      </pc:sldChg>
      <pc:sldChg chg="del">
        <pc:chgData name="Sean Bonner" userId="5cbbbfe6-501d-4c56-bbbb-9c01a6aef2e5" providerId="ADAL" clId="{19812968-4547-4610-A416-DD1DA9480E34}" dt="2021-03-30T16:20:19.743" v="3451" actId="47"/>
        <pc:sldMkLst>
          <pc:docMk/>
          <pc:sldMk cId="1713624406" sldId="630"/>
        </pc:sldMkLst>
      </pc:sldChg>
      <pc:sldChg chg="del">
        <pc:chgData name="Sean Bonner" userId="5cbbbfe6-501d-4c56-bbbb-9c01a6aef2e5" providerId="ADAL" clId="{19812968-4547-4610-A416-DD1DA9480E34}" dt="2021-03-30T16:20:19.743" v="3451" actId="47"/>
        <pc:sldMkLst>
          <pc:docMk/>
          <pc:sldMk cId="2314178576" sldId="631"/>
        </pc:sldMkLst>
      </pc:sldChg>
      <pc:sldChg chg="del">
        <pc:chgData name="Sean Bonner" userId="5cbbbfe6-501d-4c56-bbbb-9c01a6aef2e5" providerId="ADAL" clId="{19812968-4547-4610-A416-DD1DA9480E34}" dt="2021-03-30T16:20:19.743" v="3451" actId="47"/>
        <pc:sldMkLst>
          <pc:docMk/>
          <pc:sldMk cId="3078400184" sldId="632"/>
        </pc:sldMkLst>
      </pc:sldChg>
      <pc:sldChg chg="del">
        <pc:chgData name="Sean Bonner" userId="5cbbbfe6-501d-4c56-bbbb-9c01a6aef2e5" providerId="ADAL" clId="{19812968-4547-4610-A416-DD1DA9480E34}" dt="2021-03-30T16:20:19.743" v="3451" actId="47"/>
        <pc:sldMkLst>
          <pc:docMk/>
          <pc:sldMk cId="2447451349" sldId="633"/>
        </pc:sldMkLst>
      </pc:sldChg>
      <pc:sldChg chg="del">
        <pc:chgData name="Sean Bonner" userId="5cbbbfe6-501d-4c56-bbbb-9c01a6aef2e5" providerId="ADAL" clId="{19812968-4547-4610-A416-DD1DA9480E34}" dt="2021-03-30T16:20:19.743" v="3451" actId="47"/>
        <pc:sldMkLst>
          <pc:docMk/>
          <pc:sldMk cId="1340954227" sldId="636"/>
        </pc:sldMkLst>
      </pc:sldChg>
      <pc:sldChg chg="del">
        <pc:chgData name="Sean Bonner" userId="5cbbbfe6-501d-4c56-bbbb-9c01a6aef2e5" providerId="ADAL" clId="{19812968-4547-4610-A416-DD1DA9480E34}" dt="2021-03-30T16:20:19.743" v="3451" actId="47"/>
        <pc:sldMkLst>
          <pc:docMk/>
          <pc:sldMk cId="171670669" sldId="637"/>
        </pc:sldMkLst>
      </pc:sldChg>
      <pc:sldChg chg="del">
        <pc:chgData name="Sean Bonner" userId="5cbbbfe6-501d-4c56-bbbb-9c01a6aef2e5" providerId="ADAL" clId="{19812968-4547-4610-A416-DD1DA9480E34}" dt="2021-03-30T19:14:16.646" v="4604" actId="47"/>
        <pc:sldMkLst>
          <pc:docMk/>
          <pc:sldMk cId="3803968972" sldId="638"/>
        </pc:sldMkLst>
      </pc:sldChg>
      <pc:sldChg chg="modSp mod">
        <pc:chgData name="Sean Bonner" userId="5cbbbfe6-501d-4c56-bbbb-9c01a6aef2e5" providerId="ADAL" clId="{19812968-4547-4610-A416-DD1DA9480E34}" dt="2021-03-30T19:14:03.100" v="4601" actId="20577"/>
        <pc:sldMkLst>
          <pc:docMk/>
          <pc:sldMk cId="3721439728" sldId="639"/>
        </pc:sldMkLst>
        <pc:spChg chg="mod">
          <ac:chgData name="Sean Bonner" userId="5cbbbfe6-501d-4c56-bbbb-9c01a6aef2e5" providerId="ADAL" clId="{19812968-4547-4610-A416-DD1DA9480E34}" dt="2021-03-30T17:59:06.702" v="4560" actId="20577"/>
          <ac:spMkLst>
            <pc:docMk/>
            <pc:sldMk cId="3721439728" sldId="639"/>
            <ac:spMk id="21" creationId="{201DA77C-EF13-499D-959A-C55BBC1591E8}"/>
          </ac:spMkLst>
        </pc:spChg>
        <pc:spChg chg="mod">
          <ac:chgData name="Sean Bonner" userId="5cbbbfe6-501d-4c56-bbbb-9c01a6aef2e5" providerId="ADAL" clId="{19812968-4547-4610-A416-DD1DA9480E34}" dt="2021-03-30T19:14:03.100" v="4601" actId="20577"/>
          <ac:spMkLst>
            <pc:docMk/>
            <pc:sldMk cId="3721439728" sldId="639"/>
            <ac:spMk id="23" creationId="{FC5E5771-9138-48DA-B856-F69E079C1F52}"/>
          </ac:spMkLst>
        </pc:spChg>
      </pc:sldChg>
      <pc:sldChg chg="new add del">
        <pc:chgData name="Sean Bonner" userId="5cbbbfe6-501d-4c56-bbbb-9c01a6aef2e5" providerId="ADAL" clId="{19812968-4547-4610-A416-DD1DA9480E34}" dt="2021-03-30T16:20:11.489" v="3450" actId="47"/>
        <pc:sldMkLst>
          <pc:docMk/>
          <pc:sldMk cId="106969535" sldId="640"/>
        </pc:sldMkLst>
      </pc:sldChg>
      <pc:sldChg chg="new del">
        <pc:chgData name="Sean Bonner" userId="5cbbbfe6-501d-4c56-bbbb-9c01a6aef2e5" providerId="ADAL" clId="{19812968-4547-4610-A416-DD1DA9480E34}" dt="2021-03-30T16:20:19.743" v="3451" actId="47"/>
        <pc:sldMkLst>
          <pc:docMk/>
          <pc:sldMk cId="1386707846" sldId="641"/>
        </pc:sldMkLst>
      </pc:sldChg>
      <pc:sldChg chg="new del">
        <pc:chgData name="Sean Bonner" userId="5cbbbfe6-501d-4c56-bbbb-9c01a6aef2e5" providerId="ADAL" clId="{19812968-4547-4610-A416-DD1DA9480E34}" dt="2021-03-30T16:20:19.743" v="3451" actId="47"/>
        <pc:sldMkLst>
          <pc:docMk/>
          <pc:sldMk cId="1163892538" sldId="642"/>
        </pc:sldMkLst>
      </pc:sldChg>
      <pc:sldChg chg="add del">
        <pc:chgData name="Sean Bonner" userId="5cbbbfe6-501d-4c56-bbbb-9c01a6aef2e5" providerId="ADAL" clId="{19812968-4547-4610-A416-DD1DA9480E34}" dt="2021-03-30T11:41:00.894" v="120" actId="47"/>
        <pc:sldMkLst>
          <pc:docMk/>
          <pc:sldMk cId="1621960988" sldId="643"/>
        </pc:sldMkLst>
      </pc:sldChg>
      <pc:sldChg chg="modSp add mod">
        <pc:chgData name="Sean Bonner" userId="5cbbbfe6-501d-4c56-bbbb-9c01a6aef2e5" providerId="ADAL" clId="{19812968-4547-4610-A416-DD1DA9480E34}" dt="2021-03-30T13:06:05.086" v="566" actId="20577"/>
        <pc:sldMkLst>
          <pc:docMk/>
          <pc:sldMk cId="1324903305" sldId="644"/>
        </pc:sldMkLst>
        <pc:spChg chg="mod">
          <ac:chgData name="Sean Bonner" userId="5cbbbfe6-501d-4c56-bbbb-9c01a6aef2e5" providerId="ADAL" clId="{19812968-4547-4610-A416-DD1DA9480E34}" dt="2021-03-30T11:41:15.276" v="158" actId="20577"/>
          <ac:spMkLst>
            <pc:docMk/>
            <pc:sldMk cId="1324903305" sldId="644"/>
            <ac:spMk id="6" creationId="{49B47F01-B700-4975-B2D2-E866C9E4F842}"/>
          </ac:spMkLst>
        </pc:spChg>
        <pc:spChg chg="mod">
          <ac:chgData name="Sean Bonner" userId="5cbbbfe6-501d-4c56-bbbb-9c01a6aef2e5" providerId="ADAL" clId="{19812968-4547-4610-A416-DD1DA9480E34}" dt="2021-03-30T13:06:05.086" v="566" actId="20577"/>
          <ac:spMkLst>
            <pc:docMk/>
            <pc:sldMk cId="1324903305" sldId="644"/>
            <ac:spMk id="9" creationId="{C7F0587A-5074-44A3-BA71-488FE17BFE7B}"/>
          </ac:spMkLst>
        </pc:spChg>
      </pc:sldChg>
      <pc:sldChg chg="addSp modSp add mod">
        <pc:chgData name="Sean Bonner" userId="5cbbbfe6-501d-4c56-bbbb-9c01a6aef2e5" providerId="ADAL" clId="{19812968-4547-4610-A416-DD1DA9480E34}" dt="2021-03-30T13:17:08.939" v="1116" actId="1076"/>
        <pc:sldMkLst>
          <pc:docMk/>
          <pc:sldMk cId="2040103164" sldId="645"/>
        </pc:sldMkLst>
        <pc:spChg chg="mod">
          <ac:chgData name="Sean Bonner" userId="5cbbbfe6-501d-4c56-bbbb-9c01a6aef2e5" providerId="ADAL" clId="{19812968-4547-4610-A416-DD1DA9480E34}" dt="2021-03-30T11:41:25.229" v="172" actId="20577"/>
          <ac:spMkLst>
            <pc:docMk/>
            <pc:sldMk cId="2040103164" sldId="645"/>
            <ac:spMk id="6" creationId="{49B47F01-B700-4975-B2D2-E866C9E4F842}"/>
          </ac:spMkLst>
        </pc:spChg>
        <pc:spChg chg="mod">
          <ac:chgData name="Sean Bonner" userId="5cbbbfe6-501d-4c56-bbbb-9c01a6aef2e5" providerId="ADAL" clId="{19812968-4547-4610-A416-DD1DA9480E34}" dt="2021-03-30T13:16:45.981" v="1111" actId="20577"/>
          <ac:spMkLst>
            <pc:docMk/>
            <pc:sldMk cId="2040103164" sldId="645"/>
            <ac:spMk id="9" creationId="{C7F0587A-5074-44A3-BA71-488FE17BFE7B}"/>
          </ac:spMkLst>
        </pc:spChg>
        <pc:picChg chg="add mod">
          <ac:chgData name="Sean Bonner" userId="5cbbbfe6-501d-4c56-bbbb-9c01a6aef2e5" providerId="ADAL" clId="{19812968-4547-4610-A416-DD1DA9480E34}" dt="2021-03-30T13:17:08.939" v="1116" actId="1076"/>
          <ac:picMkLst>
            <pc:docMk/>
            <pc:sldMk cId="2040103164" sldId="645"/>
            <ac:picMk id="10" creationId="{144BD1AD-4C78-4DA4-B851-50A39C3C5F28}"/>
          </ac:picMkLst>
        </pc:picChg>
      </pc:sldChg>
      <pc:sldChg chg="addSp delSp modSp add mod modNotesTx">
        <pc:chgData name="Sean Bonner" userId="5cbbbfe6-501d-4c56-bbbb-9c01a6aef2e5" providerId="ADAL" clId="{19812968-4547-4610-A416-DD1DA9480E34}" dt="2021-03-30T15:13:44.660" v="1975" actId="20577"/>
        <pc:sldMkLst>
          <pc:docMk/>
          <pc:sldMk cId="4072243665" sldId="646"/>
        </pc:sldMkLst>
        <pc:spChg chg="mod">
          <ac:chgData name="Sean Bonner" userId="5cbbbfe6-501d-4c56-bbbb-9c01a6aef2e5" providerId="ADAL" clId="{19812968-4547-4610-A416-DD1DA9480E34}" dt="2021-03-30T11:41:41.879" v="191" actId="20577"/>
          <ac:spMkLst>
            <pc:docMk/>
            <pc:sldMk cId="4072243665" sldId="646"/>
            <ac:spMk id="6" creationId="{49B47F01-B700-4975-B2D2-E866C9E4F842}"/>
          </ac:spMkLst>
        </pc:spChg>
        <pc:spChg chg="mod">
          <ac:chgData name="Sean Bonner" userId="5cbbbfe6-501d-4c56-bbbb-9c01a6aef2e5" providerId="ADAL" clId="{19812968-4547-4610-A416-DD1DA9480E34}" dt="2021-03-30T15:13:44.660" v="1975" actId="20577"/>
          <ac:spMkLst>
            <pc:docMk/>
            <pc:sldMk cId="4072243665" sldId="646"/>
            <ac:spMk id="9" creationId="{C7F0587A-5074-44A3-BA71-488FE17BFE7B}"/>
          </ac:spMkLst>
        </pc:spChg>
        <pc:spChg chg="add del">
          <ac:chgData name="Sean Bonner" userId="5cbbbfe6-501d-4c56-bbbb-9c01a6aef2e5" providerId="ADAL" clId="{19812968-4547-4610-A416-DD1DA9480E34}" dt="2021-03-30T15:07:46.043" v="1628" actId="22"/>
          <ac:spMkLst>
            <pc:docMk/>
            <pc:sldMk cId="4072243665" sldId="646"/>
            <ac:spMk id="10" creationId="{B9E4BF43-A450-4AFA-8049-98181B22BA02}"/>
          </ac:spMkLst>
        </pc:spChg>
      </pc:sldChg>
      <pc:sldChg chg="modSp add mod">
        <pc:chgData name="Sean Bonner" userId="5cbbbfe6-501d-4c56-bbbb-9c01a6aef2e5" providerId="ADAL" clId="{19812968-4547-4610-A416-DD1DA9480E34}" dt="2021-03-30T16:07:26.739" v="2998" actId="20577"/>
        <pc:sldMkLst>
          <pc:docMk/>
          <pc:sldMk cId="863701544" sldId="647"/>
        </pc:sldMkLst>
        <pc:spChg chg="mod">
          <ac:chgData name="Sean Bonner" userId="5cbbbfe6-501d-4c56-bbbb-9c01a6aef2e5" providerId="ADAL" clId="{19812968-4547-4610-A416-DD1DA9480E34}" dt="2021-03-30T11:41:50.740" v="212" actId="20577"/>
          <ac:spMkLst>
            <pc:docMk/>
            <pc:sldMk cId="863701544" sldId="647"/>
            <ac:spMk id="6" creationId="{49B47F01-B700-4975-B2D2-E866C9E4F842}"/>
          </ac:spMkLst>
        </pc:spChg>
        <pc:spChg chg="mod">
          <ac:chgData name="Sean Bonner" userId="5cbbbfe6-501d-4c56-bbbb-9c01a6aef2e5" providerId="ADAL" clId="{19812968-4547-4610-A416-DD1DA9480E34}" dt="2021-03-30T16:07:26.739" v="2998" actId="20577"/>
          <ac:spMkLst>
            <pc:docMk/>
            <pc:sldMk cId="863701544" sldId="647"/>
            <ac:spMk id="9" creationId="{C7F0587A-5074-44A3-BA71-488FE17BFE7B}"/>
          </ac:spMkLst>
        </pc:spChg>
      </pc:sldChg>
      <pc:sldChg chg="modSp add mod modNotesTx">
        <pc:chgData name="Sean Bonner" userId="5cbbbfe6-501d-4c56-bbbb-9c01a6aef2e5" providerId="ADAL" clId="{19812968-4547-4610-A416-DD1DA9480E34}" dt="2021-03-30T13:18:24.905" v="1166" actId="20577"/>
        <pc:sldMkLst>
          <pc:docMk/>
          <pc:sldMk cId="1200051026" sldId="648"/>
        </pc:sldMkLst>
        <pc:spChg chg="mod">
          <ac:chgData name="Sean Bonner" userId="5cbbbfe6-501d-4c56-bbbb-9c01a6aef2e5" providerId="ADAL" clId="{19812968-4547-4610-A416-DD1DA9480E34}" dt="2021-03-30T13:16:08.147" v="1100" actId="20577"/>
          <ac:spMkLst>
            <pc:docMk/>
            <pc:sldMk cId="1200051026" sldId="648"/>
            <ac:spMk id="8" creationId="{C9A0C416-A4EF-4721-8E02-A2403BC7901C}"/>
          </ac:spMkLst>
        </pc:spChg>
        <pc:spChg chg="mod">
          <ac:chgData name="Sean Bonner" userId="5cbbbfe6-501d-4c56-bbbb-9c01a6aef2e5" providerId="ADAL" clId="{19812968-4547-4610-A416-DD1DA9480E34}" dt="2021-03-30T13:07:31.085" v="732" actId="115"/>
          <ac:spMkLst>
            <pc:docMk/>
            <pc:sldMk cId="1200051026" sldId="648"/>
            <ac:spMk id="11" creationId="{6FBE0AD2-B455-4663-BBC7-0F370380E3E3}"/>
          </ac:spMkLst>
        </pc:spChg>
        <pc:spChg chg="mod">
          <ac:chgData name="Sean Bonner" userId="5cbbbfe6-501d-4c56-bbbb-9c01a6aef2e5" providerId="ADAL" clId="{19812968-4547-4610-A416-DD1DA9480E34}" dt="2021-03-30T13:12:52.400" v="918" actId="20577"/>
          <ac:spMkLst>
            <pc:docMk/>
            <pc:sldMk cId="1200051026" sldId="648"/>
            <ac:spMk id="12" creationId="{67928587-6F27-4730-838E-F315AB176643}"/>
          </ac:spMkLst>
        </pc:spChg>
        <pc:spChg chg="mod">
          <ac:chgData name="Sean Bonner" userId="5cbbbfe6-501d-4c56-bbbb-9c01a6aef2e5" providerId="ADAL" clId="{19812968-4547-4610-A416-DD1DA9480E34}" dt="2021-03-30T13:14:03.643" v="979" actId="20577"/>
          <ac:spMkLst>
            <pc:docMk/>
            <pc:sldMk cId="1200051026" sldId="648"/>
            <ac:spMk id="14" creationId="{19577C26-0BB8-4C16-B3F2-B8885C33B649}"/>
          </ac:spMkLst>
        </pc:spChg>
      </pc:sldChg>
      <pc:sldChg chg="modSp add mod modNotesTx">
        <pc:chgData name="Sean Bonner" userId="5cbbbfe6-501d-4c56-bbbb-9c01a6aef2e5" providerId="ADAL" clId="{19812968-4547-4610-A416-DD1DA9480E34}" dt="2021-03-30T13:18:21.298" v="1165" actId="20577"/>
        <pc:sldMkLst>
          <pc:docMk/>
          <pc:sldMk cId="3234181092" sldId="649"/>
        </pc:sldMkLst>
        <pc:spChg chg="mod">
          <ac:chgData name="Sean Bonner" userId="5cbbbfe6-501d-4c56-bbbb-9c01a6aef2e5" providerId="ADAL" clId="{19812968-4547-4610-A416-DD1DA9480E34}" dt="2021-03-30T13:16:02.931" v="1095" actId="20577"/>
          <ac:spMkLst>
            <pc:docMk/>
            <pc:sldMk cId="3234181092" sldId="649"/>
            <ac:spMk id="8" creationId="{C9A0C416-A4EF-4721-8E02-A2403BC7901C}"/>
          </ac:spMkLst>
        </pc:spChg>
        <pc:spChg chg="mod">
          <ac:chgData name="Sean Bonner" userId="5cbbbfe6-501d-4c56-bbbb-9c01a6aef2e5" providerId="ADAL" clId="{19812968-4547-4610-A416-DD1DA9480E34}" dt="2021-03-30T13:14:16.594" v="989" actId="20577"/>
          <ac:spMkLst>
            <pc:docMk/>
            <pc:sldMk cId="3234181092" sldId="649"/>
            <ac:spMk id="11" creationId="{6FBE0AD2-B455-4663-BBC7-0F370380E3E3}"/>
          </ac:spMkLst>
        </pc:spChg>
        <pc:spChg chg="mod">
          <ac:chgData name="Sean Bonner" userId="5cbbbfe6-501d-4c56-bbbb-9c01a6aef2e5" providerId="ADAL" clId="{19812968-4547-4610-A416-DD1DA9480E34}" dt="2021-03-30T13:15:28.236" v="1073" actId="20577"/>
          <ac:spMkLst>
            <pc:docMk/>
            <pc:sldMk cId="3234181092" sldId="649"/>
            <ac:spMk id="12" creationId="{67928587-6F27-4730-838E-F315AB176643}"/>
          </ac:spMkLst>
        </pc:spChg>
        <pc:spChg chg="mod">
          <ac:chgData name="Sean Bonner" userId="5cbbbfe6-501d-4c56-bbbb-9c01a6aef2e5" providerId="ADAL" clId="{19812968-4547-4610-A416-DD1DA9480E34}" dt="2021-03-30T13:14:12.283" v="983" actId="6549"/>
          <ac:spMkLst>
            <pc:docMk/>
            <pc:sldMk cId="3234181092" sldId="649"/>
            <ac:spMk id="14" creationId="{19577C26-0BB8-4C16-B3F2-B8885C33B649}"/>
          </ac:spMkLst>
        </pc:spChg>
      </pc:sldChg>
      <pc:sldChg chg="modSp add mod modNotesTx">
        <pc:chgData name="Sean Bonner" userId="5cbbbfe6-501d-4c56-bbbb-9c01a6aef2e5" providerId="ADAL" clId="{19812968-4547-4610-A416-DD1DA9480E34}" dt="2021-03-30T13:21:54.212" v="1316" actId="115"/>
        <pc:sldMkLst>
          <pc:docMk/>
          <pc:sldMk cId="1370329376" sldId="650"/>
        </pc:sldMkLst>
        <pc:spChg chg="mod">
          <ac:chgData name="Sean Bonner" userId="5cbbbfe6-501d-4c56-bbbb-9c01a6aef2e5" providerId="ADAL" clId="{19812968-4547-4610-A416-DD1DA9480E34}" dt="2021-03-30T13:17:53.199" v="1163" actId="113"/>
          <ac:spMkLst>
            <pc:docMk/>
            <pc:sldMk cId="1370329376" sldId="650"/>
            <ac:spMk id="8" creationId="{C9A0C416-A4EF-4721-8E02-A2403BC7901C}"/>
          </ac:spMkLst>
        </pc:spChg>
        <pc:spChg chg="mod">
          <ac:chgData name="Sean Bonner" userId="5cbbbfe6-501d-4c56-bbbb-9c01a6aef2e5" providerId="ADAL" clId="{19812968-4547-4610-A416-DD1DA9480E34}" dt="2021-03-30T13:20:14.227" v="1225" actId="20577"/>
          <ac:spMkLst>
            <pc:docMk/>
            <pc:sldMk cId="1370329376" sldId="650"/>
            <ac:spMk id="11" creationId="{6FBE0AD2-B455-4663-BBC7-0F370380E3E3}"/>
          </ac:spMkLst>
        </pc:spChg>
        <pc:spChg chg="mod">
          <ac:chgData name="Sean Bonner" userId="5cbbbfe6-501d-4c56-bbbb-9c01a6aef2e5" providerId="ADAL" clId="{19812968-4547-4610-A416-DD1DA9480E34}" dt="2021-03-30T13:21:54.212" v="1316" actId="115"/>
          <ac:spMkLst>
            <pc:docMk/>
            <pc:sldMk cId="1370329376" sldId="650"/>
            <ac:spMk id="12" creationId="{67928587-6F27-4730-838E-F315AB176643}"/>
          </ac:spMkLst>
        </pc:spChg>
        <pc:spChg chg="mod">
          <ac:chgData name="Sean Bonner" userId="5cbbbfe6-501d-4c56-bbbb-9c01a6aef2e5" providerId="ADAL" clId="{19812968-4547-4610-A416-DD1DA9480E34}" dt="2021-03-30T13:17:36.036" v="1156" actId="20577"/>
          <ac:spMkLst>
            <pc:docMk/>
            <pc:sldMk cId="1370329376" sldId="650"/>
            <ac:spMk id="14" creationId="{19577C26-0BB8-4C16-B3F2-B8885C33B649}"/>
          </ac:spMkLst>
        </pc:spChg>
      </pc:sldChg>
      <pc:sldChg chg="add del">
        <pc:chgData name="Sean Bonner" userId="5cbbbfe6-501d-4c56-bbbb-9c01a6aef2e5" providerId="ADAL" clId="{19812968-4547-4610-A416-DD1DA9480E34}" dt="2021-03-30T13:17:26.758" v="1118" actId="47"/>
        <pc:sldMkLst>
          <pc:docMk/>
          <pc:sldMk cId="2654633419" sldId="650"/>
        </pc:sldMkLst>
      </pc:sldChg>
      <pc:sldChg chg="modSp add mod">
        <pc:chgData name="Sean Bonner" userId="5cbbbfe6-501d-4c56-bbbb-9c01a6aef2e5" providerId="ADAL" clId="{19812968-4547-4610-A416-DD1DA9480E34}" dt="2021-03-30T13:26:20.530" v="1376" actId="6549"/>
        <pc:sldMkLst>
          <pc:docMk/>
          <pc:sldMk cId="1280653234" sldId="651"/>
        </pc:sldMkLst>
        <pc:spChg chg="mod">
          <ac:chgData name="Sean Bonner" userId="5cbbbfe6-501d-4c56-bbbb-9c01a6aef2e5" providerId="ADAL" clId="{19812968-4547-4610-A416-DD1DA9480E34}" dt="2021-03-30T13:26:20.530" v="1376" actId="6549"/>
          <ac:spMkLst>
            <pc:docMk/>
            <pc:sldMk cId="1280653234" sldId="651"/>
            <ac:spMk id="8" creationId="{C9A0C416-A4EF-4721-8E02-A2403BC7901C}"/>
          </ac:spMkLst>
        </pc:spChg>
        <pc:spChg chg="mod">
          <ac:chgData name="Sean Bonner" userId="5cbbbfe6-501d-4c56-bbbb-9c01a6aef2e5" providerId="ADAL" clId="{19812968-4547-4610-A416-DD1DA9480E34}" dt="2021-03-30T13:22:20.439" v="1318"/>
          <ac:spMkLst>
            <pc:docMk/>
            <pc:sldMk cId="1280653234" sldId="651"/>
            <ac:spMk id="14" creationId="{19577C26-0BB8-4C16-B3F2-B8885C33B649}"/>
          </ac:spMkLst>
        </pc:spChg>
      </pc:sldChg>
      <pc:sldChg chg="modSp add mod">
        <pc:chgData name="Sean Bonner" userId="5cbbbfe6-501d-4c56-bbbb-9c01a6aef2e5" providerId="ADAL" clId="{19812968-4547-4610-A416-DD1DA9480E34}" dt="2021-03-30T13:32:20.604" v="1565" actId="20577"/>
        <pc:sldMkLst>
          <pc:docMk/>
          <pc:sldMk cId="297767517" sldId="652"/>
        </pc:sldMkLst>
        <pc:spChg chg="mod">
          <ac:chgData name="Sean Bonner" userId="5cbbbfe6-501d-4c56-bbbb-9c01a6aef2e5" providerId="ADAL" clId="{19812968-4547-4610-A416-DD1DA9480E34}" dt="2021-03-30T13:26:50.994" v="1403" actId="20577"/>
          <ac:spMkLst>
            <pc:docMk/>
            <pc:sldMk cId="297767517" sldId="652"/>
            <ac:spMk id="8" creationId="{C9A0C416-A4EF-4721-8E02-A2403BC7901C}"/>
          </ac:spMkLst>
        </pc:spChg>
        <pc:spChg chg="mod">
          <ac:chgData name="Sean Bonner" userId="5cbbbfe6-501d-4c56-bbbb-9c01a6aef2e5" providerId="ADAL" clId="{19812968-4547-4610-A416-DD1DA9480E34}" dt="2021-03-30T13:31:58.779" v="1547" actId="20577"/>
          <ac:spMkLst>
            <pc:docMk/>
            <pc:sldMk cId="297767517" sldId="652"/>
            <ac:spMk id="11" creationId="{6FBE0AD2-B455-4663-BBC7-0F370380E3E3}"/>
          </ac:spMkLst>
        </pc:spChg>
        <pc:spChg chg="mod">
          <ac:chgData name="Sean Bonner" userId="5cbbbfe6-501d-4c56-bbbb-9c01a6aef2e5" providerId="ADAL" clId="{19812968-4547-4610-A416-DD1DA9480E34}" dt="2021-03-30T13:32:20.604" v="1565" actId="20577"/>
          <ac:spMkLst>
            <pc:docMk/>
            <pc:sldMk cId="297767517" sldId="652"/>
            <ac:spMk id="12" creationId="{67928587-6F27-4730-838E-F315AB176643}"/>
          </ac:spMkLst>
        </pc:spChg>
        <pc:spChg chg="mod">
          <ac:chgData name="Sean Bonner" userId="5cbbbfe6-501d-4c56-bbbb-9c01a6aef2e5" providerId="ADAL" clId="{19812968-4547-4610-A416-DD1DA9480E34}" dt="2021-03-30T13:26:38.136" v="1399" actId="20577"/>
          <ac:spMkLst>
            <pc:docMk/>
            <pc:sldMk cId="297767517" sldId="652"/>
            <ac:spMk id="14" creationId="{19577C26-0BB8-4C16-B3F2-B8885C33B649}"/>
          </ac:spMkLst>
        </pc:spChg>
      </pc:sldChg>
      <pc:sldChg chg="add del">
        <pc:chgData name="Sean Bonner" userId="5cbbbfe6-501d-4c56-bbbb-9c01a6aef2e5" providerId="ADAL" clId="{19812968-4547-4610-A416-DD1DA9480E34}" dt="2021-03-30T13:35:47.202" v="1624" actId="47"/>
        <pc:sldMkLst>
          <pc:docMk/>
          <pc:sldMk cId="170718073" sldId="653"/>
        </pc:sldMkLst>
      </pc:sldChg>
      <pc:sldChg chg="new del">
        <pc:chgData name="Sean Bonner" userId="5cbbbfe6-501d-4c56-bbbb-9c01a6aef2e5" providerId="ADAL" clId="{19812968-4547-4610-A416-DD1DA9480E34}" dt="2021-03-30T13:35:39.552" v="1623" actId="47"/>
        <pc:sldMkLst>
          <pc:docMk/>
          <pc:sldMk cId="3958041073" sldId="654"/>
        </pc:sldMkLst>
      </pc:sldChg>
      <pc:sldChg chg="addSp delSp modSp add mod ord">
        <pc:chgData name="Sean Bonner" userId="5cbbbfe6-501d-4c56-bbbb-9c01a6aef2e5" providerId="ADAL" clId="{19812968-4547-4610-A416-DD1DA9480E34}" dt="2021-03-30T15:13:33.488" v="1970"/>
        <pc:sldMkLst>
          <pc:docMk/>
          <pc:sldMk cId="360457131" sldId="655"/>
        </pc:sldMkLst>
        <pc:spChg chg="add del mod">
          <ac:chgData name="Sean Bonner" userId="5cbbbfe6-501d-4c56-bbbb-9c01a6aef2e5" providerId="ADAL" clId="{19812968-4547-4610-A416-DD1DA9480E34}" dt="2021-03-30T15:13:07.497" v="1966" actId="115"/>
          <ac:spMkLst>
            <pc:docMk/>
            <pc:sldMk cId="360457131" sldId="655"/>
            <ac:spMk id="8" creationId="{C9A0C416-A4EF-4721-8E02-A2403BC7901C}"/>
          </ac:spMkLst>
        </pc:spChg>
        <pc:spChg chg="mod">
          <ac:chgData name="Sean Bonner" userId="5cbbbfe6-501d-4c56-bbbb-9c01a6aef2e5" providerId="ADAL" clId="{19812968-4547-4610-A416-DD1DA9480E34}" dt="2021-03-30T15:12:21.824" v="1947" actId="14100"/>
          <ac:spMkLst>
            <pc:docMk/>
            <pc:sldMk cId="360457131" sldId="655"/>
            <ac:spMk id="14" creationId="{19577C26-0BB8-4C16-B3F2-B8885C33B649}"/>
          </ac:spMkLst>
        </pc:spChg>
        <pc:picChg chg="add del">
          <ac:chgData name="Sean Bonner" userId="5cbbbfe6-501d-4c56-bbbb-9c01a6aef2e5" providerId="ADAL" clId="{19812968-4547-4610-A416-DD1DA9480E34}" dt="2021-03-30T15:11:22.466" v="1862"/>
          <ac:picMkLst>
            <pc:docMk/>
            <pc:sldMk cId="360457131" sldId="655"/>
            <ac:picMk id="1026" creationId="{AFD939A7-DF85-4F07-B5EC-1271D6C7FAE2}"/>
          </ac:picMkLst>
        </pc:picChg>
        <pc:picChg chg="add mod">
          <ac:chgData name="Sean Bonner" userId="5cbbbfe6-501d-4c56-bbbb-9c01a6aef2e5" providerId="ADAL" clId="{19812968-4547-4610-A416-DD1DA9480E34}" dt="2021-03-30T15:12:56.052" v="1961" actId="1076"/>
          <ac:picMkLst>
            <pc:docMk/>
            <pc:sldMk cId="360457131" sldId="655"/>
            <ac:picMk id="1028" creationId="{7560D900-3D1B-4044-AD2E-3A6B17A6B87B}"/>
          </ac:picMkLst>
        </pc:picChg>
      </pc:sldChg>
      <pc:sldChg chg="add del">
        <pc:chgData name="Sean Bonner" userId="5cbbbfe6-501d-4c56-bbbb-9c01a6aef2e5" providerId="ADAL" clId="{19812968-4547-4610-A416-DD1DA9480E34}" dt="2021-03-30T13:32:42.459" v="1568" actId="47"/>
        <pc:sldMkLst>
          <pc:docMk/>
          <pc:sldMk cId="469586679" sldId="655"/>
        </pc:sldMkLst>
      </pc:sldChg>
      <pc:sldChg chg="new del">
        <pc:chgData name="Sean Bonner" userId="5cbbbfe6-501d-4c56-bbbb-9c01a6aef2e5" providerId="ADAL" clId="{19812968-4547-4610-A416-DD1DA9480E34}" dt="2021-03-30T15:11:29.079" v="1864" actId="47"/>
        <pc:sldMkLst>
          <pc:docMk/>
          <pc:sldMk cId="301717957" sldId="656"/>
        </pc:sldMkLst>
      </pc:sldChg>
      <pc:sldChg chg="new del">
        <pc:chgData name="Sean Bonner" userId="5cbbbfe6-501d-4c56-bbbb-9c01a6aef2e5" providerId="ADAL" clId="{19812968-4547-4610-A416-DD1DA9480E34}" dt="2021-03-30T13:52:33.375" v="1626" actId="47"/>
        <pc:sldMkLst>
          <pc:docMk/>
          <pc:sldMk cId="964734874" sldId="656"/>
        </pc:sldMkLst>
      </pc:sldChg>
      <pc:sldChg chg="add ord">
        <pc:chgData name="Sean Bonner" userId="5cbbbfe6-501d-4c56-bbbb-9c01a6aef2e5" providerId="ADAL" clId="{19812968-4547-4610-A416-DD1DA9480E34}" dt="2021-03-30T15:13:31.465" v="1968"/>
        <pc:sldMkLst>
          <pc:docMk/>
          <pc:sldMk cId="3723360515" sldId="657"/>
        </pc:sldMkLst>
      </pc:sldChg>
      <pc:sldChg chg="new del">
        <pc:chgData name="Sean Bonner" userId="5cbbbfe6-501d-4c56-bbbb-9c01a6aef2e5" providerId="ADAL" clId="{19812968-4547-4610-A416-DD1DA9480E34}" dt="2021-03-30T15:16:16.017" v="1978" actId="47"/>
        <pc:sldMkLst>
          <pc:docMk/>
          <pc:sldMk cId="1571981837" sldId="658"/>
        </pc:sldMkLst>
      </pc:sldChg>
      <pc:sldChg chg="delSp modSp add del mod">
        <pc:chgData name="Sean Bonner" userId="5cbbbfe6-501d-4c56-bbbb-9c01a6aef2e5" providerId="ADAL" clId="{19812968-4547-4610-A416-DD1DA9480E34}" dt="2021-03-30T15:23:51.468" v="2557" actId="47"/>
        <pc:sldMkLst>
          <pc:docMk/>
          <pc:sldMk cId="1416293966" sldId="659"/>
        </pc:sldMkLst>
        <pc:spChg chg="mod">
          <ac:chgData name="Sean Bonner" userId="5cbbbfe6-501d-4c56-bbbb-9c01a6aef2e5" providerId="ADAL" clId="{19812968-4547-4610-A416-DD1DA9480E34}" dt="2021-03-30T15:16:50.194" v="2083" actId="20577"/>
          <ac:spMkLst>
            <pc:docMk/>
            <pc:sldMk cId="1416293966" sldId="659"/>
            <ac:spMk id="8" creationId="{C9A0C416-A4EF-4721-8E02-A2403BC7901C}"/>
          </ac:spMkLst>
        </pc:spChg>
        <pc:spChg chg="mod">
          <ac:chgData name="Sean Bonner" userId="5cbbbfe6-501d-4c56-bbbb-9c01a6aef2e5" providerId="ADAL" clId="{19812968-4547-4610-A416-DD1DA9480E34}" dt="2021-03-30T15:16:23.253" v="1990" actId="20577"/>
          <ac:spMkLst>
            <pc:docMk/>
            <pc:sldMk cId="1416293966" sldId="659"/>
            <ac:spMk id="14" creationId="{19577C26-0BB8-4C16-B3F2-B8885C33B649}"/>
          </ac:spMkLst>
        </pc:spChg>
        <pc:picChg chg="del">
          <ac:chgData name="Sean Bonner" userId="5cbbbfe6-501d-4c56-bbbb-9c01a6aef2e5" providerId="ADAL" clId="{19812968-4547-4610-A416-DD1DA9480E34}" dt="2021-03-30T15:16:53.242" v="2084" actId="478"/>
          <ac:picMkLst>
            <pc:docMk/>
            <pc:sldMk cId="1416293966" sldId="659"/>
            <ac:picMk id="1028" creationId="{7560D900-3D1B-4044-AD2E-3A6B17A6B87B}"/>
          </ac:picMkLst>
        </pc:picChg>
      </pc:sldChg>
      <pc:sldChg chg="modSp add mod ord">
        <pc:chgData name="Sean Bonner" userId="5cbbbfe6-501d-4c56-bbbb-9c01a6aef2e5" providerId="ADAL" clId="{19812968-4547-4610-A416-DD1DA9480E34}" dt="2021-03-30T15:23:41.186" v="2556" actId="20577"/>
        <pc:sldMkLst>
          <pc:docMk/>
          <pc:sldMk cId="4005978066" sldId="660"/>
        </pc:sldMkLst>
        <pc:spChg chg="mod">
          <ac:chgData name="Sean Bonner" userId="5cbbbfe6-501d-4c56-bbbb-9c01a6aef2e5" providerId="ADAL" clId="{19812968-4547-4610-A416-DD1DA9480E34}" dt="2021-03-30T15:23:41.186" v="2556" actId="20577"/>
          <ac:spMkLst>
            <pc:docMk/>
            <pc:sldMk cId="4005978066" sldId="660"/>
            <ac:spMk id="8" creationId="{C9A0C416-A4EF-4721-8E02-A2403BC7901C}"/>
          </ac:spMkLst>
        </pc:spChg>
        <pc:spChg chg="mod">
          <ac:chgData name="Sean Bonner" userId="5cbbbfe6-501d-4c56-bbbb-9c01a6aef2e5" providerId="ADAL" clId="{19812968-4547-4610-A416-DD1DA9480E34}" dt="2021-03-30T15:22:32.544" v="2469" actId="20577"/>
          <ac:spMkLst>
            <pc:docMk/>
            <pc:sldMk cId="4005978066" sldId="660"/>
            <ac:spMk id="11" creationId="{6FBE0AD2-B455-4663-BBC7-0F370380E3E3}"/>
          </ac:spMkLst>
        </pc:spChg>
        <pc:spChg chg="mod">
          <ac:chgData name="Sean Bonner" userId="5cbbbfe6-501d-4c56-bbbb-9c01a6aef2e5" providerId="ADAL" clId="{19812968-4547-4610-A416-DD1DA9480E34}" dt="2021-03-30T15:22:59.753" v="2501" actId="20577"/>
          <ac:spMkLst>
            <pc:docMk/>
            <pc:sldMk cId="4005978066" sldId="660"/>
            <ac:spMk id="12" creationId="{67928587-6F27-4730-838E-F315AB176643}"/>
          </ac:spMkLst>
        </pc:spChg>
      </pc:sldChg>
      <pc:sldChg chg="new del">
        <pc:chgData name="Sean Bonner" userId="5cbbbfe6-501d-4c56-bbbb-9c01a6aef2e5" providerId="ADAL" clId="{19812968-4547-4610-A416-DD1DA9480E34}" dt="2021-03-30T15:54:13.138" v="2559" actId="680"/>
        <pc:sldMkLst>
          <pc:docMk/>
          <pc:sldMk cId="3598480986" sldId="661"/>
        </pc:sldMkLst>
      </pc:sldChg>
      <pc:sldChg chg="addSp delSp modSp add mod">
        <pc:chgData name="Sean Bonner" userId="5cbbbfe6-501d-4c56-bbbb-9c01a6aef2e5" providerId="ADAL" clId="{19812968-4547-4610-A416-DD1DA9480E34}" dt="2021-03-30T15:57:31.385" v="2647" actId="1076"/>
        <pc:sldMkLst>
          <pc:docMk/>
          <pc:sldMk cId="3688902596" sldId="661"/>
        </pc:sldMkLst>
        <pc:spChg chg="add mod">
          <ac:chgData name="Sean Bonner" userId="5cbbbfe6-501d-4c56-bbbb-9c01a6aef2e5" providerId="ADAL" clId="{19812968-4547-4610-A416-DD1DA9480E34}" dt="2021-03-30T15:57:26.402" v="2646" actId="1076"/>
          <ac:spMkLst>
            <pc:docMk/>
            <pc:sldMk cId="3688902596" sldId="661"/>
            <ac:spMk id="2" creationId="{10190CFA-DA3A-4AA9-B671-E7B33B7200E7}"/>
          </ac:spMkLst>
        </pc:spChg>
        <pc:spChg chg="mod">
          <ac:chgData name="Sean Bonner" userId="5cbbbfe6-501d-4c56-bbbb-9c01a6aef2e5" providerId="ADAL" clId="{19812968-4547-4610-A416-DD1DA9480E34}" dt="2021-03-30T15:57:08.355" v="2636" actId="21"/>
          <ac:spMkLst>
            <pc:docMk/>
            <pc:sldMk cId="3688902596" sldId="661"/>
            <ac:spMk id="8" creationId="{C9A0C416-A4EF-4721-8E02-A2403BC7901C}"/>
          </ac:spMkLst>
        </pc:spChg>
        <pc:spChg chg="add mod">
          <ac:chgData name="Sean Bonner" userId="5cbbbfe6-501d-4c56-bbbb-9c01a6aef2e5" providerId="ADAL" clId="{19812968-4547-4610-A416-DD1DA9480E34}" dt="2021-03-30T15:57:31.385" v="2647" actId="1076"/>
          <ac:spMkLst>
            <pc:docMk/>
            <pc:sldMk cId="3688902596" sldId="661"/>
            <ac:spMk id="11" creationId="{7C8CBA0B-FDD4-4177-8F45-202FA848BAA3}"/>
          </ac:spMkLst>
        </pc:spChg>
        <pc:picChg chg="add del">
          <ac:chgData name="Sean Bonner" userId="5cbbbfe6-501d-4c56-bbbb-9c01a6aef2e5" providerId="ADAL" clId="{19812968-4547-4610-A416-DD1DA9480E34}" dt="2021-03-30T15:55:56.622" v="2607" actId="478"/>
          <ac:picMkLst>
            <pc:docMk/>
            <pc:sldMk cId="3688902596" sldId="661"/>
            <ac:picMk id="1028" creationId="{7560D900-3D1B-4044-AD2E-3A6B17A6B87B}"/>
          </ac:picMkLst>
        </pc:picChg>
      </pc:sldChg>
      <pc:sldChg chg="addSp modSp add mod">
        <pc:chgData name="Sean Bonner" userId="5cbbbfe6-501d-4c56-bbbb-9c01a6aef2e5" providerId="ADAL" clId="{19812968-4547-4610-A416-DD1DA9480E34}" dt="2021-03-30T17:13:19.084" v="3972"/>
        <pc:sldMkLst>
          <pc:docMk/>
          <pc:sldMk cId="3264417828" sldId="662"/>
        </pc:sldMkLst>
        <pc:spChg chg="mod">
          <ac:chgData name="Sean Bonner" userId="5cbbbfe6-501d-4c56-bbbb-9c01a6aef2e5" providerId="ADAL" clId="{19812968-4547-4610-A416-DD1DA9480E34}" dt="2021-03-30T16:15:14.200" v="3100"/>
          <ac:spMkLst>
            <pc:docMk/>
            <pc:sldMk cId="3264417828" sldId="662"/>
            <ac:spMk id="8" creationId="{C9A0C416-A4EF-4721-8E02-A2403BC7901C}"/>
          </ac:spMkLst>
        </pc:spChg>
        <pc:spChg chg="mod">
          <ac:chgData name="Sean Bonner" userId="5cbbbfe6-501d-4c56-bbbb-9c01a6aef2e5" providerId="ADAL" clId="{19812968-4547-4610-A416-DD1DA9480E34}" dt="2021-03-30T15:58:36.314" v="2670" actId="20577"/>
          <ac:spMkLst>
            <pc:docMk/>
            <pc:sldMk cId="3264417828" sldId="662"/>
            <ac:spMk id="14" creationId="{19577C26-0BB8-4C16-B3F2-B8885C33B649}"/>
          </ac:spMkLst>
        </pc:spChg>
        <pc:graphicFrameChg chg="add mod modGraphic">
          <ac:chgData name="Sean Bonner" userId="5cbbbfe6-501d-4c56-bbbb-9c01a6aef2e5" providerId="ADAL" clId="{19812968-4547-4610-A416-DD1DA9480E34}" dt="2021-03-30T17:13:19.084" v="3972"/>
          <ac:graphicFrameMkLst>
            <pc:docMk/>
            <pc:sldMk cId="3264417828" sldId="662"/>
            <ac:graphicFrameMk id="2" creationId="{B5477D29-0B64-42E0-AE08-4BEE6FBF2516}"/>
          </ac:graphicFrameMkLst>
        </pc:graphicFrameChg>
      </pc:sldChg>
      <pc:sldChg chg="new del">
        <pc:chgData name="Sean Bonner" userId="5cbbbfe6-501d-4c56-bbbb-9c01a6aef2e5" providerId="ADAL" clId="{19812968-4547-4610-A416-DD1DA9480E34}" dt="2021-03-30T15:58:24.132" v="2649" actId="680"/>
        <pc:sldMkLst>
          <pc:docMk/>
          <pc:sldMk cId="3862602852" sldId="662"/>
        </pc:sldMkLst>
      </pc:sldChg>
      <pc:sldChg chg="delSp modSp add mod modNotesTx">
        <pc:chgData name="Sean Bonner" userId="5cbbbfe6-501d-4c56-bbbb-9c01a6aef2e5" providerId="ADAL" clId="{19812968-4547-4610-A416-DD1DA9480E34}" dt="2021-03-30T16:20:07.686" v="3449" actId="6549"/>
        <pc:sldMkLst>
          <pc:docMk/>
          <pc:sldMk cId="3004725177" sldId="663"/>
        </pc:sldMkLst>
        <pc:spChg chg="mod">
          <ac:chgData name="Sean Bonner" userId="5cbbbfe6-501d-4c56-bbbb-9c01a6aef2e5" providerId="ADAL" clId="{19812968-4547-4610-A416-DD1DA9480E34}" dt="2021-03-30T16:20:07.686" v="3449" actId="6549"/>
          <ac:spMkLst>
            <pc:docMk/>
            <pc:sldMk cId="3004725177" sldId="663"/>
            <ac:spMk id="8" creationId="{C9A0C416-A4EF-4721-8E02-A2403BC7901C}"/>
          </ac:spMkLst>
        </pc:spChg>
        <pc:picChg chg="del">
          <ac:chgData name="Sean Bonner" userId="5cbbbfe6-501d-4c56-bbbb-9c01a6aef2e5" providerId="ADAL" clId="{19812968-4547-4610-A416-DD1DA9480E34}" dt="2021-03-30T16:07:44.734" v="3002" actId="478"/>
          <ac:picMkLst>
            <pc:docMk/>
            <pc:sldMk cId="3004725177" sldId="663"/>
            <ac:picMk id="1028" creationId="{7560D900-3D1B-4044-AD2E-3A6B17A6B87B}"/>
          </ac:picMkLst>
        </pc:picChg>
      </pc:sldChg>
      <pc:sldChg chg="modSp add mod">
        <pc:chgData name="Sean Bonner" userId="5cbbbfe6-501d-4c56-bbbb-9c01a6aef2e5" providerId="ADAL" clId="{19812968-4547-4610-A416-DD1DA9480E34}" dt="2021-04-01T16:59:27.872" v="4819" actId="403"/>
        <pc:sldMkLst>
          <pc:docMk/>
          <pc:sldMk cId="3805399511" sldId="664"/>
        </pc:sldMkLst>
        <pc:spChg chg="mod">
          <ac:chgData name="Sean Bonner" userId="5cbbbfe6-501d-4c56-bbbb-9c01a6aef2e5" providerId="ADAL" clId="{19812968-4547-4610-A416-DD1DA9480E34}" dt="2021-04-01T16:59:27.872" v="4819" actId="403"/>
          <ac:spMkLst>
            <pc:docMk/>
            <pc:sldMk cId="3805399511" sldId="664"/>
            <ac:spMk id="8" creationId="{C9A0C416-A4EF-4721-8E02-A2403BC7901C}"/>
          </ac:spMkLst>
        </pc:spChg>
        <pc:spChg chg="mod">
          <ac:chgData name="Sean Bonner" userId="5cbbbfe6-501d-4c56-bbbb-9c01a6aef2e5" providerId="ADAL" clId="{19812968-4547-4610-A416-DD1DA9480E34}" dt="2021-04-01T16:59:06.968" v="4810" actId="20577"/>
          <ac:spMkLst>
            <pc:docMk/>
            <pc:sldMk cId="3805399511" sldId="664"/>
            <ac:spMk id="14" creationId="{19577C26-0BB8-4C16-B3F2-B8885C33B649}"/>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7A0A151-3C56-43E4-B227-4D3EA55B324C}" type="doc">
      <dgm:prSet loTypeId="urn:microsoft.com/office/officeart/2008/layout/VerticalCurvedList" loCatId="list" qsTypeId="urn:microsoft.com/office/officeart/2005/8/quickstyle/simple1" qsCatId="simple" csTypeId="urn:microsoft.com/office/officeart/2005/8/colors/colorful1" csCatId="colorful" phldr="1"/>
      <dgm:spPr/>
      <dgm:t>
        <a:bodyPr/>
        <a:lstStyle/>
        <a:p>
          <a:endParaRPr lang="en-GB"/>
        </a:p>
      </dgm:t>
    </dgm:pt>
    <dgm:pt modelId="{D20AC108-1C18-4A65-B932-7FE31839B8C8}">
      <dgm:prSet phldrT="[Text]"/>
      <dgm:spPr/>
      <dgm:t>
        <a:bodyPr/>
        <a:lstStyle/>
        <a:p>
          <a:pPr>
            <a:lnSpc>
              <a:spcPct val="100000"/>
            </a:lnSpc>
          </a:pPr>
          <a:r>
            <a:rPr lang="en-GB" dirty="0"/>
            <a:t>Revision</a:t>
          </a:r>
        </a:p>
      </dgm:t>
    </dgm:pt>
    <dgm:pt modelId="{500950FA-48BC-488C-9FEA-75411A18E431}" type="parTrans" cxnId="{C975CC83-48EB-42B0-BC0D-FB4CEA6637AC}">
      <dgm:prSet/>
      <dgm:spPr/>
      <dgm:t>
        <a:bodyPr/>
        <a:lstStyle/>
        <a:p>
          <a:endParaRPr lang="en-GB"/>
        </a:p>
      </dgm:t>
    </dgm:pt>
    <dgm:pt modelId="{923A9F55-F24F-410D-A88F-DE91F9FE9507}" type="sibTrans" cxnId="{C975CC83-48EB-42B0-BC0D-FB4CEA6637AC}">
      <dgm:prSet/>
      <dgm:spPr/>
      <dgm:t>
        <a:bodyPr/>
        <a:lstStyle/>
        <a:p>
          <a:pPr>
            <a:lnSpc>
              <a:spcPct val="100000"/>
            </a:lnSpc>
          </a:pPr>
          <a:endParaRPr lang="en-GB"/>
        </a:p>
      </dgm:t>
    </dgm:pt>
    <dgm:pt modelId="{AF8B311C-D6F3-45EB-804D-D97E2ADE597E}">
      <dgm:prSet phldrT="[Text]"/>
      <dgm:spPr/>
      <dgm:t>
        <a:bodyPr/>
        <a:lstStyle/>
        <a:p>
          <a:pPr>
            <a:lnSpc>
              <a:spcPct val="100000"/>
            </a:lnSpc>
          </a:pPr>
          <a:r>
            <a:rPr lang="en-GB" dirty="0"/>
            <a:t>Strings and loops</a:t>
          </a:r>
        </a:p>
      </dgm:t>
    </dgm:pt>
    <dgm:pt modelId="{45166BDE-6238-4DFE-B465-DC7AC1484AFE}" type="parTrans" cxnId="{AD7710AF-678F-49BF-B35E-1D4E6E912ECD}">
      <dgm:prSet/>
      <dgm:spPr/>
      <dgm:t>
        <a:bodyPr/>
        <a:lstStyle/>
        <a:p>
          <a:endParaRPr lang="en-GB"/>
        </a:p>
      </dgm:t>
    </dgm:pt>
    <dgm:pt modelId="{386294EB-C43C-41A3-A78C-4541AD3FE108}" type="sibTrans" cxnId="{AD7710AF-678F-49BF-B35E-1D4E6E912ECD}">
      <dgm:prSet/>
      <dgm:spPr/>
      <dgm:t>
        <a:bodyPr/>
        <a:lstStyle/>
        <a:p>
          <a:endParaRPr lang="en-GB"/>
        </a:p>
      </dgm:t>
    </dgm:pt>
    <dgm:pt modelId="{5920FD58-23AC-4CBB-B077-1AC24E768F14}">
      <dgm:prSet phldrT="[Text]"/>
      <dgm:spPr/>
      <dgm:t>
        <a:bodyPr/>
        <a:lstStyle/>
        <a:p>
          <a:pPr>
            <a:lnSpc>
              <a:spcPct val="100000"/>
            </a:lnSpc>
          </a:pPr>
          <a:r>
            <a:rPr lang="en-GB" dirty="0"/>
            <a:t>Manipulating Strings</a:t>
          </a:r>
        </a:p>
      </dgm:t>
    </dgm:pt>
    <dgm:pt modelId="{54F9505F-84E6-44CD-9898-93C76E67C431}" type="parTrans" cxnId="{07031105-6252-4A23-973E-B57E5C91FCD7}">
      <dgm:prSet/>
      <dgm:spPr/>
      <dgm:t>
        <a:bodyPr/>
        <a:lstStyle/>
        <a:p>
          <a:endParaRPr lang="en-GB"/>
        </a:p>
      </dgm:t>
    </dgm:pt>
    <dgm:pt modelId="{1601D6EF-FB49-4F9C-B305-2E5F47A1BA62}" type="sibTrans" cxnId="{07031105-6252-4A23-973E-B57E5C91FCD7}">
      <dgm:prSet/>
      <dgm:spPr/>
      <dgm:t>
        <a:bodyPr/>
        <a:lstStyle/>
        <a:p>
          <a:endParaRPr lang="en-GB"/>
        </a:p>
      </dgm:t>
    </dgm:pt>
    <dgm:pt modelId="{13B772AE-D3B8-46DC-8494-358A4BFE8C3A}">
      <dgm:prSet phldrT="[Text]"/>
      <dgm:spPr/>
      <dgm:t>
        <a:bodyPr/>
        <a:lstStyle/>
        <a:p>
          <a:pPr>
            <a:lnSpc>
              <a:spcPct val="100000"/>
            </a:lnSpc>
          </a:pPr>
          <a:r>
            <a:rPr lang="en-GB" dirty="0"/>
            <a:t>Syntax – Characters and Strings</a:t>
          </a:r>
        </a:p>
      </dgm:t>
    </dgm:pt>
    <dgm:pt modelId="{406D66D8-8415-4F2E-9E60-CCD7C8F02987}" type="parTrans" cxnId="{128A9620-A2F3-492B-9AF5-C08ED9DE8BD2}">
      <dgm:prSet/>
      <dgm:spPr/>
      <dgm:t>
        <a:bodyPr/>
        <a:lstStyle/>
        <a:p>
          <a:endParaRPr lang="en-IE"/>
        </a:p>
      </dgm:t>
    </dgm:pt>
    <dgm:pt modelId="{F4F32426-42BB-4884-8AC9-549FAFA7C4B3}" type="sibTrans" cxnId="{128A9620-A2F3-492B-9AF5-C08ED9DE8BD2}">
      <dgm:prSet/>
      <dgm:spPr/>
      <dgm:t>
        <a:bodyPr/>
        <a:lstStyle/>
        <a:p>
          <a:endParaRPr lang="en-IE"/>
        </a:p>
      </dgm:t>
    </dgm:pt>
    <dgm:pt modelId="{339826ED-0C75-4F02-816B-90DC7AF57182}">
      <dgm:prSet phldrT="[Text]"/>
      <dgm:spPr/>
      <dgm:t>
        <a:bodyPr/>
        <a:lstStyle/>
        <a:p>
          <a:r>
            <a:rPr lang="en-GB" dirty="0"/>
            <a:t>String methods</a:t>
          </a:r>
          <a:endParaRPr lang="en-IE" dirty="0"/>
        </a:p>
      </dgm:t>
    </dgm:pt>
    <dgm:pt modelId="{D2A96C7D-15E4-41AB-B82D-28F5F26102DB}" type="parTrans" cxnId="{D965F4D5-8118-441C-8E94-6D1F0B437190}">
      <dgm:prSet/>
      <dgm:spPr/>
      <dgm:t>
        <a:bodyPr/>
        <a:lstStyle/>
        <a:p>
          <a:endParaRPr lang="en-IE"/>
        </a:p>
      </dgm:t>
    </dgm:pt>
    <dgm:pt modelId="{008334F8-94F7-4B4A-A851-F07081808671}" type="sibTrans" cxnId="{D965F4D5-8118-441C-8E94-6D1F0B437190}">
      <dgm:prSet/>
      <dgm:spPr/>
      <dgm:t>
        <a:bodyPr/>
        <a:lstStyle/>
        <a:p>
          <a:endParaRPr lang="en-IE"/>
        </a:p>
      </dgm:t>
    </dgm:pt>
    <dgm:pt modelId="{C0996FB9-DD86-481F-84E4-7A966D8FF3FE}" type="pres">
      <dgm:prSet presAssocID="{E7A0A151-3C56-43E4-B227-4D3EA55B324C}" presName="Name0" presStyleCnt="0">
        <dgm:presLayoutVars>
          <dgm:chMax val="7"/>
          <dgm:chPref val="7"/>
          <dgm:dir/>
        </dgm:presLayoutVars>
      </dgm:prSet>
      <dgm:spPr/>
    </dgm:pt>
    <dgm:pt modelId="{6345DEF2-E09A-43B8-8B84-BCB45E9CB085}" type="pres">
      <dgm:prSet presAssocID="{E7A0A151-3C56-43E4-B227-4D3EA55B324C}" presName="Name1" presStyleCnt="0"/>
      <dgm:spPr/>
    </dgm:pt>
    <dgm:pt modelId="{6CDF545D-44E3-4FCD-AC6D-E7BC17A1951D}" type="pres">
      <dgm:prSet presAssocID="{E7A0A151-3C56-43E4-B227-4D3EA55B324C}" presName="cycle" presStyleCnt="0"/>
      <dgm:spPr/>
    </dgm:pt>
    <dgm:pt modelId="{79D3E28D-1089-462B-A99B-1C70959ED4DE}" type="pres">
      <dgm:prSet presAssocID="{E7A0A151-3C56-43E4-B227-4D3EA55B324C}" presName="srcNode" presStyleLbl="node1" presStyleIdx="0" presStyleCnt="5"/>
      <dgm:spPr/>
    </dgm:pt>
    <dgm:pt modelId="{9688F7CE-E5C9-4F6A-B54C-BA31A914FE7B}" type="pres">
      <dgm:prSet presAssocID="{E7A0A151-3C56-43E4-B227-4D3EA55B324C}" presName="conn" presStyleLbl="parChTrans1D2" presStyleIdx="0" presStyleCnt="1"/>
      <dgm:spPr/>
    </dgm:pt>
    <dgm:pt modelId="{AE5EA76D-D32D-4CEF-9D7D-BE90E937B11B}" type="pres">
      <dgm:prSet presAssocID="{E7A0A151-3C56-43E4-B227-4D3EA55B324C}" presName="extraNode" presStyleLbl="node1" presStyleIdx="0" presStyleCnt="5"/>
      <dgm:spPr/>
    </dgm:pt>
    <dgm:pt modelId="{24298998-6807-4E11-8AF6-C722EE7E59D7}" type="pres">
      <dgm:prSet presAssocID="{E7A0A151-3C56-43E4-B227-4D3EA55B324C}" presName="dstNode" presStyleLbl="node1" presStyleIdx="0" presStyleCnt="5"/>
      <dgm:spPr/>
    </dgm:pt>
    <dgm:pt modelId="{F5764435-E86E-495A-94AD-40E312229F70}" type="pres">
      <dgm:prSet presAssocID="{D20AC108-1C18-4A65-B932-7FE31839B8C8}" presName="text_1" presStyleLbl="node1" presStyleIdx="0" presStyleCnt="5">
        <dgm:presLayoutVars>
          <dgm:bulletEnabled val="1"/>
        </dgm:presLayoutVars>
      </dgm:prSet>
      <dgm:spPr/>
    </dgm:pt>
    <dgm:pt modelId="{9A5D4755-B9BE-4AC6-A412-1D2CA73B2BA6}" type="pres">
      <dgm:prSet presAssocID="{D20AC108-1C18-4A65-B932-7FE31839B8C8}" presName="accent_1" presStyleCnt="0"/>
      <dgm:spPr/>
    </dgm:pt>
    <dgm:pt modelId="{B3386ECF-56D6-4B61-BF4F-1E4AB6A8839A}" type="pres">
      <dgm:prSet presAssocID="{D20AC108-1C18-4A65-B932-7FE31839B8C8}" presName="accentRepeatNode" presStyleLbl="solidFgAcc1" presStyleIdx="0" presStyleCnt="5"/>
      <dgm:spPr/>
    </dgm:pt>
    <dgm:pt modelId="{906DCD63-E368-4B38-B20E-D60F85F85C36}" type="pres">
      <dgm:prSet presAssocID="{13B772AE-D3B8-46DC-8494-358A4BFE8C3A}" presName="text_2" presStyleLbl="node1" presStyleIdx="1" presStyleCnt="5">
        <dgm:presLayoutVars>
          <dgm:bulletEnabled val="1"/>
        </dgm:presLayoutVars>
      </dgm:prSet>
      <dgm:spPr/>
    </dgm:pt>
    <dgm:pt modelId="{F9E68108-5491-4D90-AFE8-CFDEED9D6E21}" type="pres">
      <dgm:prSet presAssocID="{13B772AE-D3B8-46DC-8494-358A4BFE8C3A}" presName="accent_2" presStyleCnt="0"/>
      <dgm:spPr/>
    </dgm:pt>
    <dgm:pt modelId="{42198ACE-E4DD-4FAB-A005-AA1D54514BDB}" type="pres">
      <dgm:prSet presAssocID="{13B772AE-D3B8-46DC-8494-358A4BFE8C3A}" presName="accentRepeatNode" presStyleLbl="solidFgAcc1" presStyleIdx="1" presStyleCnt="5"/>
      <dgm:spPr/>
    </dgm:pt>
    <dgm:pt modelId="{8FA1A18F-2A66-4837-8883-2009A6B3D13C}" type="pres">
      <dgm:prSet presAssocID="{339826ED-0C75-4F02-816B-90DC7AF57182}" presName="text_3" presStyleLbl="node1" presStyleIdx="2" presStyleCnt="5">
        <dgm:presLayoutVars>
          <dgm:bulletEnabled val="1"/>
        </dgm:presLayoutVars>
      </dgm:prSet>
      <dgm:spPr/>
    </dgm:pt>
    <dgm:pt modelId="{03137D78-46B4-48A1-AFDF-1BFC2DB19F87}" type="pres">
      <dgm:prSet presAssocID="{339826ED-0C75-4F02-816B-90DC7AF57182}" presName="accent_3" presStyleCnt="0"/>
      <dgm:spPr/>
    </dgm:pt>
    <dgm:pt modelId="{41AC6725-3910-4D16-9DE6-07FC619F3E52}" type="pres">
      <dgm:prSet presAssocID="{339826ED-0C75-4F02-816B-90DC7AF57182}" presName="accentRepeatNode" presStyleLbl="solidFgAcc1" presStyleIdx="2" presStyleCnt="5"/>
      <dgm:spPr/>
    </dgm:pt>
    <dgm:pt modelId="{11102DB7-FC42-4383-9D2F-416D23DCB1C7}" type="pres">
      <dgm:prSet presAssocID="{AF8B311C-D6F3-45EB-804D-D97E2ADE597E}" presName="text_4" presStyleLbl="node1" presStyleIdx="3" presStyleCnt="5">
        <dgm:presLayoutVars>
          <dgm:bulletEnabled val="1"/>
        </dgm:presLayoutVars>
      </dgm:prSet>
      <dgm:spPr/>
    </dgm:pt>
    <dgm:pt modelId="{887F7D04-CF45-4100-BB01-EAC11DED8742}" type="pres">
      <dgm:prSet presAssocID="{AF8B311C-D6F3-45EB-804D-D97E2ADE597E}" presName="accent_4" presStyleCnt="0"/>
      <dgm:spPr/>
    </dgm:pt>
    <dgm:pt modelId="{9118F388-429A-430B-A5BD-E7537F58023E}" type="pres">
      <dgm:prSet presAssocID="{AF8B311C-D6F3-45EB-804D-D97E2ADE597E}" presName="accentRepeatNode" presStyleLbl="solidFgAcc1" presStyleIdx="3" presStyleCnt="5"/>
      <dgm:spPr/>
    </dgm:pt>
    <dgm:pt modelId="{B5171649-0C6E-42E3-B485-1651E3E8D3E0}" type="pres">
      <dgm:prSet presAssocID="{5920FD58-23AC-4CBB-B077-1AC24E768F14}" presName="text_5" presStyleLbl="node1" presStyleIdx="4" presStyleCnt="5">
        <dgm:presLayoutVars>
          <dgm:bulletEnabled val="1"/>
        </dgm:presLayoutVars>
      </dgm:prSet>
      <dgm:spPr/>
    </dgm:pt>
    <dgm:pt modelId="{6C83D68D-0604-46B7-B210-BD634865A85B}" type="pres">
      <dgm:prSet presAssocID="{5920FD58-23AC-4CBB-B077-1AC24E768F14}" presName="accent_5" presStyleCnt="0"/>
      <dgm:spPr/>
    </dgm:pt>
    <dgm:pt modelId="{FCF7812A-EE15-4BA5-8C0C-651521250FD5}" type="pres">
      <dgm:prSet presAssocID="{5920FD58-23AC-4CBB-B077-1AC24E768F14}" presName="accentRepeatNode" presStyleLbl="solidFgAcc1" presStyleIdx="4" presStyleCnt="5"/>
      <dgm:spPr/>
    </dgm:pt>
  </dgm:ptLst>
  <dgm:cxnLst>
    <dgm:cxn modelId="{052FE002-3459-45B5-8073-67CFA41BA609}" type="presOf" srcId="{E7A0A151-3C56-43E4-B227-4D3EA55B324C}" destId="{C0996FB9-DD86-481F-84E4-7A966D8FF3FE}" srcOrd="0" destOrd="0" presId="urn:microsoft.com/office/officeart/2008/layout/VerticalCurvedList"/>
    <dgm:cxn modelId="{07031105-6252-4A23-973E-B57E5C91FCD7}" srcId="{E7A0A151-3C56-43E4-B227-4D3EA55B324C}" destId="{5920FD58-23AC-4CBB-B077-1AC24E768F14}" srcOrd="4" destOrd="0" parTransId="{54F9505F-84E6-44CD-9898-93C76E67C431}" sibTransId="{1601D6EF-FB49-4F9C-B305-2E5F47A1BA62}"/>
    <dgm:cxn modelId="{128A9620-A2F3-492B-9AF5-C08ED9DE8BD2}" srcId="{E7A0A151-3C56-43E4-B227-4D3EA55B324C}" destId="{13B772AE-D3B8-46DC-8494-358A4BFE8C3A}" srcOrd="1" destOrd="0" parTransId="{406D66D8-8415-4F2E-9E60-CCD7C8F02987}" sibTransId="{F4F32426-42BB-4884-8AC9-549FAFA7C4B3}"/>
    <dgm:cxn modelId="{75B24251-94F2-43F4-8872-86AEE60DEAD3}" type="presOf" srcId="{AF8B311C-D6F3-45EB-804D-D97E2ADE597E}" destId="{11102DB7-FC42-4383-9D2F-416D23DCB1C7}" srcOrd="0" destOrd="0" presId="urn:microsoft.com/office/officeart/2008/layout/VerticalCurvedList"/>
    <dgm:cxn modelId="{D2820E7D-01DE-4619-9D30-95F11FD46C9B}" type="presOf" srcId="{D20AC108-1C18-4A65-B932-7FE31839B8C8}" destId="{F5764435-E86E-495A-94AD-40E312229F70}" srcOrd="0" destOrd="0" presId="urn:microsoft.com/office/officeart/2008/layout/VerticalCurvedList"/>
    <dgm:cxn modelId="{C975CC83-48EB-42B0-BC0D-FB4CEA6637AC}" srcId="{E7A0A151-3C56-43E4-B227-4D3EA55B324C}" destId="{D20AC108-1C18-4A65-B932-7FE31839B8C8}" srcOrd="0" destOrd="0" parTransId="{500950FA-48BC-488C-9FEA-75411A18E431}" sibTransId="{923A9F55-F24F-410D-A88F-DE91F9FE9507}"/>
    <dgm:cxn modelId="{E7FB298C-1E33-4090-8A2B-146E384B1F88}" type="presOf" srcId="{339826ED-0C75-4F02-816B-90DC7AF57182}" destId="{8FA1A18F-2A66-4837-8883-2009A6B3D13C}" srcOrd="0" destOrd="0" presId="urn:microsoft.com/office/officeart/2008/layout/VerticalCurvedList"/>
    <dgm:cxn modelId="{AD7710AF-678F-49BF-B35E-1D4E6E912ECD}" srcId="{E7A0A151-3C56-43E4-B227-4D3EA55B324C}" destId="{AF8B311C-D6F3-45EB-804D-D97E2ADE597E}" srcOrd="3" destOrd="0" parTransId="{45166BDE-6238-4DFE-B465-DC7AC1484AFE}" sibTransId="{386294EB-C43C-41A3-A78C-4541AD3FE108}"/>
    <dgm:cxn modelId="{0994F4C9-9A2A-4AE4-827E-CD0943B62931}" type="presOf" srcId="{13B772AE-D3B8-46DC-8494-358A4BFE8C3A}" destId="{906DCD63-E368-4B38-B20E-D60F85F85C36}" srcOrd="0" destOrd="0" presId="urn:microsoft.com/office/officeart/2008/layout/VerticalCurvedList"/>
    <dgm:cxn modelId="{D965F4D5-8118-441C-8E94-6D1F0B437190}" srcId="{E7A0A151-3C56-43E4-B227-4D3EA55B324C}" destId="{339826ED-0C75-4F02-816B-90DC7AF57182}" srcOrd="2" destOrd="0" parTransId="{D2A96C7D-15E4-41AB-B82D-28F5F26102DB}" sibTransId="{008334F8-94F7-4B4A-A851-F07081808671}"/>
    <dgm:cxn modelId="{8FEF4AF0-55BE-4366-8E3A-A675A1BFB340}" type="presOf" srcId="{5920FD58-23AC-4CBB-B077-1AC24E768F14}" destId="{B5171649-0C6E-42E3-B485-1651E3E8D3E0}" srcOrd="0" destOrd="0" presId="urn:microsoft.com/office/officeart/2008/layout/VerticalCurvedList"/>
    <dgm:cxn modelId="{C66C9FFC-C3E6-4E84-8136-DA6AACF4692F}" type="presOf" srcId="{923A9F55-F24F-410D-A88F-DE91F9FE9507}" destId="{9688F7CE-E5C9-4F6A-B54C-BA31A914FE7B}" srcOrd="0" destOrd="0" presId="urn:microsoft.com/office/officeart/2008/layout/VerticalCurvedList"/>
    <dgm:cxn modelId="{9A247E10-46A2-4CE0-A180-83A71B2CE6E7}" type="presParOf" srcId="{C0996FB9-DD86-481F-84E4-7A966D8FF3FE}" destId="{6345DEF2-E09A-43B8-8B84-BCB45E9CB085}" srcOrd="0" destOrd="0" presId="urn:microsoft.com/office/officeart/2008/layout/VerticalCurvedList"/>
    <dgm:cxn modelId="{85193D09-C3BC-4DEE-B117-4FBDA478617D}" type="presParOf" srcId="{6345DEF2-E09A-43B8-8B84-BCB45E9CB085}" destId="{6CDF545D-44E3-4FCD-AC6D-E7BC17A1951D}" srcOrd="0" destOrd="0" presId="urn:microsoft.com/office/officeart/2008/layout/VerticalCurvedList"/>
    <dgm:cxn modelId="{22D048F7-0F75-44AB-8E44-6DEEFB47BFEA}" type="presParOf" srcId="{6CDF545D-44E3-4FCD-AC6D-E7BC17A1951D}" destId="{79D3E28D-1089-462B-A99B-1C70959ED4DE}" srcOrd="0" destOrd="0" presId="urn:microsoft.com/office/officeart/2008/layout/VerticalCurvedList"/>
    <dgm:cxn modelId="{E7E9D22A-25CF-4AAD-9C2E-13FF7D79E3BF}" type="presParOf" srcId="{6CDF545D-44E3-4FCD-AC6D-E7BC17A1951D}" destId="{9688F7CE-E5C9-4F6A-B54C-BA31A914FE7B}" srcOrd="1" destOrd="0" presId="urn:microsoft.com/office/officeart/2008/layout/VerticalCurvedList"/>
    <dgm:cxn modelId="{58ED6E62-5169-4863-8F66-86ED42365C19}" type="presParOf" srcId="{6CDF545D-44E3-4FCD-AC6D-E7BC17A1951D}" destId="{AE5EA76D-D32D-4CEF-9D7D-BE90E937B11B}" srcOrd="2" destOrd="0" presId="urn:microsoft.com/office/officeart/2008/layout/VerticalCurvedList"/>
    <dgm:cxn modelId="{794BD3B4-1F4C-4D2B-A9BD-ACEDE0FF2D25}" type="presParOf" srcId="{6CDF545D-44E3-4FCD-AC6D-E7BC17A1951D}" destId="{24298998-6807-4E11-8AF6-C722EE7E59D7}" srcOrd="3" destOrd="0" presId="urn:microsoft.com/office/officeart/2008/layout/VerticalCurvedList"/>
    <dgm:cxn modelId="{9CCCB171-7CA7-496D-B3DC-307C4ADEA6DC}" type="presParOf" srcId="{6345DEF2-E09A-43B8-8B84-BCB45E9CB085}" destId="{F5764435-E86E-495A-94AD-40E312229F70}" srcOrd="1" destOrd="0" presId="urn:microsoft.com/office/officeart/2008/layout/VerticalCurvedList"/>
    <dgm:cxn modelId="{B969648A-2F26-42AF-B1C2-2563D1A7B4B6}" type="presParOf" srcId="{6345DEF2-E09A-43B8-8B84-BCB45E9CB085}" destId="{9A5D4755-B9BE-4AC6-A412-1D2CA73B2BA6}" srcOrd="2" destOrd="0" presId="urn:microsoft.com/office/officeart/2008/layout/VerticalCurvedList"/>
    <dgm:cxn modelId="{6425497C-CB63-47CA-909A-63B628C8CAFC}" type="presParOf" srcId="{9A5D4755-B9BE-4AC6-A412-1D2CA73B2BA6}" destId="{B3386ECF-56D6-4B61-BF4F-1E4AB6A8839A}" srcOrd="0" destOrd="0" presId="urn:microsoft.com/office/officeart/2008/layout/VerticalCurvedList"/>
    <dgm:cxn modelId="{AAB9A4DA-8DEF-4764-8885-7F27DE03D2F6}" type="presParOf" srcId="{6345DEF2-E09A-43B8-8B84-BCB45E9CB085}" destId="{906DCD63-E368-4B38-B20E-D60F85F85C36}" srcOrd="3" destOrd="0" presId="urn:microsoft.com/office/officeart/2008/layout/VerticalCurvedList"/>
    <dgm:cxn modelId="{2379FB34-2E95-40BA-85C4-B80F61D0A009}" type="presParOf" srcId="{6345DEF2-E09A-43B8-8B84-BCB45E9CB085}" destId="{F9E68108-5491-4D90-AFE8-CFDEED9D6E21}" srcOrd="4" destOrd="0" presId="urn:microsoft.com/office/officeart/2008/layout/VerticalCurvedList"/>
    <dgm:cxn modelId="{351D2389-468E-424D-BAAB-CAC59C946E99}" type="presParOf" srcId="{F9E68108-5491-4D90-AFE8-CFDEED9D6E21}" destId="{42198ACE-E4DD-4FAB-A005-AA1D54514BDB}" srcOrd="0" destOrd="0" presId="urn:microsoft.com/office/officeart/2008/layout/VerticalCurvedList"/>
    <dgm:cxn modelId="{1D970173-3D84-4EFA-87CA-831942BCBBF9}" type="presParOf" srcId="{6345DEF2-E09A-43B8-8B84-BCB45E9CB085}" destId="{8FA1A18F-2A66-4837-8883-2009A6B3D13C}" srcOrd="5" destOrd="0" presId="urn:microsoft.com/office/officeart/2008/layout/VerticalCurvedList"/>
    <dgm:cxn modelId="{06CFB460-8C8C-4269-BBEE-75D2B6D187C1}" type="presParOf" srcId="{6345DEF2-E09A-43B8-8B84-BCB45E9CB085}" destId="{03137D78-46B4-48A1-AFDF-1BFC2DB19F87}" srcOrd="6" destOrd="0" presId="urn:microsoft.com/office/officeart/2008/layout/VerticalCurvedList"/>
    <dgm:cxn modelId="{866C5CFD-5EB4-4981-8266-F405014AF603}" type="presParOf" srcId="{03137D78-46B4-48A1-AFDF-1BFC2DB19F87}" destId="{41AC6725-3910-4D16-9DE6-07FC619F3E52}" srcOrd="0" destOrd="0" presId="urn:microsoft.com/office/officeart/2008/layout/VerticalCurvedList"/>
    <dgm:cxn modelId="{1EFDDEFA-5715-4CCC-8E5F-A0E9568958C0}" type="presParOf" srcId="{6345DEF2-E09A-43B8-8B84-BCB45E9CB085}" destId="{11102DB7-FC42-4383-9D2F-416D23DCB1C7}" srcOrd="7" destOrd="0" presId="urn:microsoft.com/office/officeart/2008/layout/VerticalCurvedList"/>
    <dgm:cxn modelId="{22ACC1BE-D6D7-46E0-9CCA-2CFC8F86F72A}" type="presParOf" srcId="{6345DEF2-E09A-43B8-8B84-BCB45E9CB085}" destId="{887F7D04-CF45-4100-BB01-EAC11DED8742}" srcOrd="8" destOrd="0" presId="urn:microsoft.com/office/officeart/2008/layout/VerticalCurvedList"/>
    <dgm:cxn modelId="{87E50475-F85F-4AFE-A21B-C734C6576587}" type="presParOf" srcId="{887F7D04-CF45-4100-BB01-EAC11DED8742}" destId="{9118F388-429A-430B-A5BD-E7537F58023E}" srcOrd="0" destOrd="0" presId="urn:microsoft.com/office/officeart/2008/layout/VerticalCurvedList"/>
    <dgm:cxn modelId="{4B2CDF41-8F95-483B-A113-B611C6774BD1}" type="presParOf" srcId="{6345DEF2-E09A-43B8-8B84-BCB45E9CB085}" destId="{B5171649-0C6E-42E3-B485-1651E3E8D3E0}" srcOrd="9" destOrd="0" presId="urn:microsoft.com/office/officeart/2008/layout/VerticalCurvedList"/>
    <dgm:cxn modelId="{FD798593-A9CF-472E-BED4-64BCF899C135}" type="presParOf" srcId="{6345DEF2-E09A-43B8-8B84-BCB45E9CB085}" destId="{6C83D68D-0604-46B7-B210-BD634865A85B}" srcOrd="10" destOrd="0" presId="urn:microsoft.com/office/officeart/2008/layout/VerticalCurvedList"/>
    <dgm:cxn modelId="{9943600B-3BB4-4287-B76C-662C3109CBD0}" type="presParOf" srcId="{6C83D68D-0604-46B7-B210-BD634865A85B}" destId="{FCF7812A-EE15-4BA5-8C0C-651521250FD5}"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88F7CE-E5C9-4F6A-B54C-BA31A914FE7B}">
      <dsp:nvSpPr>
        <dsp:cNvPr id="0" name=""/>
        <dsp:cNvSpPr/>
      </dsp:nvSpPr>
      <dsp:spPr>
        <a:xfrm>
          <a:off x="-4919424" y="-753830"/>
          <a:ext cx="5858998" cy="5858998"/>
        </a:xfrm>
        <a:prstGeom prst="blockArc">
          <a:avLst>
            <a:gd name="adj1" fmla="val 18900000"/>
            <a:gd name="adj2" fmla="val 2700000"/>
            <a:gd name="adj3" fmla="val 369"/>
          </a:avLst>
        </a:pr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5764435-E86E-495A-94AD-40E312229F70}">
      <dsp:nvSpPr>
        <dsp:cNvPr id="0" name=""/>
        <dsp:cNvSpPr/>
      </dsp:nvSpPr>
      <dsp:spPr>
        <a:xfrm>
          <a:off x="411090" y="271871"/>
          <a:ext cx="10044785" cy="54409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72" tIns="66040" rIns="66040" bIns="66040" numCol="1" spcCol="1270" anchor="ctr" anchorCtr="0">
          <a:noAutofit/>
        </a:bodyPr>
        <a:lstStyle/>
        <a:p>
          <a:pPr marL="0" lvl="0" indent="0" algn="l" defTabSz="1155700">
            <a:lnSpc>
              <a:spcPct val="100000"/>
            </a:lnSpc>
            <a:spcBef>
              <a:spcPct val="0"/>
            </a:spcBef>
            <a:spcAft>
              <a:spcPct val="35000"/>
            </a:spcAft>
            <a:buNone/>
          </a:pPr>
          <a:r>
            <a:rPr lang="en-GB" sz="2600" kern="1200" dirty="0"/>
            <a:t>Revision</a:t>
          </a:r>
        </a:p>
      </dsp:txBody>
      <dsp:txXfrm>
        <a:off x="411090" y="271871"/>
        <a:ext cx="10044785" cy="544091"/>
      </dsp:txXfrm>
    </dsp:sp>
    <dsp:sp modelId="{B3386ECF-56D6-4B61-BF4F-1E4AB6A8839A}">
      <dsp:nvSpPr>
        <dsp:cNvPr id="0" name=""/>
        <dsp:cNvSpPr/>
      </dsp:nvSpPr>
      <dsp:spPr>
        <a:xfrm>
          <a:off x="71032" y="203860"/>
          <a:ext cx="680114" cy="680114"/>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06DCD63-E368-4B38-B20E-D60F85F85C36}">
      <dsp:nvSpPr>
        <dsp:cNvPr id="0" name=""/>
        <dsp:cNvSpPr/>
      </dsp:nvSpPr>
      <dsp:spPr>
        <a:xfrm>
          <a:off x="800969" y="1087747"/>
          <a:ext cx="9654905" cy="544091"/>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72" tIns="66040" rIns="66040" bIns="66040" numCol="1" spcCol="1270" anchor="ctr" anchorCtr="0">
          <a:noAutofit/>
        </a:bodyPr>
        <a:lstStyle/>
        <a:p>
          <a:pPr marL="0" lvl="0" indent="0" algn="l" defTabSz="1155700">
            <a:lnSpc>
              <a:spcPct val="100000"/>
            </a:lnSpc>
            <a:spcBef>
              <a:spcPct val="0"/>
            </a:spcBef>
            <a:spcAft>
              <a:spcPct val="35000"/>
            </a:spcAft>
            <a:buNone/>
          </a:pPr>
          <a:r>
            <a:rPr lang="en-GB" sz="2600" kern="1200" dirty="0"/>
            <a:t>Syntax – Characters and Strings</a:t>
          </a:r>
        </a:p>
      </dsp:txBody>
      <dsp:txXfrm>
        <a:off x="800969" y="1087747"/>
        <a:ext cx="9654905" cy="544091"/>
      </dsp:txXfrm>
    </dsp:sp>
    <dsp:sp modelId="{42198ACE-E4DD-4FAB-A005-AA1D54514BDB}">
      <dsp:nvSpPr>
        <dsp:cNvPr id="0" name=""/>
        <dsp:cNvSpPr/>
      </dsp:nvSpPr>
      <dsp:spPr>
        <a:xfrm>
          <a:off x="460912" y="1019736"/>
          <a:ext cx="680114" cy="680114"/>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FA1A18F-2A66-4837-8883-2009A6B3D13C}">
      <dsp:nvSpPr>
        <dsp:cNvPr id="0" name=""/>
        <dsp:cNvSpPr/>
      </dsp:nvSpPr>
      <dsp:spPr>
        <a:xfrm>
          <a:off x="920631" y="1903623"/>
          <a:ext cx="9535243" cy="544091"/>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72" tIns="66040" rIns="66040" bIns="66040" numCol="1" spcCol="1270" anchor="ctr" anchorCtr="0">
          <a:noAutofit/>
        </a:bodyPr>
        <a:lstStyle/>
        <a:p>
          <a:pPr marL="0" lvl="0" indent="0" algn="l" defTabSz="1155700">
            <a:lnSpc>
              <a:spcPct val="90000"/>
            </a:lnSpc>
            <a:spcBef>
              <a:spcPct val="0"/>
            </a:spcBef>
            <a:spcAft>
              <a:spcPct val="35000"/>
            </a:spcAft>
            <a:buNone/>
          </a:pPr>
          <a:r>
            <a:rPr lang="en-GB" sz="2600" kern="1200" dirty="0"/>
            <a:t>String methods</a:t>
          </a:r>
          <a:endParaRPr lang="en-IE" sz="2600" kern="1200" dirty="0"/>
        </a:p>
      </dsp:txBody>
      <dsp:txXfrm>
        <a:off x="920631" y="1903623"/>
        <a:ext cx="9535243" cy="544091"/>
      </dsp:txXfrm>
    </dsp:sp>
    <dsp:sp modelId="{41AC6725-3910-4D16-9DE6-07FC619F3E52}">
      <dsp:nvSpPr>
        <dsp:cNvPr id="0" name=""/>
        <dsp:cNvSpPr/>
      </dsp:nvSpPr>
      <dsp:spPr>
        <a:xfrm>
          <a:off x="580574" y="1835611"/>
          <a:ext cx="680114" cy="680114"/>
        </a:xfrm>
        <a:prstGeom prst="ellipse">
          <a:avLst/>
        </a:prstGeom>
        <a:solidFill>
          <a:schemeClr val="lt1">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1102DB7-FC42-4383-9D2F-416D23DCB1C7}">
      <dsp:nvSpPr>
        <dsp:cNvPr id="0" name=""/>
        <dsp:cNvSpPr/>
      </dsp:nvSpPr>
      <dsp:spPr>
        <a:xfrm>
          <a:off x="800969" y="2719499"/>
          <a:ext cx="9654905" cy="544091"/>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72" tIns="66040" rIns="66040" bIns="66040" numCol="1" spcCol="1270" anchor="ctr" anchorCtr="0">
          <a:noAutofit/>
        </a:bodyPr>
        <a:lstStyle/>
        <a:p>
          <a:pPr marL="0" lvl="0" indent="0" algn="l" defTabSz="1155700">
            <a:lnSpc>
              <a:spcPct val="100000"/>
            </a:lnSpc>
            <a:spcBef>
              <a:spcPct val="0"/>
            </a:spcBef>
            <a:spcAft>
              <a:spcPct val="35000"/>
            </a:spcAft>
            <a:buNone/>
          </a:pPr>
          <a:r>
            <a:rPr lang="en-GB" sz="2600" kern="1200" dirty="0"/>
            <a:t>Strings and loops</a:t>
          </a:r>
        </a:p>
      </dsp:txBody>
      <dsp:txXfrm>
        <a:off x="800969" y="2719499"/>
        <a:ext cx="9654905" cy="544091"/>
      </dsp:txXfrm>
    </dsp:sp>
    <dsp:sp modelId="{9118F388-429A-430B-A5BD-E7537F58023E}">
      <dsp:nvSpPr>
        <dsp:cNvPr id="0" name=""/>
        <dsp:cNvSpPr/>
      </dsp:nvSpPr>
      <dsp:spPr>
        <a:xfrm>
          <a:off x="460912" y="2651487"/>
          <a:ext cx="680114" cy="680114"/>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5171649-0C6E-42E3-B485-1651E3E8D3E0}">
      <dsp:nvSpPr>
        <dsp:cNvPr id="0" name=""/>
        <dsp:cNvSpPr/>
      </dsp:nvSpPr>
      <dsp:spPr>
        <a:xfrm>
          <a:off x="411090" y="3535375"/>
          <a:ext cx="10044785" cy="544091"/>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72" tIns="66040" rIns="66040" bIns="66040" numCol="1" spcCol="1270" anchor="ctr" anchorCtr="0">
          <a:noAutofit/>
        </a:bodyPr>
        <a:lstStyle/>
        <a:p>
          <a:pPr marL="0" lvl="0" indent="0" algn="l" defTabSz="1155700">
            <a:lnSpc>
              <a:spcPct val="100000"/>
            </a:lnSpc>
            <a:spcBef>
              <a:spcPct val="0"/>
            </a:spcBef>
            <a:spcAft>
              <a:spcPct val="35000"/>
            </a:spcAft>
            <a:buNone/>
          </a:pPr>
          <a:r>
            <a:rPr lang="en-GB" sz="2600" kern="1200" dirty="0"/>
            <a:t>Manipulating Strings</a:t>
          </a:r>
        </a:p>
      </dsp:txBody>
      <dsp:txXfrm>
        <a:off x="411090" y="3535375"/>
        <a:ext cx="10044785" cy="544091"/>
      </dsp:txXfrm>
    </dsp:sp>
    <dsp:sp modelId="{FCF7812A-EE15-4BA5-8C0C-651521250FD5}">
      <dsp:nvSpPr>
        <dsp:cNvPr id="0" name=""/>
        <dsp:cNvSpPr/>
      </dsp:nvSpPr>
      <dsp:spPr>
        <a:xfrm>
          <a:off x="71032" y="3467363"/>
          <a:ext cx="680114" cy="680114"/>
        </a:xfrm>
        <a:prstGeom prst="ellipse">
          <a:avLst/>
        </a:prstGeom>
        <a:solidFill>
          <a:schemeClr val="lt1">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71E8EB-A29D-45A9-92C0-3F484BCAA508}" type="datetimeFigureOut">
              <a:rPr lang="en-GB" smtClean="0"/>
              <a:t>01/04/2021</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688F95-DE05-49BE-A101-40F1B459AE77}" type="slidenum">
              <a:rPr lang="en-GB" smtClean="0"/>
              <a:t>‹#›</a:t>
            </a:fld>
            <a:endParaRPr lang="en-GB" dirty="0"/>
          </a:p>
        </p:txBody>
      </p:sp>
    </p:spTree>
    <p:extLst>
      <p:ext uri="{BB962C8B-B14F-4D97-AF65-F5344CB8AC3E}">
        <p14:creationId xmlns:p14="http://schemas.microsoft.com/office/powerpoint/2010/main" val="2324545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C2F2C0C-2383-450F-96F8-74C846B4D3A4}" type="slidenum">
              <a:rPr lang="en-GB" smtClean="0"/>
              <a:t>2</a:t>
            </a:fld>
            <a:endParaRPr lang="en-GB" dirty="0"/>
          </a:p>
        </p:txBody>
      </p:sp>
    </p:spTree>
    <p:extLst>
      <p:ext uri="{BB962C8B-B14F-4D97-AF65-F5344CB8AC3E}">
        <p14:creationId xmlns:p14="http://schemas.microsoft.com/office/powerpoint/2010/main" val="38871630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https://www.w3schools.com/java/ref_string_length.asp</a:t>
            </a:r>
          </a:p>
          <a:p>
            <a:endParaRPr lang="en-GB" dirty="0"/>
          </a:p>
          <a:p>
            <a:r>
              <a:rPr lang="en-GB" dirty="0"/>
              <a:t>https://www.tutorialspoint.com/java/java_string_length.htm</a:t>
            </a:r>
          </a:p>
        </p:txBody>
      </p:sp>
      <p:sp>
        <p:nvSpPr>
          <p:cNvPr id="4" name="Slide Number Placeholder 3"/>
          <p:cNvSpPr>
            <a:spLocks noGrp="1"/>
          </p:cNvSpPr>
          <p:nvPr>
            <p:ph type="sldNum" sz="quarter" idx="5"/>
          </p:nvPr>
        </p:nvSpPr>
        <p:spPr/>
        <p:txBody>
          <a:bodyPr/>
          <a:lstStyle/>
          <a:p>
            <a:fld id="{4C2F2C0C-2383-450F-96F8-74C846B4D3A4}" type="slidenum">
              <a:rPr lang="en-GB" smtClean="0"/>
              <a:t>12</a:t>
            </a:fld>
            <a:endParaRPr lang="en-GB" dirty="0"/>
          </a:p>
        </p:txBody>
      </p:sp>
    </p:spTree>
    <p:extLst>
      <p:ext uri="{BB962C8B-B14F-4D97-AF65-F5344CB8AC3E}">
        <p14:creationId xmlns:p14="http://schemas.microsoft.com/office/powerpoint/2010/main" val="33728633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C2F2C0C-2383-450F-96F8-74C846B4D3A4}" type="slidenum">
              <a:rPr lang="en-GB" smtClean="0"/>
              <a:t>13</a:t>
            </a:fld>
            <a:endParaRPr lang="en-GB" dirty="0"/>
          </a:p>
        </p:txBody>
      </p:sp>
    </p:spTree>
    <p:extLst>
      <p:ext uri="{BB962C8B-B14F-4D97-AF65-F5344CB8AC3E}">
        <p14:creationId xmlns:p14="http://schemas.microsoft.com/office/powerpoint/2010/main" val="31232727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https://books.trinket.io/thinkjava2/chapter6.html</a:t>
            </a:r>
          </a:p>
        </p:txBody>
      </p:sp>
      <p:sp>
        <p:nvSpPr>
          <p:cNvPr id="4" name="Slide Number Placeholder 3"/>
          <p:cNvSpPr>
            <a:spLocks noGrp="1"/>
          </p:cNvSpPr>
          <p:nvPr>
            <p:ph type="sldNum" sz="quarter" idx="5"/>
          </p:nvPr>
        </p:nvSpPr>
        <p:spPr/>
        <p:txBody>
          <a:bodyPr/>
          <a:lstStyle/>
          <a:p>
            <a:fld id="{4C2F2C0C-2383-450F-96F8-74C846B4D3A4}" type="slidenum">
              <a:rPr lang="en-GB" smtClean="0"/>
              <a:t>14</a:t>
            </a:fld>
            <a:endParaRPr lang="en-GB" dirty="0"/>
          </a:p>
        </p:txBody>
      </p:sp>
    </p:spTree>
    <p:extLst>
      <p:ext uri="{BB962C8B-B14F-4D97-AF65-F5344CB8AC3E}">
        <p14:creationId xmlns:p14="http://schemas.microsoft.com/office/powerpoint/2010/main" val="34514279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C2F2C0C-2383-450F-96F8-74C846B4D3A4}" type="slidenum">
              <a:rPr lang="en-GB" smtClean="0"/>
              <a:t>15</a:t>
            </a:fld>
            <a:endParaRPr lang="en-GB" dirty="0"/>
          </a:p>
        </p:txBody>
      </p:sp>
    </p:spTree>
    <p:extLst>
      <p:ext uri="{BB962C8B-B14F-4D97-AF65-F5344CB8AC3E}">
        <p14:creationId xmlns:p14="http://schemas.microsoft.com/office/powerpoint/2010/main" val="26557711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https://www.w3schools.com/java/ref_string_length.asp</a:t>
            </a:r>
          </a:p>
          <a:p>
            <a:endParaRPr lang="en-GB" dirty="0"/>
          </a:p>
          <a:p>
            <a:r>
              <a:rPr lang="en-GB" dirty="0"/>
              <a:t>https://www.tutorialspoint.com/java/java_string_length.htm</a:t>
            </a:r>
          </a:p>
        </p:txBody>
      </p:sp>
      <p:sp>
        <p:nvSpPr>
          <p:cNvPr id="4" name="Slide Number Placeholder 3"/>
          <p:cNvSpPr>
            <a:spLocks noGrp="1"/>
          </p:cNvSpPr>
          <p:nvPr>
            <p:ph type="sldNum" sz="quarter" idx="5"/>
          </p:nvPr>
        </p:nvSpPr>
        <p:spPr/>
        <p:txBody>
          <a:bodyPr/>
          <a:lstStyle/>
          <a:p>
            <a:fld id="{4C2F2C0C-2383-450F-96F8-74C846B4D3A4}" type="slidenum">
              <a:rPr lang="en-GB" smtClean="0"/>
              <a:t>16</a:t>
            </a:fld>
            <a:endParaRPr lang="en-GB" dirty="0"/>
          </a:p>
        </p:txBody>
      </p:sp>
    </p:spTree>
    <p:extLst>
      <p:ext uri="{BB962C8B-B14F-4D97-AF65-F5344CB8AC3E}">
        <p14:creationId xmlns:p14="http://schemas.microsoft.com/office/powerpoint/2010/main" val="18363582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C2F2C0C-2383-450F-96F8-74C846B4D3A4}" type="slidenum">
              <a:rPr lang="en-GB" smtClean="0"/>
              <a:t>17</a:t>
            </a:fld>
            <a:endParaRPr lang="en-GB" dirty="0"/>
          </a:p>
        </p:txBody>
      </p:sp>
    </p:spTree>
    <p:extLst>
      <p:ext uri="{BB962C8B-B14F-4D97-AF65-F5344CB8AC3E}">
        <p14:creationId xmlns:p14="http://schemas.microsoft.com/office/powerpoint/2010/main" val="14929634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C2F2C0C-2383-450F-96F8-74C846B4D3A4}" type="slidenum">
              <a:rPr lang="en-GB" smtClean="0"/>
              <a:t>18</a:t>
            </a:fld>
            <a:endParaRPr lang="en-GB" dirty="0"/>
          </a:p>
        </p:txBody>
      </p:sp>
    </p:spTree>
    <p:extLst>
      <p:ext uri="{BB962C8B-B14F-4D97-AF65-F5344CB8AC3E}">
        <p14:creationId xmlns:p14="http://schemas.microsoft.com/office/powerpoint/2010/main" val="24187173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https://www.javatpoint.com/StringBuffer-class</a:t>
            </a:r>
          </a:p>
        </p:txBody>
      </p:sp>
      <p:sp>
        <p:nvSpPr>
          <p:cNvPr id="4" name="Slide Number Placeholder 3"/>
          <p:cNvSpPr>
            <a:spLocks noGrp="1"/>
          </p:cNvSpPr>
          <p:nvPr>
            <p:ph type="sldNum" sz="quarter" idx="5"/>
          </p:nvPr>
        </p:nvSpPr>
        <p:spPr/>
        <p:txBody>
          <a:bodyPr/>
          <a:lstStyle/>
          <a:p>
            <a:fld id="{4C2F2C0C-2383-450F-96F8-74C846B4D3A4}" type="slidenum">
              <a:rPr lang="en-GB" smtClean="0"/>
              <a:t>19</a:t>
            </a:fld>
            <a:endParaRPr lang="en-GB" dirty="0"/>
          </a:p>
        </p:txBody>
      </p:sp>
    </p:spTree>
    <p:extLst>
      <p:ext uri="{BB962C8B-B14F-4D97-AF65-F5344CB8AC3E}">
        <p14:creationId xmlns:p14="http://schemas.microsoft.com/office/powerpoint/2010/main" val="9520861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C2F2C0C-2383-450F-96F8-74C846B4D3A4}" type="slidenum">
              <a:rPr lang="en-GB" smtClean="0"/>
              <a:t>20</a:t>
            </a:fld>
            <a:endParaRPr lang="en-GB" dirty="0"/>
          </a:p>
        </p:txBody>
      </p:sp>
    </p:spTree>
    <p:extLst>
      <p:ext uri="{BB962C8B-B14F-4D97-AF65-F5344CB8AC3E}">
        <p14:creationId xmlns:p14="http://schemas.microsoft.com/office/powerpoint/2010/main" val="35302884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FA688F95-DE05-49BE-A101-40F1B459AE77}" type="slidenum">
              <a:rPr lang="en-GB" smtClean="0"/>
              <a:t>21</a:t>
            </a:fld>
            <a:endParaRPr lang="en-GB" dirty="0"/>
          </a:p>
        </p:txBody>
      </p:sp>
    </p:spTree>
    <p:extLst>
      <p:ext uri="{BB962C8B-B14F-4D97-AF65-F5344CB8AC3E}">
        <p14:creationId xmlns:p14="http://schemas.microsoft.com/office/powerpoint/2010/main" val="1766064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C2F2C0C-2383-450F-96F8-74C846B4D3A4}" type="slidenum">
              <a:rPr lang="en-GB" smtClean="0"/>
              <a:t>4</a:t>
            </a:fld>
            <a:endParaRPr lang="en-GB" dirty="0"/>
          </a:p>
        </p:txBody>
      </p:sp>
    </p:spTree>
    <p:extLst>
      <p:ext uri="{BB962C8B-B14F-4D97-AF65-F5344CB8AC3E}">
        <p14:creationId xmlns:p14="http://schemas.microsoft.com/office/powerpoint/2010/main" val="7273274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FA688F95-DE05-49BE-A101-40F1B459AE77}" type="slidenum">
              <a:rPr lang="en-GB" smtClean="0"/>
              <a:t>22</a:t>
            </a:fld>
            <a:endParaRPr lang="en-GB" dirty="0"/>
          </a:p>
        </p:txBody>
      </p:sp>
    </p:spTree>
    <p:extLst>
      <p:ext uri="{BB962C8B-B14F-4D97-AF65-F5344CB8AC3E}">
        <p14:creationId xmlns:p14="http://schemas.microsoft.com/office/powerpoint/2010/main" val="23942769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See here for a detailed explanation and </a:t>
            </a:r>
            <a:r>
              <a:rPr lang="en-IE" dirty="0" err="1"/>
              <a:t>losy</a:t>
            </a:r>
            <a:r>
              <a:rPr lang="en-IE" dirty="0"/>
              <a:t> more examples - https://www.javatpoint.com/how-to-print-pattern-in-java</a:t>
            </a:r>
          </a:p>
        </p:txBody>
      </p:sp>
      <p:sp>
        <p:nvSpPr>
          <p:cNvPr id="4" name="Slide Number Placeholder 3"/>
          <p:cNvSpPr>
            <a:spLocks noGrp="1"/>
          </p:cNvSpPr>
          <p:nvPr>
            <p:ph type="sldNum" sz="quarter" idx="5"/>
          </p:nvPr>
        </p:nvSpPr>
        <p:spPr/>
        <p:txBody>
          <a:bodyPr/>
          <a:lstStyle/>
          <a:p>
            <a:fld id="{FA688F95-DE05-49BE-A101-40F1B459AE77}" type="slidenum">
              <a:rPr lang="en-GB" smtClean="0"/>
              <a:t>23</a:t>
            </a:fld>
            <a:endParaRPr lang="en-GB" dirty="0"/>
          </a:p>
        </p:txBody>
      </p:sp>
    </p:spTree>
    <p:extLst>
      <p:ext uri="{BB962C8B-B14F-4D97-AF65-F5344CB8AC3E}">
        <p14:creationId xmlns:p14="http://schemas.microsoft.com/office/powerpoint/2010/main" val="42477520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C2F2C0C-2383-450F-96F8-74C846B4D3A4}" type="slidenum">
              <a:rPr lang="en-GB" smtClean="0"/>
              <a:t>5</a:t>
            </a:fld>
            <a:endParaRPr lang="en-GB" dirty="0"/>
          </a:p>
        </p:txBody>
      </p:sp>
    </p:spTree>
    <p:extLst>
      <p:ext uri="{BB962C8B-B14F-4D97-AF65-F5344CB8AC3E}">
        <p14:creationId xmlns:p14="http://schemas.microsoft.com/office/powerpoint/2010/main" val="12947188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C2F2C0C-2383-450F-96F8-74C846B4D3A4}" type="slidenum">
              <a:rPr lang="en-GB" smtClean="0"/>
              <a:t>6</a:t>
            </a:fld>
            <a:endParaRPr lang="en-GB" dirty="0"/>
          </a:p>
        </p:txBody>
      </p:sp>
    </p:spTree>
    <p:extLst>
      <p:ext uri="{BB962C8B-B14F-4D97-AF65-F5344CB8AC3E}">
        <p14:creationId xmlns:p14="http://schemas.microsoft.com/office/powerpoint/2010/main" val="18174247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C2F2C0C-2383-450F-96F8-74C846B4D3A4}" type="slidenum">
              <a:rPr lang="en-GB" smtClean="0"/>
              <a:t>7</a:t>
            </a:fld>
            <a:endParaRPr lang="en-GB" dirty="0"/>
          </a:p>
        </p:txBody>
      </p:sp>
    </p:spTree>
    <p:extLst>
      <p:ext uri="{BB962C8B-B14F-4D97-AF65-F5344CB8AC3E}">
        <p14:creationId xmlns:p14="http://schemas.microsoft.com/office/powerpoint/2010/main" val="7613591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C2F2C0C-2383-450F-96F8-74C846B4D3A4}" type="slidenum">
              <a:rPr lang="en-GB" smtClean="0"/>
              <a:t>8</a:t>
            </a:fld>
            <a:endParaRPr lang="en-GB" dirty="0"/>
          </a:p>
        </p:txBody>
      </p:sp>
    </p:spTree>
    <p:extLst>
      <p:ext uri="{BB962C8B-B14F-4D97-AF65-F5344CB8AC3E}">
        <p14:creationId xmlns:p14="http://schemas.microsoft.com/office/powerpoint/2010/main" val="34744899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C2F2C0C-2383-450F-96F8-74C846B4D3A4}" type="slidenum">
              <a:rPr lang="en-GB" smtClean="0"/>
              <a:t>9</a:t>
            </a:fld>
            <a:endParaRPr lang="en-GB" dirty="0"/>
          </a:p>
        </p:txBody>
      </p:sp>
    </p:spTree>
    <p:extLst>
      <p:ext uri="{BB962C8B-B14F-4D97-AF65-F5344CB8AC3E}">
        <p14:creationId xmlns:p14="http://schemas.microsoft.com/office/powerpoint/2010/main" val="5824545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https://www.w3schools.com/java/ref_string_length.asp</a:t>
            </a:r>
          </a:p>
          <a:p>
            <a:endParaRPr lang="en-GB" dirty="0"/>
          </a:p>
          <a:p>
            <a:r>
              <a:rPr lang="en-GB" dirty="0"/>
              <a:t>https://www.tutorialspoint.com/java/java_string_length.htm</a:t>
            </a:r>
          </a:p>
        </p:txBody>
      </p:sp>
      <p:sp>
        <p:nvSpPr>
          <p:cNvPr id="4" name="Slide Number Placeholder 3"/>
          <p:cNvSpPr>
            <a:spLocks noGrp="1"/>
          </p:cNvSpPr>
          <p:nvPr>
            <p:ph type="sldNum" sz="quarter" idx="5"/>
          </p:nvPr>
        </p:nvSpPr>
        <p:spPr/>
        <p:txBody>
          <a:bodyPr/>
          <a:lstStyle/>
          <a:p>
            <a:fld id="{4C2F2C0C-2383-450F-96F8-74C846B4D3A4}" type="slidenum">
              <a:rPr lang="en-GB" smtClean="0"/>
              <a:t>10</a:t>
            </a:fld>
            <a:endParaRPr lang="en-GB" dirty="0"/>
          </a:p>
        </p:txBody>
      </p:sp>
    </p:spTree>
    <p:extLst>
      <p:ext uri="{BB962C8B-B14F-4D97-AF65-F5344CB8AC3E}">
        <p14:creationId xmlns:p14="http://schemas.microsoft.com/office/powerpoint/2010/main" val="31190422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C2F2C0C-2383-450F-96F8-74C846B4D3A4}" type="slidenum">
              <a:rPr lang="en-GB" smtClean="0"/>
              <a:t>11</a:t>
            </a:fld>
            <a:endParaRPr lang="en-GB" dirty="0"/>
          </a:p>
        </p:txBody>
      </p:sp>
    </p:spTree>
    <p:extLst>
      <p:ext uri="{BB962C8B-B14F-4D97-AF65-F5344CB8AC3E}">
        <p14:creationId xmlns:p14="http://schemas.microsoft.com/office/powerpoint/2010/main" val="1589490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339B9-B1E4-4F85-82BE-7739CE2336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155965E-4658-4674-AEE7-AA805C699A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394C89A-DED1-44A2-BE77-69F6234B4F19}"/>
              </a:ext>
            </a:extLst>
          </p:cNvPr>
          <p:cNvSpPr>
            <a:spLocks noGrp="1"/>
          </p:cNvSpPr>
          <p:nvPr>
            <p:ph type="dt" sz="half" idx="10"/>
          </p:nvPr>
        </p:nvSpPr>
        <p:spPr/>
        <p:txBody>
          <a:bodyPr/>
          <a:lstStyle/>
          <a:p>
            <a:fld id="{8693C0D8-EFCE-4F27-94A9-1ED109EC6586}" type="datetimeFigureOut">
              <a:rPr lang="en-GB" smtClean="0"/>
              <a:t>01/04/2021</a:t>
            </a:fld>
            <a:endParaRPr lang="en-GB" dirty="0"/>
          </a:p>
        </p:txBody>
      </p:sp>
      <p:sp>
        <p:nvSpPr>
          <p:cNvPr id="5" name="Footer Placeholder 4">
            <a:extLst>
              <a:ext uri="{FF2B5EF4-FFF2-40B4-BE49-F238E27FC236}">
                <a16:creationId xmlns:a16="http://schemas.microsoft.com/office/drawing/2014/main" id="{2E032F1E-4270-466A-B712-B618E33AD1FE}"/>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33F508D4-4CBD-458C-81B6-D397776102FE}"/>
              </a:ext>
            </a:extLst>
          </p:cNvPr>
          <p:cNvSpPr>
            <a:spLocks noGrp="1"/>
          </p:cNvSpPr>
          <p:nvPr>
            <p:ph type="sldNum" sz="quarter" idx="12"/>
          </p:nvPr>
        </p:nvSpPr>
        <p:spPr/>
        <p:txBody>
          <a:bodyPr/>
          <a:lstStyle/>
          <a:p>
            <a:fld id="{528B19B9-E162-4AC8-9DB0-9D15A8D172FF}" type="slidenum">
              <a:rPr lang="en-GB" smtClean="0"/>
              <a:t>‹#›</a:t>
            </a:fld>
            <a:endParaRPr lang="en-GB" dirty="0"/>
          </a:p>
        </p:txBody>
      </p:sp>
    </p:spTree>
    <p:extLst>
      <p:ext uri="{BB962C8B-B14F-4D97-AF65-F5344CB8AC3E}">
        <p14:creationId xmlns:p14="http://schemas.microsoft.com/office/powerpoint/2010/main" val="2223309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4525F-F039-4200-865B-7BCE1E96427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5AFAEE5-6713-4B11-8F7B-0B8DB5CAF0E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6F845F7-7A89-4D81-B2C0-B67C36EA5D62}"/>
              </a:ext>
            </a:extLst>
          </p:cNvPr>
          <p:cNvSpPr>
            <a:spLocks noGrp="1"/>
          </p:cNvSpPr>
          <p:nvPr>
            <p:ph type="dt" sz="half" idx="10"/>
          </p:nvPr>
        </p:nvSpPr>
        <p:spPr/>
        <p:txBody>
          <a:bodyPr/>
          <a:lstStyle/>
          <a:p>
            <a:fld id="{8693C0D8-EFCE-4F27-94A9-1ED109EC6586}" type="datetimeFigureOut">
              <a:rPr lang="en-GB" smtClean="0"/>
              <a:t>01/04/2021</a:t>
            </a:fld>
            <a:endParaRPr lang="en-GB" dirty="0"/>
          </a:p>
        </p:txBody>
      </p:sp>
      <p:sp>
        <p:nvSpPr>
          <p:cNvPr id="5" name="Footer Placeholder 4">
            <a:extLst>
              <a:ext uri="{FF2B5EF4-FFF2-40B4-BE49-F238E27FC236}">
                <a16:creationId xmlns:a16="http://schemas.microsoft.com/office/drawing/2014/main" id="{85A2059F-7E20-498C-BE37-FD461A62C045}"/>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E80C78E4-3B32-4A9C-9E0E-E7D18453F257}"/>
              </a:ext>
            </a:extLst>
          </p:cNvPr>
          <p:cNvSpPr>
            <a:spLocks noGrp="1"/>
          </p:cNvSpPr>
          <p:nvPr>
            <p:ph type="sldNum" sz="quarter" idx="12"/>
          </p:nvPr>
        </p:nvSpPr>
        <p:spPr/>
        <p:txBody>
          <a:bodyPr/>
          <a:lstStyle/>
          <a:p>
            <a:fld id="{528B19B9-E162-4AC8-9DB0-9D15A8D172FF}" type="slidenum">
              <a:rPr lang="en-GB" smtClean="0"/>
              <a:t>‹#›</a:t>
            </a:fld>
            <a:endParaRPr lang="en-GB" dirty="0"/>
          </a:p>
        </p:txBody>
      </p:sp>
    </p:spTree>
    <p:extLst>
      <p:ext uri="{BB962C8B-B14F-4D97-AF65-F5344CB8AC3E}">
        <p14:creationId xmlns:p14="http://schemas.microsoft.com/office/powerpoint/2010/main" val="3534886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255C38-7978-4F3A-967B-F48334A912C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54FB015-BF7C-4271-8BE3-2B43AC4AE6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4C5CC85-577A-4C06-9EBB-2F2824F2841C}"/>
              </a:ext>
            </a:extLst>
          </p:cNvPr>
          <p:cNvSpPr>
            <a:spLocks noGrp="1"/>
          </p:cNvSpPr>
          <p:nvPr>
            <p:ph type="dt" sz="half" idx="10"/>
          </p:nvPr>
        </p:nvSpPr>
        <p:spPr/>
        <p:txBody>
          <a:bodyPr/>
          <a:lstStyle/>
          <a:p>
            <a:fld id="{8693C0D8-EFCE-4F27-94A9-1ED109EC6586}" type="datetimeFigureOut">
              <a:rPr lang="en-GB" smtClean="0"/>
              <a:t>01/04/2021</a:t>
            </a:fld>
            <a:endParaRPr lang="en-GB" dirty="0"/>
          </a:p>
        </p:txBody>
      </p:sp>
      <p:sp>
        <p:nvSpPr>
          <p:cNvPr id="5" name="Footer Placeholder 4">
            <a:extLst>
              <a:ext uri="{FF2B5EF4-FFF2-40B4-BE49-F238E27FC236}">
                <a16:creationId xmlns:a16="http://schemas.microsoft.com/office/drawing/2014/main" id="{687B7B92-B8C8-4C75-B0CE-F07FAF6B8C2D}"/>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123407DD-A8EE-44BA-AFC3-965C3FEA8A36}"/>
              </a:ext>
            </a:extLst>
          </p:cNvPr>
          <p:cNvSpPr>
            <a:spLocks noGrp="1"/>
          </p:cNvSpPr>
          <p:nvPr>
            <p:ph type="sldNum" sz="quarter" idx="12"/>
          </p:nvPr>
        </p:nvSpPr>
        <p:spPr/>
        <p:txBody>
          <a:bodyPr/>
          <a:lstStyle/>
          <a:p>
            <a:fld id="{528B19B9-E162-4AC8-9DB0-9D15A8D172FF}" type="slidenum">
              <a:rPr lang="en-GB" smtClean="0"/>
              <a:t>‹#›</a:t>
            </a:fld>
            <a:endParaRPr lang="en-GB" dirty="0"/>
          </a:p>
        </p:txBody>
      </p:sp>
    </p:spTree>
    <p:extLst>
      <p:ext uri="{BB962C8B-B14F-4D97-AF65-F5344CB8AC3E}">
        <p14:creationId xmlns:p14="http://schemas.microsoft.com/office/powerpoint/2010/main" val="3105790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CE033-0FED-4EB2-9911-61CCE4B412E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FAAFFED-8DD1-4D19-A52A-CF2695567D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60CA85A-B2D7-42DC-AABB-F3E997B4A686}"/>
              </a:ext>
            </a:extLst>
          </p:cNvPr>
          <p:cNvSpPr>
            <a:spLocks noGrp="1"/>
          </p:cNvSpPr>
          <p:nvPr>
            <p:ph type="dt" sz="half" idx="10"/>
          </p:nvPr>
        </p:nvSpPr>
        <p:spPr/>
        <p:txBody>
          <a:bodyPr/>
          <a:lstStyle/>
          <a:p>
            <a:fld id="{8693C0D8-EFCE-4F27-94A9-1ED109EC6586}" type="datetimeFigureOut">
              <a:rPr lang="en-GB" smtClean="0"/>
              <a:t>01/04/2021</a:t>
            </a:fld>
            <a:endParaRPr lang="en-GB" dirty="0"/>
          </a:p>
        </p:txBody>
      </p:sp>
      <p:sp>
        <p:nvSpPr>
          <p:cNvPr id="5" name="Footer Placeholder 4">
            <a:extLst>
              <a:ext uri="{FF2B5EF4-FFF2-40B4-BE49-F238E27FC236}">
                <a16:creationId xmlns:a16="http://schemas.microsoft.com/office/drawing/2014/main" id="{3939945E-A793-40B3-95E3-EB87895C3FDB}"/>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2BD56C47-3699-4AD3-9C5D-2833A44DDBB1}"/>
              </a:ext>
            </a:extLst>
          </p:cNvPr>
          <p:cNvSpPr>
            <a:spLocks noGrp="1"/>
          </p:cNvSpPr>
          <p:nvPr>
            <p:ph type="sldNum" sz="quarter" idx="12"/>
          </p:nvPr>
        </p:nvSpPr>
        <p:spPr/>
        <p:txBody>
          <a:bodyPr/>
          <a:lstStyle/>
          <a:p>
            <a:fld id="{528B19B9-E162-4AC8-9DB0-9D15A8D172FF}" type="slidenum">
              <a:rPr lang="en-GB" smtClean="0"/>
              <a:t>‹#›</a:t>
            </a:fld>
            <a:endParaRPr lang="en-GB" dirty="0"/>
          </a:p>
        </p:txBody>
      </p:sp>
    </p:spTree>
    <p:extLst>
      <p:ext uri="{BB962C8B-B14F-4D97-AF65-F5344CB8AC3E}">
        <p14:creationId xmlns:p14="http://schemas.microsoft.com/office/powerpoint/2010/main" val="2196972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B7169-DA14-4184-BBA5-592E170DFA0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105CB09-3282-4375-A1AD-6CC3141322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A4BD763-A1C0-4B26-BC04-F3388B6E41D4}"/>
              </a:ext>
            </a:extLst>
          </p:cNvPr>
          <p:cNvSpPr>
            <a:spLocks noGrp="1"/>
          </p:cNvSpPr>
          <p:nvPr>
            <p:ph type="dt" sz="half" idx="10"/>
          </p:nvPr>
        </p:nvSpPr>
        <p:spPr/>
        <p:txBody>
          <a:bodyPr/>
          <a:lstStyle/>
          <a:p>
            <a:fld id="{8693C0D8-EFCE-4F27-94A9-1ED109EC6586}" type="datetimeFigureOut">
              <a:rPr lang="en-GB" smtClean="0"/>
              <a:t>01/04/2021</a:t>
            </a:fld>
            <a:endParaRPr lang="en-GB" dirty="0"/>
          </a:p>
        </p:txBody>
      </p:sp>
      <p:sp>
        <p:nvSpPr>
          <p:cNvPr id="5" name="Footer Placeholder 4">
            <a:extLst>
              <a:ext uri="{FF2B5EF4-FFF2-40B4-BE49-F238E27FC236}">
                <a16:creationId xmlns:a16="http://schemas.microsoft.com/office/drawing/2014/main" id="{090BE1B0-6144-4B12-A275-DAA0A14EAEA2}"/>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E1DC2EF0-A91D-44EF-B2E9-01DA29BE270E}"/>
              </a:ext>
            </a:extLst>
          </p:cNvPr>
          <p:cNvSpPr>
            <a:spLocks noGrp="1"/>
          </p:cNvSpPr>
          <p:nvPr>
            <p:ph type="sldNum" sz="quarter" idx="12"/>
          </p:nvPr>
        </p:nvSpPr>
        <p:spPr/>
        <p:txBody>
          <a:bodyPr/>
          <a:lstStyle/>
          <a:p>
            <a:fld id="{528B19B9-E162-4AC8-9DB0-9D15A8D172FF}" type="slidenum">
              <a:rPr lang="en-GB" smtClean="0"/>
              <a:t>‹#›</a:t>
            </a:fld>
            <a:endParaRPr lang="en-GB" dirty="0"/>
          </a:p>
        </p:txBody>
      </p:sp>
    </p:spTree>
    <p:extLst>
      <p:ext uri="{BB962C8B-B14F-4D97-AF65-F5344CB8AC3E}">
        <p14:creationId xmlns:p14="http://schemas.microsoft.com/office/powerpoint/2010/main" val="2196848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FFFDF-9F0B-4F82-9A50-80CE92B7FDF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C85F73A-CE6D-49A5-B25D-204D1E1E7C2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98196ED-AA32-4898-8F62-2187D64F57B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80F3DAD-1892-4660-861D-789440E8A323}"/>
              </a:ext>
            </a:extLst>
          </p:cNvPr>
          <p:cNvSpPr>
            <a:spLocks noGrp="1"/>
          </p:cNvSpPr>
          <p:nvPr>
            <p:ph type="dt" sz="half" idx="10"/>
          </p:nvPr>
        </p:nvSpPr>
        <p:spPr/>
        <p:txBody>
          <a:bodyPr/>
          <a:lstStyle/>
          <a:p>
            <a:fld id="{8693C0D8-EFCE-4F27-94A9-1ED109EC6586}" type="datetimeFigureOut">
              <a:rPr lang="en-GB" smtClean="0"/>
              <a:t>01/04/2021</a:t>
            </a:fld>
            <a:endParaRPr lang="en-GB" dirty="0"/>
          </a:p>
        </p:txBody>
      </p:sp>
      <p:sp>
        <p:nvSpPr>
          <p:cNvPr id="6" name="Footer Placeholder 5">
            <a:extLst>
              <a:ext uri="{FF2B5EF4-FFF2-40B4-BE49-F238E27FC236}">
                <a16:creationId xmlns:a16="http://schemas.microsoft.com/office/drawing/2014/main" id="{1B775392-6A6B-48FD-89E1-42A66F6135B0}"/>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1D67537F-32AE-49B7-8BDD-0A8318852542}"/>
              </a:ext>
            </a:extLst>
          </p:cNvPr>
          <p:cNvSpPr>
            <a:spLocks noGrp="1"/>
          </p:cNvSpPr>
          <p:nvPr>
            <p:ph type="sldNum" sz="quarter" idx="12"/>
          </p:nvPr>
        </p:nvSpPr>
        <p:spPr/>
        <p:txBody>
          <a:bodyPr/>
          <a:lstStyle/>
          <a:p>
            <a:fld id="{528B19B9-E162-4AC8-9DB0-9D15A8D172FF}" type="slidenum">
              <a:rPr lang="en-GB" smtClean="0"/>
              <a:t>‹#›</a:t>
            </a:fld>
            <a:endParaRPr lang="en-GB" dirty="0"/>
          </a:p>
        </p:txBody>
      </p:sp>
    </p:spTree>
    <p:extLst>
      <p:ext uri="{BB962C8B-B14F-4D97-AF65-F5344CB8AC3E}">
        <p14:creationId xmlns:p14="http://schemas.microsoft.com/office/powerpoint/2010/main" val="155891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61704-F5D9-4B5A-A50E-5D7E8D84E63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15FC92B-D3F3-43D8-961E-2A9241AD17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2DC0911-AE1C-4E70-A7A9-D3057B0470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26D175E-2BF0-4C7D-AA43-A28D49AF0A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423FF8-B43A-488B-B3D0-5EC970479A4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AE0225E-2A10-455A-81B6-23A81028BAF6}"/>
              </a:ext>
            </a:extLst>
          </p:cNvPr>
          <p:cNvSpPr>
            <a:spLocks noGrp="1"/>
          </p:cNvSpPr>
          <p:nvPr>
            <p:ph type="dt" sz="half" idx="10"/>
          </p:nvPr>
        </p:nvSpPr>
        <p:spPr/>
        <p:txBody>
          <a:bodyPr/>
          <a:lstStyle/>
          <a:p>
            <a:fld id="{8693C0D8-EFCE-4F27-94A9-1ED109EC6586}" type="datetimeFigureOut">
              <a:rPr lang="en-GB" smtClean="0"/>
              <a:t>01/04/2021</a:t>
            </a:fld>
            <a:endParaRPr lang="en-GB" dirty="0"/>
          </a:p>
        </p:txBody>
      </p:sp>
      <p:sp>
        <p:nvSpPr>
          <p:cNvPr id="8" name="Footer Placeholder 7">
            <a:extLst>
              <a:ext uri="{FF2B5EF4-FFF2-40B4-BE49-F238E27FC236}">
                <a16:creationId xmlns:a16="http://schemas.microsoft.com/office/drawing/2014/main" id="{A2276D9A-985E-4CC3-8BFA-CE7C65DFB1C3}"/>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A8DECC8A-9051-4F8E-8634-1F477FCE4DD1}"/>
              </a:ext>
            </a:extLst>
          </p:cNvPr>
          <p:cNvSpPr>
            <a:spLocks noGrp="1"/>
          </p:cNvSpPr>
          <p:nvPr>
            <p:ph type="sldNum" sz="quarter" idx="12"/>
          </p:nvPr>
        </p:nvSpPr>
        <p:spPr/>
        <p:txBody>
          <a:bodyPr/>
          <a:lstStyle/>
          <a:p>
            <a:fld id="{528B19B9-E162-4AC8-9DB0-9D15A8D172FF}" type="slidenum">
              <a:rPr lang="en-GB" smtClean="0"/>
              <a:t>‹#›</a:t>
            </a:fld>
            <a:endParaRPr lang="en-GB" dirty="0"/>
          </a:p>
        </p:txBody>
      </p:sp>
    </p:spTree>
    <p:extLst>
      <p:ext uri="{BB962C8B-B14F-4D97-AF65-F5344CB8AC3E}">
        <p14:creationId xmlns:p14="http://schemas.microsoft.com/office/powerpoint/2010/main" val="2917431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A86BE-4D08-4CCD-A599-83B554BB6CC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E41068E-3830-49A3-A5BB-F6FC369F3FEE}"/>
              </a:ext>
            </a:extLst>
          </p:cNvPr>
          <p:cNvSpPr>
            <a:spLocks noGrp="1"/>
          </p:cNvSpPr>
          <p:nvPr>
            <p:ph type="dt" sz="half" idx="10"/>
          </p:nvPr>
        </p:nvSpPr>
        <p:spPr/>
        <p:txBody>
          <a:bodyPr/>
          <a:lstStyle/>
          <a:p>
            <a:fld id="{8693C0D8-EFCE-4F27-94A9-1ED109EC6586}" type="datetimeFigureOut">
              <a:rPr lang="en-GB" smtClean="0"/>
              <a:t>01/04/2021</a:t>
            </a:fld>
            <a:endParaRPr lang="en-GB" dirty="0"/>
          </a:p>
        </p:txBody>
      </p:sp>
      <p:sp>
        <p:nvSpPr>
          <p:cNvPr id="4" name="Footer Placeholder 3">
            <a:extLst>
              <a:ext uri="{FF2B5EF4-FFF2-40B4-BE49-F238E27FC236}">
                <a16:creationId xmlns:a16="http://schemas.microsoft.com/office/drawing/2014/main" id="{56CE5BBB-F9EF-4DDA-8F02-1BB36E4D2EDE}"/>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C93A85AD-96D4-4E32-9E9C-E1912D11B082}"/>
              </a:ext>
            </a:extLst>
          </p:cNvPr>
          <p:cNvSpPr>
            <a:spLocks noGrp="1"/>
          </p:cNvSpPr>
          <p:nvPr>
            <p:ph type="sldNum" sz="quarter" idx="12"/>
          </p:nvPr>
        </p:nvSpPr>
        <p:spPr/>
        <p:txBody>
          <a:bodyPr/>
          <a:lstStyle/>
          <a:p>
            <a:fld id="{528B19B9-E162-4AC8-9DB0-9D15A8D172FF}" type="slidenum">
              <a:rPr lang="en-GB" smtClean="0"/>
              <a:t>‹#›</a:t>
            </a:fld>
            <a:endParaRPr lang="en-GB" dirty="0"/>
          </a:p>
        </p:txBody>
      </p:sp>
    </p:spTree>
    <p:extLst>
      <p:ext uri="{BB962C8B-B14F-4D97-AF65-F5344CB8AC3E}">
        <p14:creationId xmlns:p14="http://schemas.microsoft.com/office/powerpoint/2010/main" val="10714935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BB3532-4BE6-406D-9640-2D8A1A773088}"/>
              </a:ext>
            </a:extLst>
          </p:cNvPr>
          <p:cNvSpPr>
            <a:spLocks noGrp="1"/>
          </p:cNvSpPr>
          <p:nvPr>
            <p:ph type="dt" sz="half" idx="10"/>
          </p:nvPr>
        </p:nvSpPr>
        <p:spPr/>
        <p:txBody>
          <a:bodyPr/>
          <a:lstStyle/>
          <a:p>
            <a:fld id="{8693C0D8-EFCE-4F27-94A9-1ED109EC6586}" type="datetimeFigureOut">
              <a:rPr lang="en-GB" smtClean="0"/>
              <a:t>01/04/2021</a:t>
            </a:fld>
            <a:endParaRPr lang="en-GB" dirty="0"/>
          </a:p>
        </p:txBody>
      </p:sp>
      <p:sp>
        <p:nvSpPr>
          <p:cNvPr id="3" name="Footer Placeholder 2">
            <a:extLst>
              <a:ext uri="{FF2B5EF4-FFF2-40B4-BE49-F238E27FC236}">
                <a16:creationId xmlns:a16="http://schemas.microsoft.com/office/drawing/2014/main" id="{25AD09AF-39AC-4766-99A2-CF7C546525B6}"/>
              </a:ext>
            </a:extLst>
          </p:cNvPr>
          <p:cNvSpPr>
            <a:spLocks noGrp="1"/>
          </p:cNvSpPr>
          <p:nvPr>
            <p:ph type="ftr" sz="quarter" idx="11"/>
          </p:nvPr>
        </p:nvSpPr>
        <p:spPr/>
        <p:txBody>
          <a:bodyPr/>
          <a:lstStyle/>
          <a:p>
            <a:endParaRPr lang="en-GB" dirty="0"/>
          </a:p>
        </p:txBody>
      </p:sp>
      <p:sp>
        <p:nvSpPr>
          <p:cNvPr id="4" name="Slide Number Placeholder 3">
            <a:extLst>
              <a:ext uri="{FF2B5EF4-FFF2-40B4-BE49-F238E27FC236}">
                <a16:creationId xmlns:a16="http://schemas.microsoft.com/office/drawing/2014/main" id="{0B9DA3E8-4B1A-43D8-A595-DA62C8C1F960}"/>
              </a:ext>
            </a:extLst>
          </p:cNvPr>
          <p:cNvSpPr>
            <a:spLocks noGrp="1"/>
          </p:cNvSpPr>
          <p:nvPr>
            <p:ph type="sldNum" sz="quarter" idx="12"/>
          </p:nvPr>
        </p:nvSpPr>
        <p:spPr/>
        <p:txBody>
          <a:bodyPr/>
          <a:lstStyle/>
          <a:p>
            <a:fld id="{528B19B9-E162-4AC8-9DB0-9D15A8D172FF}" type="slidenum">
              <a:rPr lang="en-GB" smtClean="0"/>
              <a:t>‹#›</a:t>
            </a:fld>
            <a:endParaRPr lang="en-GB" dirty="0"/>
          </a:p>
        </p:txBody>
      </p:sp>
    </p:spTree>
    <p:extLst>
      <p:ext uri="{BB962C8B-B14F-4D97-AF65-F5344CB8AC3E}">
        <p14:creationId xmlns:p14="http://schemas.microsoft.com/office/powerpoint/2010/main" val="3437116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E7F6E-2875-4BD5-8CD0-55A731ACDA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1F8DBC6F-8925-41BD-B414-03148C9DCE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C0DD1CE-9273-4B93-A99F-CBB52280B1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437D6E-BCE7-4DAF-A690-B7CC9F2AC140}"/>
              </a:ext>
            </a:extLst>
          </p:cNvPr>
          <p:cNvSpPr>
            <a:spLocks noGrp="1"/>
          </p:cNvSpPr>
          <p:nvPr>
            <p:ph type="dt" sz="half" idx="10"/>
          </p:nvPr>
        </p:nvSpPr>
        <p:spPr/>
        <p:txBody>
          <a:bodyPr/>
          <a:lstStyle/>
          <a:p>
            <a:fld id="{8693C0D8-EFCE-4F27-94A9-1ED109EC6586}" type="datetimeFigureOut">
              <a:rPr lang="en-GB" smtClean="0"/>
              <a:t>01/04/2021</a:t>
            </a:fld>
            <a:endParaRPr lang="en-GB" dirty="0"/>
          </a:p>
        </p:txBody>
      </p:sp>
      <p:sp>
        <p:nvSpPr>
          <p:cNvPr id="6" name="Footer Placeholder 5">
            <a:extLst>
              <a:ext uri="{FF2B5EF4-FFF2-40B4-BE49-F238E27FC236}">
                <a16:creationId xmlns:a16="http://schemas.microsoft.com/office/drawing/2014/main" id="{FD9CC147-1C92-466B-BC0B-4F7A4B653BAD}"/>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478C3BA5-5057-4261-88C4-670B1F56CE0B}"/>
              </a:ext>
            </a:extLst>
          </p:cNvPr>
          <p:cNvSpPr>
            <a:spLocks noGrp="1"/>
          </p:cNvSpPr>
          <p:nvPr>
            <p:ph type="sldNum" sz="quarter" idx="12"/>
          </p:nvPr>
        </p:nvSpPr>
        <p:spPr/>
        <p:txBody>
          <a:bodyPr/>
          <a:lstStyle/>
          <a:p>
            <a:fld id="{528B19B9-E162-4AC8-9DB0-9D15A8D172FF}" type="slidenum">
              <a:rPr lang="en-GB" smtClean="0"/>
              <a:t>‹#›</a:t>
            </a:fld>
            <a:endParaRPr lang="en-GB" dirty="0"/>
          </a:p>
        </p:txBody>
      </p:sp>
    </p:spTree>
    <p:extLst>
      <p:ext uri="{BB962C8B-B14F-4D97-AF65-F5344CB8AC3E}">
        <p14:creationId xmlns:p14="http://schemas.microsoft.com/office/powerpoint/2010/main" val="3223985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A5915-2B5A-4864-907F-D42F37627B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E887C8E2-A674-4D7E-85BA-7004D3F135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a:extLst>
              <a:ext uri="{FF2B5EF4-FFF2-40B4-BE49-F238E27FC236}">
                <a16:creationId xmlns:a16="http://schemas.microsoft.com/office/drawing/2014/main" id="{6D43A12F-B544-4C20-AC91-40B8CAC6B8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BB4D01-4D1E-447A-B340-18721C36BF18}"/>
              </a:ext>
            </a:extLst>
          </p:cNvPr>
          <p:cNvSpPr>
            <a:spLocks noGrp="1"/>
          </p:cNvSpPr>
          <p:nvPr>
            <p:ph type="dt" sz="half" idx="10"/>
          </p:nvPr>
        </p:nvSpPr>
        <p:spPr/>
        <p:txBody>
          <a:bodyPr/>
          <a:lstStyle/>
          <a:p>
            <a:fld id="{8693C0D8-EFCE-4F27-94A9-1ED109EC6586}" type="datetimeFigureOut">
              <a:rPr lang="en-GB" smtClean="0"/>
              <a:t>01/04/2021</a:t>
            </a:fld>
            <a:endParaRPr lang="en-GB" dirty="0"/>
          </a:p>
        </p:txBody>
      </p:sp>
      <p:sp>
        <p:nvSpPr>
          <p:cNvPr id="6" name="Footer Placeholder 5">
            <a:extLst>
              <a:ext uri="{FF2B5EF4-FFF2-40B4-BE49-F238E27FC236}">
                <a16:creationId xmlns:a16="http://schemas.microsoft.com/office/drawing/2014/main" id="{1AEEA7F7-62A5-4C88-9D1B-15C4FCBC0857}"/>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E4570905-0984-4217-AB3A-58967996A0D7}"/>
              </a:ext>
            </a:extLst>
          </p:cNvPr>
          <p:cNvSpPr>
            <a:spLocks noGrp="1"/>
          </p:cNvSpPr>
          <p:nvPr>
            <p:ph type="sldNum" sz="quarter" idx="12"/>
          </p:nvPr>
        </p:nvSpPr>
        <p:spPr/>
        <p:txBody>
          <a:bodyPr/>
          <a:lstStyle/>
          <a:p>
            <a:fld id="{528B19B9-E162-4AC8-9DB0-9D15A8D172FF}" type="slidenum">
              <a:rPr lang="en-GB" smtClean="0"/>
              <a:t>‹#›</a:t>
            </a:fld>
            <a:endParaRPr lang="en-GB" dirty="0"/>
          </a:p>
        </p:txBody>
      </p:sp>
    </p:spTree>
    <p:extLst>
      <p:ext uri="{BB962C8B-B14F-4D97-AF65-F5344CB8AC3E}">
        <p14:creationId xmlns:p14="http://schemas.microsoft.com/office/powerpoint/2010/main" val="3881065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512847-4EA9-4D83-995B-B1EC77742E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C51543C-605C-4261-9CB9-4B69BF39EF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312C837-608A-462C-9520-89E68B22A5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93C0D8-EFCE-4F27-94A9-1ED109EC6586}" type="datetimeFigureOut">
              <a:rPr lang="en-GB" smtClean="0"/>
              <a:t>01/04/2021</a:t>
            </a:fld>
            <a:endParaRPr lang="en-GB" dirty="0"/>
          </a:p>
        </p:txBody>
      </p:sp>
      <p:sp>
        <p:nvSpPr>
          <p:cNvPr id="5" name="Footer Placeholder 4">
            <a:extLst>
              <a:ext uri="{FF2B5EF4-FFF2-40B4-BE49-F238E27FC236}">
                <a16:creationId xmlns:a16="http://schemas.microsoft.com/office/drawing/2014/main" id="{C5D7D1CB-E053-4DB2-BEE3-6C49784687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a:extLst>
              <a:ext uri="{FF2B5EF4-FFF2-40B4-BE49-F238E27FC236}">
                <a16:creationId xmlns:a16="http://schemas.microsoft.com/office/drawing/2014/main" id="{994197D1-A2AF-4D37-9262-09CAC8EB64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8B19B9-E162-4AC8-9DB0-9D15A8D172FF}" type="slidenum">
              <a:rPr lang="en-GB" smtClean="0"/>
              <a:t>‹#›</a:t>
            </a:fld>
            <a:endParaRPr lang="en-GB" dirty="0"/>
          </a:p>
        </p:txBody>
      </p:sp>
    </p:spTree>
    <p:extLst>
      <p:ext uri="{BB962C8B-B14F-4D97-AF65-F5344CB8AC3E}">
        <p14:creationId xmlns:p14="http://schemas.microsoft.com/office/powerpoint/2010/main" val="14853806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4.sv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4.sv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hyperlink" Target="https://www.w3schools.com/java/ref_string_indexof.asp" TargetMode="External"/><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hyperlink" Target="https://www.w3schools.com/java/ref_string_touppercase.asp" TargetMode="External"/><Relationship Id="rId5" Type="http://schemas.openxmlformats.org/officeDocument/2006/relationships/hyperlink" Target="https://www.w3schools.com/java/ref_string_tolowercase.asp" TargetMode="External"/><Relationship Id="rId4" Type="http://schemas.openxmlformats.org/officeDocument/2006/relationships/hyperlink" Target="https://www.w3schools.com/java/ref_string_equals.asp"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3.svg"/><Relationship Id="rId13" Type="http://schemas.openxmlformats.org/officeDocument/2006/relationships/image" Target="../media/image8.png"/><Relationship Id="rId3" Type="http://schemas.openxmlformats.org/officeDocument/2006/relationships/diagramLayout" Target="../diagrams/layout1.xml"/><Relationship Id="rId7" Type="http://schemas.openxmlformats.org/officeDocument/2006/relationships/image" Target="../media/image2.png"/><Relationship Id="rId12" Type="http://schemas.openxmlformats.org/officeDocument/2006/relationships/image" Target="../media/image7.svg"/><Relationship Id="rId2" Type="http://schemas.openxmlformats.org/officeDocument/2006/relationships/diagramData" Target="../diagrams/data1.xml"/><Relationship Id="rId16" Type="http://schemas.openxmlformats.org/officeDocument/2006/relationships/image" Target="../media/image11.svg"/><Relationship Id="rId1" Type="http://schemas.openxmlformats.org/officeDocument/2006/relationships/slideLayout" Target="../slideLayouts/slideLayout2.xml"/><Relationship Id="rId6" Type="http://schemas.microsoft.com/office/2007/relationships/diagramDrawing" Target="../diagrams/drawing1.xml"/><Relationship Id="rId11" Type="http://schemas.openxmlformats.org/officeDocument/2006/relationships/image" Target="../media/image6.png"/><Relationship Id="rId5" Type="http://schemas.openxmlformats.org/officeDocument/2006/relationships/diagramColors" Target="../diagrams/colors1.xml"/><Relationship Id="rId15" Type="http://schemas.openxmlformats.org/officeDocument/2006/relationships/image" Target="../media/image10.png"/><Relationship Id="rId10" Type="http://schemas.openxmlformats.org/officeDocument/2006/relationships/image" Target="../media/image5.svg"/><Relationship Id="rId4" Type="http://schemas.openxmlformats.org/officeDocument/2006/relationships/diagramQuickStyle" Target="../diagrams/quickStyle1.xml"/><Relationship Id="rId9" Type="http://schemas.openxmlformats.org/officeDocument/2006/relationships/image" Target="../media/image4.png"/><Relationship Id="rId14" Type="http://schemas.openxmlformats.org/officeDocument/2006/relationships/image" Target="../media/image9.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4.sv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 name="Rectangle 61">
            <a:extLst>
              <a:ext uri="{FF2B5EF4-FFF2-40B4-BE49-F238E27FC236}">
                <a16:creationId xmlns:a16="http://schemas.microsoft.com/office/drawing/2014/main" id="{25FCE169-4276-4005-8C82-CCC9C80C4F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461736"/>
            <a:ext cx="6675119" cy="1866293"/>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1ED1255-2625-4E18-837D-148E14388DBC}"/>
              </a:ext>
            </a:extLst>
          </p:cNvPr>
          <p:cNvSpPr>
            <a:spLocks noGrp="1"/>
          </p:cNvSpPr>
          <p:nvPr>
            <p:ph type="title"/>
          </p:nvPr>
        </p:nvSpPr>
        <p:spPr>
          <a:xfrm>
            <a:off x="730155" y="730155"/>
            <a:ext cx="6090743" cy="1422871"/>
          </a:xfrm>
        </p:spPr>
        <p:txBody>
          <a:bodyPr>
            <a:normAutofit/>
          </a:bodyPr>
          <a:lstStyle/>
          <a:p>
            <a:r>
              <a:rPr lang="en-US" dirty="0">
                <a:solidFill>
                  <a:srgbClr val="FFFFFF"/>
                </a:solidFill>
              </a:rPr>
              <a:t>Week 9 Lecture</a:t>
            </a:r>
            <a:endParaRPr lang="en-IE" dirty="0">
              <a:solidFill>
                <a:srgbClr val="FFFFFF"/>
              </a:solidFill>
            </a:endParaRPr>
          </a:p>
        </p:txBody>
      </p:sp>
      <p:sp>
        <p:nvSpPr>
          <p:cNvPr id="60" name="Rectangle 63">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9951" y="467575"/>
            <a:ext cx="2148840" cy="1877811"/>
          </a:xfrm>
          <a:prstGeom prst="rect">
            <a:avLst/>
          </a:prstGeom>
          <a:solidFill>
            <a:srgbClr val="50493D"/>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61" name="Rectangle 65">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73990" y="471340"/>
            <a:ext cx="2148840" cy="1856689"/>
          </a:xfrm>
          <a:prstGeom prst="rect">
            <a:avLst/>
          </a:prstGeom>
          <a:solidFill>
            <a:srgbClr val="FD3B06"/>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63" name="Rectangle 67">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76301"/>
            <a:ext cx="6675119" cy="3922777"/>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lumMod val="85000"/>
                </a:prstClr>
              </a:solidFill>
              <a:effectLst/>
              <a:uLnTx/>
              <a:uFillTx/>
              <a:latin typeface="Calibri" panose="020F0502020204030204"/>
              <a:ea typeface="+mn-ea"/>
              <a:cs typeface="+mn-cs"/>
            </a:endParaRPr>
          </a:p>
        </p:txBody>
      </p:sp>
      <p:sp>
        <p:nvSpPr>
          <p:cNvPr id="57" name="Content Placeholder 2">
            <a:extLst>
              <a:ext uri="{FF2B5EF4-FFF2-40B4-BE49-F238E27FC236}">
                <a16:creationId xmlns:a16="http://schemas.microsoft.com/office/drawing/2014/main" id="{E50CD8EE-3FAF-46E7-A8EA-019055D392BD}"/>
              </a:ext>
            </a:extLst>
          </p:cNvPr>
          <p:cNvSpPr>
            <a:spLocks noGrp="1"/>
          </p:cNvSpPr>
          <p:nvPr>
            <p:ph idx="1"/>
          </p:nvPr>
        </p:nvSpPr>
        <p:spPr>
          <a:xfrm>
            <a:off x="786384" y="2717021"/>
            <a:ext cx="6102096" cy="3410824"/>
          </a:xfrm>
        </p:spPr>
        <p:txBody>
          <a:bodyPr anchor="ctr">
            <a:normAutofit/>
          </a:bodyPr>
          <a:lstStyle/>
          <a:p>
            <a:pPr marL="0" indent="0">
              <a:buNone/>
            </a:pPr>
            <a:r>
              <a:rPr lang="en-US" sz="3200" dirty="0"/>
              <a:t>Software Development – Characters and Strings</a:t>
            </a:r>
            <a:endParaRPr lang="en-US" sz="2000" dirty="0"/>
          </a:p>
          <a:p>
            <a:pPr marL="0" indent="0">
              <a:buNone/>
            </a:pPr>
            <a:r>
              <a:rPr lang="en-IE" sz="2000" dirty="0"/>
              <a:t>sbonner@staff.ncirl.ie</a:t>
            </a:r>
          </a:p>
        </p:txBody>
      </p:sp>
      <p:sp>
        <p:nvSpPr>
          <p:cNvPr id="65" name="Rectangle 69">
            <a:extLst>
              <a:ext uri="{FF2B5EF4-FFF2-40B4-BE49-F238E27FC236}">
                <a16:creationId xmlns:a16="http://schemas.microsoft.com/office/drawing/2014/main" id="{01955DCA-E99D-4678-99DB-8075105C1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9951" y="2480956"/>
            <a:ext cx="4453128" cy="3922776"/>
          </a:xfrm>
          <a:prstGeom prst="rect">
            <a:avLst/>
          </a:prstGeom>
          <a:solidFill>
            <a:srgbClr val="FD3B06">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pic>
        <p:nvPicPr>
          <p:cNvPr id="41" name="Picture 40">
            <a:extLst>
              <a:ext uri="{FF2B5EF4-FFF2-40B4-BE49-F238E27FC236}">
                <a16:creationId xmlns:a16="http://schemas.microsoft.com/office/drawing/2014/main" id="{A80530A0-091A-47DB-BE75-2F17D2B4A8EA}"/>
              </a:ext>
            </a:extLst>
          </p:cNvPr>
          <p:cNvPicPr>
            <a:picLocks noChangeAspect="1"/>
          </p:cNvPicPr>
          <p:nvPr/>
        </p:nvPicPr>
        <p:blipFill rotWithShape="1">
          <a:blip r:embed="rId2">
            <a:extLst>
              <a:ext uri="{28A0092B-C50C-407E-A947-70E740481C1C}">
                <a14:useLocalDpi xmlns:a14="http://schemas.microsoft.com/office/drawing/2010/main" val="0"/>
              </a:ext>
            </a:extLst>
          </a:blip>
          <a:srcRect l="11931" r="15207" b="-1"/>
          <a:stretch/>
        </p:blipFill>
        <p:spPr>
          <a:xfrm>
            <a:off x="7517695" y="3079153"/>
            <a:ext cx="3977640" cy="2729597"/>
          </a:xfrm>
          <a:prstGeom prst="rect">
            <a:avLst/>
          </a:prstGeom>
        </p:spPr>
      </p:pic>
    </p:spTree>
    <p:extLst>
      <p:ext uri="{BB962C8B-B14F-4D97-AF65-F5344CB8AC3E}">
        <p14:creationId xmlns:p14="http://schemas.microsoft.com/office/powerpoint/2010/main" val="39501979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7">
            <a:extLst>
              <a:ext uri="{FF2B5EF4-FFF2-40B4-BE49-F238E27FC236}">
                <a16:creationId xmlns:a16="http://schemas.microsoft.com/office/drawing/2014/main" id="{33666C0F-25C0-4871-8E6A-E0D807E687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Title 1">
            <a:extLst>
              <a:ext uri="{FF2B5EF4-FFF2-40B4-BE49-F238E27FC236}">
                <a16:creationId xmlns:a16="http://schemas.microsoft.com/office/drawing/2014/main" id="{19577C26-0BB8-4C16-B3F2-B8885C33B649}"/>
              </a:ext>
            </a:extLst>
          </p:cNvPr>
          <p:cNvSpPr>
            <a:spLocks noGrp="1"/>
          </p:cNvSpPr>
          <p:nvPr>
            <p:ph type="title"/>
          </p:nvPr>
        </p:nvSpPr>
        <p:spPr>
          <a:xfrm>
            <a:off x="643467" y="321734"/>
            <a:ext cx="10905066" cy="1135737"/>
          </a:xfrm>
        </p:spPr>
        <p:txBody>
          <a:bodyPr>
            <a:normAutofit/>
          </a:bodyPr>
          <a:lstStyle/>
          <a:p>
            <a:r>
              <a:rPr lang="en-GB" sz="3600" dirty="0"/>
              <a:t>String Methods – Length of a String</a:t>
            </a:r>
          </a:p>
        </p:txBody>
      </p:sp>
      <p:sp>
        <p:nvSpPr>
          <p:cNvPr id="16" name="Rectangle 9">
            <a:extLst>
              <a:ext uri="{FF2B5EF4-FFF2-40B4-BE49-F238E27FC236}">
                <a16:creationId xmlns:a16="http://schemas.microsoft.com/office/drawing/2014/main" id="{52D2A51B-8EE2-4907-8AD5-7AE40653C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Isosceles Triangle 11">
            <a:extLst>
              <a:ext uri="{FF2B5EF4-FFF2-40B4-BE49-F238E27FC236}">
                <a16:creationId xmlns:a16="http://schemas.microsoft.com/office/drawing/2014/main" id="{633B721D-5F30-4871-BBC3-2C8B158C3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 name="Isosceles Triangle 13">
            <a:extLst>
              <a:ext uri="{FF2B5EF4-FFF2-40B4-BE49-F238E27FC236}">
                <a16:creationId xmlns:a16="http://schemas.microsoft.com/office/drawing/2014/main" id="{B50ECB0E-05EB-404E-877B-192848F38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9" name="Rectangle 15">
            <a:extLst>
              <a:ext uri="{FF2B5EF4-FFF2-40B4-BE49-F238E27FC236}">
                <a16:creationId xmlns:a16="http://schemas.microsoft.com/office/drawing/2014/main" id="{CFBC31A3-A0AD-46A8-A225-DE0A95595E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8" name="TextBox 7">
            <a:extLst>
              <a:ext uri="{FF2B5EF4-FFF2-40B4-BE49-F238E27FC236}">
                <a16:creationId xmlns:a16="http://schemas.microsoft.com/office/drawing/2014/main" id="{C9A0C416-A4EF-4721-8E02-A2403BC7901C}"/>
              </a:ext>
            </a:extLst>
          </p:cNvPr>
          <p:cNvSpPr txBox="1"/>
          <p:nvPr/>
        </p:nvSpPr>
        <p:spPr>
          <a:xfrm>
            <a:off x="507030" y="1613051"/>
            <a:ext cx="10287970" cy="1200329"/>
          </a:xfrm>
          <a:prstGeom prst="rect">
            <a:avLst/>
          </a:prstGeom>
          <a:noFill/>
        </p:spPr>
        <p:txBody>
          <a:bodyPr wrap="square" numCol="1">
            <a:spAutoFit/>
          </a:bodyPr>
          <a:lstStyle/>
          <a:p>
            <a:pPr marL="457200" indent="-342900">
              <a:buFont typeface="Arial" panose="020B0604020202020204" pitchFamily="34" charset="0"/>
              <a:buChar char="•"/>
            </a:pPr>
            <a:r>
              <a:rPr lang="en-US" sz="2400" dirty="0"/>
              <a:t>You can easily find the length of a string in Java.</a:t>
            </a:r>
          </a:p>
          <a:p>
            <a:pPr marL="457200" indent="-342900">
              <a:buFont typeface="Arial" panose="020B0604020202020204" pitchFamily="34" charset="0"/>
              <a:buChar char="•"/>
            </a:pPr>
            <a:r>
              <a:rPr lang="en-US" sz="2400" dirty="0"/>
              <a:t>The method </a:t>
            </a:r>
            <a:r>
              <a:rPr lang="en-US" sz="2400" b="1" dirty="0"/>
              <a:t>length() </a:t>
            </a:r>
            <a:r>
              <a:rPr lang="en-US" sz="2400" dirty="0"/>
              <a:t>returns an integer value that can then be printed to the screen</a:t>
            </a:r>
          </a:p>
        </p:txBody>
      </p:sp>
      <p:sp>
        <p:nvSpPr>
          <p:cNvPr id="11" name="Content Placeholder 2">
            <a:extLst>
              <a:ext uri="{FF2B5EF4-FFF2-40B4-BE49-F238E27FC236}">
                <a16:creationId xmlns:a16="http://schemas.microsoft.com/office/drawing/2014/main" id="{6FBE0AD2-B455-4663-BBC7-0F370380E3E3}"/>
              </a:ext>
            </a:extLst>
          </p:cNvPr>
          <p:cNvSpPr>
            <a:spLocks noGrp="1"/>
          </p:cNvSpPr>
          <p:nvPr>
            <p:ph idx="1"/>
          </p:nvPr>
        </p:nvSpPr>
        <p:spPr>
          <a:xfrm>
            <a:off x="643467" y="3070522"/>
            <a:ext cx="5452533" cy="3258079"/>
          </a:xfr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ormAutofit/>
          </a:bodyPr>
          <a:lstStyle/>
          <a:p>
            <a:pPr marL="114300" indent="0">
              <a:buNone/>
            </a:pPr>
            <a:r>
              <a:rPr lang="en-US" sz="2600" u="sng" dirty="0">
                <a:cs typeface="Courier"/>
              </a:rPr>
              <a:t>Syntax</a:t>
            </a:r>
            <a:endParaRPr lang="en-US" sz="2000" dirty="0">
              <a:cs typeface="Courier"/>
            </a:endParaRPr>
          </a:p>
          <a:p>
            <a:pPr marL="114300" indent="0">
              <a:buNone/>
            </a:pPr>
            <a:endParaRPr lang="en-US" sz="2400" u="sng" dirty="0">
              <a:cs typeface="Courier"/>
            </a:endParaRPr>
          </a:p>
          <a:p>
            <a:pPr marL="114300" indent="0">
              <a:buNone/>
            </a:pPr>
            <a:r>
              <a:rPr lang="en-US" sz="2000" dirty="0">
                <a:cs typeface="Courier"/>
              </a:rPr>
              <a:t>String &lt;variable name&gt; = &lt;variable value&gt;;</a:t>
            </a:r>
          </a:p>
          <a:p>
            <a:pPr marL="114300" indent="0">
              <a:buNone/>
            </a:pPr>
            <a:r>
              <a:rPr lang="en-US" sz="2000" dirty="0">
                <a:cs typeface="Courier"/>
              </a:rPr>
              <a:t>int &lt;variable name&gt; = &lt;string var name&gt;.</a:t>
            </a:r>
            <a:r>
              <a:rPr lang="en-US" sz="2000" b="1" dirty="0">
                <a:cs typeface="Courier"/>
              </a:rPr>
              <a:t>length()</a:t>
            </a:r>
            <a:r>
              <a:rPr lang="en-US" sz="2000" dirty="0">
                <a:cs typeface="Courier"/>
              </a:rPr>
              <a:t>;</a:t>
            </a:r>
          </a:p>
          <a:p>
            <a:pPr marL="114300" indent="0">
              <a:buNone/>
            </a:pPr>
            <a:endParaRPr lang="en-US" sz="2000" dirty="0">
              <a:cs typeface="Courier"/>
            </a:endParaRPr>
          </a:p>
        </p:txBody>
      </p:sp>
      <p:sp>
        <p:nvSpPr>
          <p:cNvPr id="12" name="Content Placeholder 2">
            <a:extLst>
              <a:ext uri="{FF2B5EF4-FFF2-40B4-BE49-F238E27FC236}">
                <a16:creationId xmlns:a16="http://schemas.microsoft.com/office/drawing/2014/main" id="{67928587-6F27-4730-838E-F315AB176643}"/>
              </a:ext>
            </a:extLst>
          </p:cNvPr>
          <p:cNvSpPr txBox="1">
            <a:spLocks/>
          </p:cNvSpPr>
          <p:nvPr/>
        </p:nvSpPr>
        <p:spPr>
          <a:xfrm>
            <a:off x="6417733" y="3070522"/>
            <a:ext cx="5309861" cy="3258079"/>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u="sng" dirty="0">
                <a:cs typeface="Courier"/>
              </a:rPr>
              <a:t>Example:</a:t>
            </a:r>
          </a:p>
          <a:p>
            <a:pPr marL="0" indent="0">
              <a:buNone/>
            </a:pPr>
            <a:endParaRPr lang="en-US" sz="2400" u="sng" dirty="0">
              <a:cs typeface="Courier"/>
            </a:endParaRPr>
          </a:p>
          <a:p>
            <a:pPr marL="0" indent="0">
              <a:buNone/>
            </a:pPr>
            <a:r>
              <a:rPr lang="en-US" sz="2000" dirty="0">
                <a:cs typeface="Courier"/>
              </a:rPr>
              <a:t>String country = “Ireland”;</a:t>
            </a:r>
          </a:p>
          <a:p>
            <a:pPr marL="0" indent="0">
              <a:buNone/>
            </a:pPr>
            <a:r>
              <a:rPr lang="en-US" sz="2000" dirty="0">
                <a:cs typeface="Courier"/>
              </a:rPr>
              <a:t>int length = </a:t>
            </a:r>
            <a:r>
              <a:rPr lang="en-US" sz="2000" dirty="0" err="1">
                <a:cs typeface="Courier"/>
              </a:rPr>
              <a:t>country.length</a:t>
            </a:r>
            <a:r>
              <a:rPr lang="en-US" sz="2000" dirty="0">
                <a:cs typeface="Courier"/>
              </a:rPr>
              <a:t>();</a:t>
            </a:r>
          </a:p>
          <a:p>
            <a:pPr marL="0" indent="0">
              <a:buNone/>
            </a:pPr>
            <a:endParaRPr lang="en-US" sz="2000" dirty="0">
              <a:cs typeface="Courier"/>
            </a:endParaRPr>
          </a:p>
          <a:p>
            <a:pPr marL="0" indent="0">
              <a:buNone/>
            </a:pPr>
            <a:r>
              <a:rPr lang="en-US" sz="2000" dirty="0" err="1">
                <a:cs typeface="Courier"/>
              </a:rPr>
              <a:t>System.out.println</a:t>
            </a:r>
            <a:r>
              <a:rPr lang="en-US" sz="2000" dirty="0">
                <a:cs typeface="Courier"/>
              </a:rPr>
              <a:t>(“The length of the message </a:t>
            </a:r>
            <a:r>
              <a:rPr lang="en-US" sz="2000" dirty="0" err="1">
                <a:cs typeface="Courier"/>
              </a:rPr>
              <a:t>is”+length</a:t>
            </a:r>
            <a:r>
              <a:rPr lang="en-US" sz="2000" dirty="0">
                <a:cs typeface="Courier"/>
              </a:rPr>
              <a:t>);</a:t>
            </a:r>
          </a:p>
          <a:p>
            <a:pPr marL="0" indent="0">
              <a:buNone/>
            </a:pPr>
            <a:endParaRPr lang="en-US" u="sng" dirty="0">
              <a:cs typeface="Courier"/>
            </a:endParaRPr>
          </a:p>
        </p:txBody>
      </p:sp>
    </p:spTree>
    <p:extLst>
      <p:ext uri="{BB962C8B-B14F-4D97-AF65-F5344CB8AC3E}">
        <p14:creationId xmlns:p14="http://schemas.microsoft.com/office/powerpoint/2010/main" val="1370329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7">
            <a:extLst>
              <a:ext uri="{FF2B5EF4-FFF2-40B4-BE49-F238E27FC236}">
                <a16:creationId xmlns:a16="http://schemas.microsoft.com/office/drawing/2014/main" id="{33666C0F-25C0-4871-8E6A-E0D807E687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Title 1">
            <a:extLst>
              <a:ext uri="{FF2B5EF4-FFF2-40B4-BE49-F238E27FC236}">
                <a16:creationId xmlns:a16="http://schemas.microsoft.com/office/drawing/2014/main" id="{19577C26-0BB8-4C16-B3F2-B8885C33B649}"/>
              </a:ext>
            </a:extLst>
          </p:cNvPr>
          <p:cNvSpPr>
            <a:spLocks noGrp="1"/>
          </p:cNvSpPr>
          <p:nvPr>
            <p:ph type="title"/>
          </p:nvPr>
        </p:nvSpPr>
        <p:spPr>
          <a:xfrm>
            <a:off x="643467" y="321734"/>
            <a:ext cx="10905066" cy="1135737"/>
          </a:xfrm>
        </p:spPr>
        <p:txBody>
          <a:bodyPr>
            <a:normAutofit/>
          </a:bodyPr>
          <a:lstStyle/>
          <a:p>
            <a:r>
              <a:rPr lang="en-GB" sz="3600" dirty="0"/>
              <a:t>String Methods – Length of a String</a:t>
            </a:r>
          </a:p>
        </p:txBody>
      </p:sp>
      <p:sp>
        <p:nvSpPr>
          <p:cNvPr id="16" name="Rectangle 9">
            <a:extLst>
              <a:ext uri="{FF2B5EF4-FFF2-40B4-BE49-F238E27FC236}">
                <a16:creationId xmlns:a16="http://schemas.microsoft.com/office/drawing/2014/main" id="{52D2A51B-8EE2-4907-8AD5-7AE40653C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Isosceles Triangle 11">
            <a:extLst>
              <a:ext uri="{FF2B5EF4-FFF2-40B4-BE49-F238E27FC236}">
                <a16:creationId xmlns:a16="http://schemas.microsoft.com/office/drawing/2014/main" id="{633B721D-5F30-4871-BBC3-2C8B158C3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 name="Isosceles Triangle 13">
            <a:extLst>
              <a:ext uri="{FF2B5EF4-FFF2-40B4-BE49-F238E27FC236}">
                <a16:creationId xmlns:a16="http://schemas.microsoft.com/office/drawing/2014/main" id="{B50ECB0E-05EB-404E-877B-192848F38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9" name="Rectangle 15">
            <a:extLst>
              <a:ext uri="{FF2B5EF4-FFF2-40B4-BE49-F238E27FC236}">
                <a16:creationId xmlns:a16="http://schemas.microsoft.com/office/drawing/2014/main" id="{CFBC31A3-A0AD-46A8-A225-DE0A95595E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8" name="TextBox 7">
            <a:extLst>
              <a:ext uri="{FF2B5EF4-FFF2-40B4-BE49-F238E27FC236}">
                <a16:creationId xmlns:a16="http://schemas.microsoft.com/office/drawing/2014/main" id="{C9A0C416-A4EF-4721-8E02-A2403BC7901C}"/>
              </a:ext>
            </a:extLst>
          </p:cNvPr>
          <p:cNvSpPr txBox="1"/>
          <p:nvPr/>
        </p:nvSpPr>
        <p:spPr>
          <a:xfrm>
            <a:off x="507030" y="1613051"/>
            <a:ext cx="10287970" cy="4893647"/>
          </a:xfrm>
          <a:prstGeom prst="rect">
            <a:avLst/>
          </a:prstGeom>
          <a:noFill/>
        </p:spPr>
        <p:txBody>
          <a:bodyPr wrap="square" numCol="1">
            <a:spAutoFit/>
          </a:bodyPr>
          <a:lstStyle/>
          <a:p>
            <a:pPr marL="114300"/>
            <a:r>
              <a:rPr lang="en-US" sz="2400" dirty="0"/>
              <a:t>The variable </a:t>
            </a:r>
            <a:r>
              <a:rPr lang="en-US" sz="2400" b="1" dirty="0"/>
              <a:t>country</a:t>
            </a:r>
            <a:r>
              <a:rPr lang="en-US" sz="2400" dirty="0"/>
              <a:t> will be set to equal </a:t>
            </a:r>
            <a:r>
              <a:rPr lang="en-US" sz="2400" b="1" dirty="0"/>
              <a:t>Ireland</a:t>
            </a:r>
            <a:r>
              <a:rPr lang="en-US" sz="2400" dirty="0"/>
              <a:t>, and the variable length will be set to be equal to the number of characters in the string </a:t>
            </a:r>
            <a:r>
              <a:rPr lang="en-US" sz="2400" b="1" dirty="0"/>
              <a:t>Ireland</a:t>
            </a:r>
            <a:r>
              <a:rPr lang="en-US" sz="2400" dirty="0"/>
              <a:t> which is 7</a:t>
            </a:r>
          </a:p>
          <a:p>
            <a:pPr marL="114300"/>
            <a:endParaRPr lang="en-US" sz="2400" b="1" u="sng" dirty="0"/>
          </a:p>
          <a:p>
            <a:pPr marL="114300"/>
            <a:endParaRPr lang="en-US" sz="2400" b="1" u="sng" dirty="0"/>
          </a:p>
          <a:p>
            <a:pPr marL="114300"/>
            <a:r>
              <a:rPr lang="en-US" sz="2400" b="1" u="sng" dirty="0"/>
              <a:t>Example:</a:t>
            </a:r>
            <a:endParaRPr lang="en-US" sz="2400" dirty="0"/>
          </a:p>
          <a:p>
            <a:pPr marL="114300"/>
            <a:r>
              <a:rPr lang="en-US" sz="2400" dirty="0"/>
              <a:t>public class </a:t>
            </a:r>
            <a:r>
              <a:rPr lang="en-US" sz="2400" dirty="0" err="1"/>
              <a:t>slidesTest</a:t>
            </a:r>
            <a:r>
              <a:rPr lang="en-US" sz="2400" dirty="0"/>
              <a:t>{</a:t>
            </a:r>
          </a:p>
          <a:p>
            <a:pPr marL="114300"/>
            <a:r>
              <a:rPr lang="en-US" sz="2400" dirty="0"/>
              <a:t>  public static void main(String[] </a:t>
            </a:r>
            <a:r>
              <a:rPr lang="en-US" sz="2400" dirty="0" err="1"/>
              <a:t>args</a:t>
            </a:r>
            <a:r>
              <a:rPr lang="en-US" sz="2400" dirty="0"/>
              <a:t>) {</a:t>
            </a:r>
          </a:p>
          <a:p>
            <a:pPr marL="114300"/>
            <a:r>
              <a:rPr lang="en-US" sz="2400" dirty="0"/>
              <a:t>    String country = "Ireland";</a:t>
            </a:r>
          </a:p>
          <a:p>
            <a:pPr marL="114300"/>
            <a:r>
              <a:rPr lang="en-US" sz="2400" dirty="0"/>
              <a:t>    int length = </a:t>
            </a:r>
            <a:r>
              <a:rPr lang="en-US" sz="2400" dirty="0" err="1"/>
              <a:t>country.length</a:t>
            </a:r>
            <a:r>
              <a:rPr lang="en-US" sz="2400" dirty="0"/>
              <a:t>();</a:t>
            </a:r>
          </a:p>
          <a:p>
            <a:pPr marL="114300"/>
            <a:endParaRPr lang="en-US" sz="2400" dirty="0"/>
          </a:p>
          <a:p>
            <a:pPr marL="114300"/>
            <a:r>
              <a:rPr lang="en-US" sz="2400" dirty="0"/>
              <a:t>    </a:t>
            </a:r>
            <a:r>
              <a:rPr lang="en-US" sz="2400" dirty="0" err="1"/>
              <a:t>System.out.println</a:t>
            </a:r>
            <a:r>
              <a:rPr lang="en-US" sz="2400" dirty="0"/>
              <a:t>("The length of the message is: "+length);</a:t>
            </a:r>
          </a:p>
          <a:p>
            <a:pPr marL="114300"/>
            <a:r>
              <a:rPr lang="en-US" sz="2400" dirty="0"/>
              <a:t>  }</a:t>
            </a:r>
          </a:p>
          <a:p>
            <a:pPr marL="114300"/>
            <a:r>
              <a:rPr lang="en-US" sz="2400" dirty="0"/>
              <a:t>}</a:t>
            </a:r>
          </a:p>
        </p:txBody>
      </p:sp>
    </p:spTree>
    <p:extLst>
      <p:ext uri="{BB962C8B-B14F-4D97-AF65-F5344CB8AC3E}">
        <p14:creationId xmlns:p14="http://schemas.microsoft.com/office/powerpoint/2010/main" val="12806532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7">
            <a:extLst>
              <a:ext uri="{FF2B5EF4-FFF2-40B4-BE49-F238E27FC236}">
                <a16:creationId xmlns:a16="http://schemas.microsoft.com/office/drawing/2014/main" id="{33666C0F-25C0-4871-8E6A-E0D807E687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Title 1">
            <a:extLst>
              <a:ext uri="{FF2B5EF4-FFF2-40B4-BE49-F238E27FC236}">
                <a16:creationId xmlns:a16="http://schemas.microsoft.com/office/drawing/2014/main" id="{19577C26-0BB8-4C16-B3F2-B8885C33B649}"/>
              </a:ext>
            </a:extLst>
          </p:cNvPr>
          <p:cNvSpPr>
            <a:spLocks noGrp="1"/>
          </p:cNvSpPr>
          <p:nvPr>
            <p:ph type="title"/>
          </p:nvPr>
        </p:nvSpPr>
        <p:spPr>
          <a:xfrm>
            <a:off x="643467" y="321734"/>
            <a:ext cx="10905066" cy="1135737"/>
          </a:xfrm>
        </p:spPr>
        <p:txBody>
          <a:bodyPr>
            <a:normAutofit/>
          </a:bodyPr>
          <a:lstStyle/>
          <a:p>
            <a:r>
              <a:rPr lang="en-GB" sz="3600" dirty="0"/>
              <a:t>String Methods – Characters in a String</a:t>
            </a:r>
          </a:p>
        </p:txBody>
      </p:sp>
      <p:sp>
        <p:nvSpPr>
          <p:cNvPr id="16" name="Rectangle 9">
            <a:extLst>
              <a:ext uri="{FF2B5EF4-FFF2-40B4-BE49-F238E27FC236}">
                <a16:creationId xmlns:a16="http://schemas.microsoft.com/office/drawing/2014/main" id="{52D2A51B-8EE2-4907-8AD5-7AE40653C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Isosceles Triangle 11">
            <a:extLst>
              <a:ext uri="{FF2B5EF4-FFF2-40B4-BE49-F238E27FC236}">
                <a16:creationId xmlns:a16="http://schemas.microsoft.com/office/drawing/2014/main" id="{633B721D-5F30-4871-BBC3-2C8B158C3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 name="Isosceles Triangle 13">
            <a:extLst>
              <a:ext uri="{FF2B5EF4-FFF2-40B4-BE49-F238E27FC236}">
                <a16:creationId xmlns:a16="http://schemas.microsoft.com/office/drawing/2014/main" id="{B50ECB0E-05EB-404E-877B-192848F38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9" name="Rectangle 15">
            <a:extLst>
              <a:ext uri="{FF2B5EF4-FFF2-40B4-BE49-F238E27FC236}">
                <a16:creationId xmlns:a16="http://schemas.microsoft.com/office/drawing/2014/main" id="{CFBC31A3-A0AD-46A8-A225-DE0A95595E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8" name="TextBox 7">
            <a:extLst>
              <a:ext uri="{FF2B5EF4-FFF2-40B4-BE49-F238E27FC236}">
                <a16:creationId xmlns:a16="http://schemas.microsoft.com/office/drawing/2014/main" id="{C9A0C416-A4EF-4721-8E02-A2403BC7901C}"/>
              </a:ext>
            </a:extLst>
          </p:cNvPr>
          <p:cNvSpPr txBox="1"/>
          <p:nvPr/>
        </p:nvSpPr>
        <p:spPr>
          <a:xfrm>
            <a:off x="507030" y="1613051"/>
            <a:ext cx="10287970" cy="830997"/>
          </a:xfrm>
          <a:prstGeom prst="rect">
            <a:avLst/>
          </a:prstGeom>
          <a:noFill/>
        </p:spPr>
        <p:txBody>
          <a:bodyPr wrap="square" numCol="1">
            <a:spAutoFit/>
          </a:bodyPr>
          <a:lstStyle/>
          <a:p>
            <a:pPr marL="457200" indent="-342900">
              <a:buFont typeface="Arial" panose="020B0604020202020204" pitchFamily="34" charset="0"/>
              <a:buChar char="•"/>
            </a:pPr>
            <a:r>
              <a:rPr lang="en-US" sz="2400" dirty="0"/>
              <a:t>To access the individual characters in a String we use the </a:t>
            </a:r>
            <a:r>
              <a:rPr lang="en-US" sz="2400" dirty="0" err="1"/>
              <a:t>charAt</a:t>
            </a:r>
            <a:r>
              <a:rPr lang="en-US" sz="2400" dirty="0"/>
              <a:t>() method. </a:t>
            </a:r>
          </a:p>
          <a:p>
            <a:pPr marL="457200" indent="-342900">
              <a:buFont typeface="Arial" panose="020B0604020202020204" pitchFamily="34" charset="0"/>
              <a:buChar char="•"/>
            </a:pPr>
            <a:r>
              <a:rPr lang="en-US" sz="2400" dirty="0"/>
              <a:t>We do this by using the </a:t>
            </a:r>
            <a:r>
              <a:rPr lang="en-US" sz="2400" b="1" dirty="0" err="1"/>
              <a:t>charAt</a:t>
            </a:r>
            <a:r>
              <a:rPr lang="en-US" sz="2400" b="1" dirty="0"/>
              <a:t>()</a:t>
            </a:r>
            <a:r>
              <a:rPr lang="en-US" sz="2400" dirty="0"/>
              <a:t> method.</a:t>
            </a:r>
          </a:p>
        </p:txBody>
      </p:sp>
      <p:sp>
        <p:nvSpPr>
          <p:cNvPr id="11" name="Content Placeholder 2">
            <a:extLst>
              <a:ext uri="{FF2B5EF4-FFF2-40B4-BE49-F238E27FC236}">
                <a16:creationId xmlns:a16="http://schemas.microsoft.com/office/drawing/2014/main" id="{6FBE0AD2-B455-4663-BBC7-0F370380E3E3}"/>
              </a:ext>
            </a:extLst>
          </p:cNvPr>
          <p:cNvSpPr>
            <a:spLocks noGrp="1"/>
          </p:cNvSpPr>
          <p:nvPr>
            <p:ph idx="1"/>
          </p:nvPr>
        </p:nvSpPr>
        <p:spPr>
          <a:xfrm>
            <a:off x="507031" y="3070522"/>
            <a:ext cx="5509674" cy="3258079"/>
          </a:xfr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ormAutofit/>
          </a:bodyPr>
          <a:lstStyle/>
          <a:p>
            <a:pPr marL="114300" indent="0">
              <a:buNone/>
            </a:pPr>
            <a:r>
              <a:rPr lang="en-US" sz="2600" u="sng" dirty="0">
                <a:cs typeface="Courier"/>
              </a:rPr>
              <a:t>Syntax</a:t>
            </a:r>
            <a:endParaRPr lang="en-US" sz="2000" dirty="0">
              <a:cs typeface="Courier"/>
            </a:endParaRPr>
          </a:p>
          <a:p>
            <a:pPr marL="114300" indent="0">
              <a:buNone/>
            </a:pPr>
            <a:endParaRPr lang="en-US" sz="2400" u="sng" dirty="0">
              <a:cs typeface="Courier"/>
            </a:endParaRPr>
          </a:p>
          <a:p>
            <a:pPr marL="114300" indent="0">
              <a:buNone/>
            </a:pPr>
            <a:r>
              <a:rPr lang="en-US" sz="2000" dirty="0">
                <a:cs typeface="Courier"/>
              </a:rPr>
              <a:t>String &lt;var name&gt; = “&lt;variable value&gt;”;</a:t>
            </a:r>
          </a:p>
          <a:p>
            <a:pPr marL="114300" indent="0">
              <a:buNone/>
            </a:pPr>
            <a:r>
              <a:rPr lang="en-US" sz="2000" dirty="0" err="1">
                <a:cs typeface="Courier"/>
              </a:rPr>
              <a:t>System.out.println</a:t>
            </a:r>
            <a:r>
              <a:rPr lang="en-US" sz="2000" dirty="0">
                <a:cs typeface="Courier"/>
              </a:rPr>
              <a:t>(&lt;var name&gt;).</a:t>
            </a:r>
            <a:r>
              <a:rPr lang="en-US" sz="2000" dirty="0" err="1">
                <a:cs typeface="Courier"/>
              </a:rPr>
              <a:t>charAt</a:t>
            </a:r>
            <a:r>
              <a:rPr lang="en-US" sz="2000" dirty="0">
                <a:cs typeface="Courier"/>
              </a:rPr>
              <a:t>(&lt;index&gt;);</a:t>
            </a:r>
          </a:p>
          <a:p>
            <a:pPr marL="114300" indent="0">
              <a:buNone/>
            </a:pPr>
            <a:endParaRPr lang="en-US" sz="2000" dirty="0">
              <a:cs typeface="Courier"/>
            </a:endParaRPr>
          </a:p>
          <a:p>
            <a:pPr marL="114300" indent="0">
              <a:buNone/>
            </a:pPr>
            <a:endParaRPr lang="en-US" sz="2000" dirty="0">
              <a:cs typeface="Courier"/>
            </a:endParaRPr>
          </a:p>
          <a:p>
            <a:pPr marL="114300" indent="0">
              <a:buNone/>
            </a:pPr>
            <a:endParaRPr lang="en-US" sz="2000" dirty="0">
              <a:cs typeface="Courier"/>
            </a:endParaRPr>
          </a:p>
        </p:txBody>
      </p:sp>
      <p:sp>
        <p:nvSpPr>
          <p:cNvPr id="12" name="Content Placeholder 2">
            <a:extLst>
              <a:ext uri="{FF2B5EF4-FFF2-40B4-BE49-F238E27FC236}">
                <a16:creationId xmlns:a16="http://schemas.microsoft.com/office/drawing/2014/main" id="{67928587-6F27-4730-838E-F315AB176643}"/>
              </a:ext>
            </a:extLst>
          </p:cNvPr>
          <p:cNvSpPr txBox="1">
            <a:spLocks/>
          </p:cNvSpPr>
          <p:nvPr/>
        </p:nvSpPr>
        <p:spPr>
          <a:xfrm>
            <a:off x="6217920" y="3070522"/>
            <a:ext cx="5509675" cy="3258079"/>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u="sng" dirty="0">
                <a:cs typeface="Courier"/>
              </a:rPr>
              <a:t>Example:</a:t>
            </a:r>
          </a:p>
          <a:p>
            <a:pPr marL="0" indent="0">
              <a:buNone/>
            </a:pPr>
            <a:endParaRPr lang="en-US" sz="2400" u="sng" dirty="0">
              <a:cs typeface="Courier"/>
            </a:endParaRPr>
          </a:p>
          <a:p>
            <a:pPr marL="431800" indent="-323850">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IE" sz="2000" dirty="0"/>
              <a:t>String name = “Sumatra”; </a:t>
            </a:r>
          </a:p>
          <a:p>
            <a:pPr marL="114300" indent="0">
              <a:buNone/>
            </a:pPr>
            <a:r>
              <a:rPr lang="en-US" sz="2000" dirty="0" err="1">
                <a:cs typeface="Courier"/>
              </a:rPr>
              <a:t>System.out.println</a:t>
            </a:r>
            <a:r>
              <a:rPr lang="en-US" sz="2000" dirty="0">
                <a:cs typeface="Courier"/>
              </a:rPr>
              <a:t>(</a:t>
            </a:r>
            <a:r>
              <a:rPr lang="en-US" sz="2000" dirty="0" err="1">
                <a:cs typeface="Courier"/>
              </a:rPr>
              <a:t>name.charAt</a:t>
            </a:r>
            <a:r>
              <a:rPr lang="en-US" sz="2000" dirty="0">
                <a:cs typeface="Courier"/>
              </a:rPr>
              <a:t>(0);</a:t>
            </a:r>
          </a:p>
          <a:p>
            <a:pPr marL="0" indent="0">
              <a:buNone/>
            </a:pPr>
            <a:endParaRPr lang="en-US" sz="2000" dirty="0">
              <a:cs typeface="Courier"/>
            </a:endParaRPr>
          </a:p>
          <a:p>
            <a:pPr marL="0" indent="0">
              <a:buNone/>
            </a:pPr>
            <a:r>
              <a:rPr lang="en-US" sz="2000" dirty="0">
                <a:cs typeface="Courier"/>
              </a:rPr>
              <a:t>//output:</a:t>
            </a:r>
          </a:p>
          <a:p>
            <a:pPr marL="0" indent="0">
              <a:buNone/>
            </a:pPr>
            <a:r>
              <a:rPr lang="en-US" sz="2000" dirty="0">
                <a:cs typeface="Courier"/>
              </a:rPr>
              <a:t>S</a:t>
            </a:r>
          </a:p>
        </p:txBody>
      </p:sp>
    </p:spTree>
    <p:extLst>
      <p:ext uri="{BB962C8B-B14F-4D97-AF65-F5344CB8AC3E}">
        <p14:creationId xmlns:p14="http://schemas.microsoft.com/office/powerpoint/2010/main" val="2977675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7">
            <a:extLst>
              <a:ext uri="{FF2B5EF4-FFF2-40B4-BE49-F238E27FC236}">
                <a16:creationId xmlns:a16="http://schemas.microsoft.com/office/drawing/2014/main" id="{33666C0F-25C0-4871-8E6A-E0D807E687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Title 1">
            <a:extLst>
              <a:ext uri="{FF2B5EF4-FFF2-40B4-BE49-F238E27FC236}">
                <a16:creationId xmlns:a16="http://schemas.microsoft.com/office/drawing/2014/main" id="{19577C26-0BB8-4C16-B3F2-B8885C33B649}"/>
              </a:ext>
            </a:extLst>
          </p:cNvPr>
          <p:cNvSpPr>
            <a:spLocks noGrp="1"/>
          </p:cNvSpPr>
          <p:nvPr>
            <p:ph type="title"/>
          </p:nvPr>
        </p:nvSpPr>
        <p:spPr>
          <a:xfrm>
            <a:off x="643467" y="321734"/>
            <a:ext cx="10905066" cy="1135737"/>
          </a:xfrm>
        </p:spPr>
        <p:txBody>
          <a:bodyPr>
            <a:normAutofit/>
          </a:bodyPr>
          <a:lstStyle/>
          <a:p>
            <a:r>
              <a:rPr lang="en-GB" sz="3600" dirty="0"/>
              <a:t>String Methods – characters of a string</a:t>
            </a:r>
          </a:p>
        </p:txBody>
      </p:sp>
      <p:sp>
        <p:nvSpPr>
          <p:cNvPr id="16" name="Rectangle 9">
            <a:extLst>
              <a:ext uri="{FF2B5EF4-FFF2-40B4-BE49-F238E27FC236}">
                <a16:creationId xmlns:a16="http://schemas.microsoft.com/office/drawing/2014/main" id="{52D2A51B-8EE2-4907-8AD5-7AE40653C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Isosceles Triangle 11">
            <a:extLst>
              <a:ext uri="{FF2B5EF4-FFF2-40B4-BE49-F238E27FC236}">
                <a16:creationId xmlns:a16="http://schemas.microsoft.com/office/drawing/2014/main" id="{633B721D-5F30-4871-BBC3-2C8B158C3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 name="Isosceles Triangle 13">
            <a:extLst>
              <a:ext uri="{FF2B5EF4-FFF2-40B4-BE49-F238E27FC236}">
                <a16:creationId xmlns:a16="http://schemas.microsoft.com/office/drawing/2014/main" id="{B50ECB0E-05EB-404E-877B-192848F38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9" name="Rectangle 15">
            <a:extLst>
              <a:ext uri="{FF2B5EF4-FFF2-40B4-BE49-F238E27FC236}">
                <a16:creationId xmlns:a16="http://schemas.microsoft.com/office/drawing/2014/main" id="{CFBC31A3-A0AD-46A8-A225-DE0A95595E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8" name="TextBox 7">
            <a:extLst>
              <a:ext uri="{FF2B5EF4-FFF2-40B4-BE49-F238E27FC236}">
                <a16:creationId xmlns:a16="http://schemas.microsoft.com/office/drawing/2014/main" id="{C9A0C416-A4EF-4721-8E02-A2403BC7901C}"/>
              </a:ext>
            </a:extLst>
          </p:cNvPr>
          <p:cNvSpPr txBox="1"/>
          <p:nvPr/>
        </p:nvSpPr>
        <p:spPr>
          <a:xfrm>
            <a:off x="507030" y="1613051"/>
            <a:ext cx="10287970" cy="5252976"/>
          </a:xfrm>
          <a:prstGeom prst="rect">
            <a:avLst/>
          </a:prstGeom>
          <a:noFill/>
        </p:spPr>
        <p:txBody>
          <a:bodyPr wrap="square" numCol="1">
            <a:spAutoFit/>
          </a:bodyPr>
          <a:lstStyle/>
          <a:p>
            <a:pPr marL="431800" indent="-323850">
              <a:buSzPct val="45000"/>
              <a:buFont typeface="Wingdings"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IE" sz="2400" dirty="0"/>
              <a:t>A string can be known as an array of letters.  </a:t>
            </a:r>
          </a:p>
          <a:p>
            <a:pPr marL="431800" indent="-323850">
              <a:buSzPct val="45000"/>
              <a:buFont typeface="Wingdings"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IE" sz="2400" dirty="0"/>
              <a:t>Using </a:t>
            </a:r>
            <a:r>
              <a:rPr lang="en-IE" sz="2400" dirty="0" err="1"/>
              <a:t>charAt</a:t>
            </a:r>
            <a:r>
              <a:rPr lang="en-IE" sz="2400" dirty="0"/>
              <a:t>(), we are accessing individual elements</a:t>
            </a:r>
          </a:p>
          <a:p>
            <a:pPr marL="431800" indent="-323850">
              <a:buSzPct val="45000"/>
              <a:buFont typeface="Wingdings"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IE" sz="2400" dirty="0"/>
              <a:t>To refer to the first character in the string, we say</a:t>
            </a:r>
          </a:p>
          <a:p>
            <a:pPr marL="431800" indent="-323850">
              <a:lnSpc>
                <a:spcPct val="94000"/>
              </a:lnSpc>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IE" sz="2400" dirty="0">
                <a:latin typeface="Courier New" charset="0"/>
              </a:rPr>
              <a:t> 		</a:t>
            </a:r>
            <a:r>
              <a:rPr lang="en-IE" sz="2400" dirty="0" err="1">
                <a:latin typeface="Courier New" charset="0"/>
              </a:rPr>
              <a:t>name.charAt</a:t>
            </a:r>
            <a:r>
              <a:rPr lang="en-IE" sz="2400" dirty="0">
                <a:latin typeface="Courier New" charset="0"/>
              </a:rPr>
              <a:t>(0);</a:t>
            </a:r>
          </a:p>
          <a:p>
            <a:pPr marL="431800" indent="-323850">
              <a:buSzPct val="45000"/>
              <a:buFont typeface="Wingdings"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IE" sz="2400" dirty="0"/>
              <a:t>Individual characters are indexed from </a:t>
            </a:r>
            <a:r>
              <a:rPr lang="en-IE" sz="2400" dirty="0">
                <a:latin typeface="Courier New" charset="0"/>
              </a:rPr>
              <a:t>0</a:t>
            </a:r>
            <a:r>
              <a:rPr lang="en-IE" sz="2400" dirty="0"/>
              <a:t> up to </a:t>
            </a:r>
            <a:r>
              <a:rPr lang="en-IE" sz="2400" dirty="0">
                <a:latin typeface="Courier New" charset="0"/>
              </a:rPr>
              <a:t>size-1</a:t>
            </a:r>
          </a:p>
          <a:p>
            <a:pPr marL="114300"/>
            <a:r>
              <a:rPr lang="en-IE" sz="2400" b="1" u="sng" dirty="0"/>
              <a:t>Example:</a:t>
            </a:r>
          </a:p>
          <a:p>
            <a:pPr marL="114300"/>
            <a:r>
              <a:rPr lang="en-IE" sz="2400" dirty="0"/>
              <a:t>Using the for loop we print out each character or the String on a separate line</a:t>
            </a:r>
            <a:endParaRPr lang="en-US" sz="2400" dirty="0"/>
          </a:p>
          <a:p>
            <a:pPr marL="431800" indent="-323850">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IE" sz="3200" dirty="0"/>
              <a:t>	</a:t>
            </a:r>
            <a:r>
              <a:rPr lang="en-IE" sz="2400" dirty="0"/>
              <a:t>	</a:t>
            </a:r>
            <a:r>
              <a:rPr lang="en-IE" sz="2400" dirty="0">
                <a:latin typeface="Courier New" charset="0"/>
              </a:rPr>
              <a:t>String name = “Sumatra”; </a:t>
            </a:r>
          </a:p>
          <a:p>
            <a:pPr marL="431800" indent="-323850">
              <a:lnSpc>
                <a:spcPct val="94000"/>
              </a:lnSpc>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IE" sz="2400" dirty="0">
                <a:latin typeface="Courier New" charset="0"/>
              </a:rPr>
              <a:t> 		int size = </a:t>
            </a:r>
            <a:r>
              <a:rPr lang="en-IE" sz="2400" dirty="0" err="1">
                <a:latin typeface="Courier New" charset="0"/>
              </a:rPr>
              <a:t>name.length</a:t>
            </a:r>
            <a:r>
              <a:rPr lang="en-IE" sz="2400" dirty="0">
                <a:latin typeface="Courier New" charset="0"/>
              </a:rPr>
              <a:t> ();</a:t>
            </a:r>
          </a:p>
          <a:p>
            <a:pPr marL="431800" indent="-323850">
              <a:lnSpc>
                <a:spcPct val="94000"/>
              </a:lnSpc>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IE" sz="2400" dirty="0">
              <a:latin typeface="Courier New" charset="0"/>
            </a:endParaRPr>
          </a:p>
          <a:p>
            <a:pPr marL="431800" indent="-323850">
              <a:lnSpc>
                <a:spcPct val="94000"/>
              </a:lnSpc>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IE" sz="2400" dirty="0">
                <a:latin typeface="Courier New" charset="0"/>
              </a:rPr>
              <a:t> 		for (int </a:t>
            </a:r>
            <a:r>
              <a:rPr lang="en-IE" sz="2400" dirty="0" err="1">
                <a:latin typeface="Courier New" charset="0"/>
              </a:rPr>
              <a:t>i</a:t>
            </a:r>
            <a:r>
              <a:rPr lang="en-IE" sz="2400" dirty="0">
                <a:latin typeface="Courier New" charset="0"/>
              </a:rPr>
              <a:t>=0; </a:t>
            </a:r>
            <a:r>
              <a:rPr lang="en-IE" sz="2400" dirty="0" err="1">
                <a:latin typeface="Courier New" charset="0"/>
              </a:rPr>
              <a:t>i</a:t>
            </a:r>
            <a:r>
              <a:rPr lang="en-IE" sz="2400" dirty="0">
                <a:latin typeface="Courier New" charset="0"/>
              </a:rPr>
              <a:t>&lt;size; </a:t>
            </a:r>
            <a:r>
              <a:rPr lang="en-IE" sz="2400" dirty="0" err="1">
                <a:latin typeface="Courier New" charset="0"/>
              </a:rPr>
              <a:t>i</a:t>
            </a:r>
            <a:r>
              <a:rPr lang="en-IE" sz="2400" dirty="0">
                <a:latin typeface="Courier New" charset="0"/>
              </a:rPr>
              <a:t>++) {</a:t>
            </a:r>
            <a:br>
              <a:rPr lang="en-IE" sz="2400" dirty="0">
                <a:latin typeface="Courier New" charset="0"/>
              </a:rPr>
            </a:br>
            <a:r>
              <a:rPr lang="en-IE" sz="2400" dirty="0">
                <a:latin typeface="Courier New" charset="0"/>
              </a:rPr>
              <a:t> 		</a:t>
            </a:r>
            <a:r>
              <a:rPr lang="en-IE" sz="2400" dirty="0" err="1">
                <a:latin typeface="Courier New" charset="0"/>
              </a:rPr>
              <a:t>System.out.println</a:t>
            </a:r>
            <a:r>
              <a:rPr lang="en-IE" sz="2400" dirty="0">
                <a:latin typeface="Courier New" charset="0"/>
              </a:rPr>
              <a:t>(</a:t>
            </a:r>
            <a:r>
              <a:rPr lang="en-IE" sz="2400" dirty="0" err="1">
                <a:latin typeface="Courier New" charset="0"/>
              </a:rPr>
              <a:t>name.charAt</a:t>
            </a:r>
            <a:r>
              <a:rPr lang="en-IE" sz="2400" dirty="0">
                <a:latin typeface="Courier New" charset="0"/>
              </a:rPr>
              <a:t>(</a:t>
            </a:r>
            <a:r>
              <a:rPr lang="en-IE" sz="2400" dirty="0" err="1">
                <a:latin typeface="Courier New" charset="0"/>
              </a:rPr>
              <a:t>i</a:t>
            </a:r>
            <a:r>
              <a:rPr lang="en-IE" sz="2400" dirty="0">
                <a:latin typeface="Courier New" charset="0"/>
              </a:rPr>
              <a:t>)); </a:t>
            </a:r>
          </a:p>
          <a:p>
            <a:pPr marL="431800" indent="-323850">
              <a:lnSpc>
                <a:spcPct val="94000"/>
              </a:lnSpc>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IE" sz="2400" dirty="0">
                <a:latin typeface="Courier New" charset="0"/>
              </a:rPr>
              <a:t>   	}</a:t>
            </a:r>
          </a:p>
          <a:p>
            <a:pPr marL="114300" indent="0">
              <a:buNone/>
            </a:pPr>
            <a:endParaRPr lang="en-US" sz="2400" dirty="0"/>
          </a:p>
        </p:txBody>
      </p:sp>
    </p:spTree>
    <p:extLst>
      <p:ext uri="{BB962C8B-B14F-4D97-AF65-F5344CB8AC3E}">
        <p14:creationId xmlns:p14="http://schemas.microsoft.com/office/powerpoint/2010/main" val="3723360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3F1B446-0242-42EB-8F8B-2AEF6502C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B1A0E45B-EA96-46EE-BFBF-6C5D6D1AD3E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49B47F01-B700-4975-B2D2-E866C9E4F842}"/>
              </a:ext>
            </a:extLst>
          </p:cNvPr>
          <p:cNvSpPr>
            <a:spLocks noGrp="1"/>
          </p:cNvSpPr>
          <p:nvPr>
            <p:ph type="title"/>
          </p:nvPr>
        </p:nvSpPr>
        <p:spPr>
          <a:xfrm>
            <a:off x="6094105" y="802955"/>
            <a:ext cx="4977976" cy="1454051"/>
          </a:xfrm>
        </p:spPr>
        <p:txBody>
          <a:bodyPr>
            <a:normAutofit/>
          </a:bodyPr>
          <a:lstStyle/>
          <a:p>
            <a:r>
              <a:rPr lang="en-GB" sz="4000" dirty="0">
                <a:solidFill>
                  <a:srgbClr val="000000"/>
                </a:solidFill>
              </a:rPr>
              <a:t>Strings and Loops</a:t>
            </a:r>
          </a:p>
        </p:txBody>
      </p:sp>
      <p:sp>
        <p:nvSpPr>
          <p:cNvPr id="7" name="Freeform 62">
            <a:extLst>
              <a:ext uri="{FF2B5EF4-FFF2-40B4-BE49-F238E27FC236}">
                <a16:creationId xmlns:a16="http://schemas.microsoft.com/office/drawing/2014/main" id="{D4ED8F18-983D-4AA8-9539-C4EAD0C10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8" name="Graphic 7" descr="Computer">
            <a:extLst>
              <a:ext uri="{FF2B5EF4-FFF2-40B4-BE49-F238E27FC236}">
                <a16:creationId xmlns:a16="http://schemas.microsoft.com/office/drawing/2014/main" id="{4D1ED18F-4102-4F9B-B21C-106F75114BA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0254" y="1629089"/>
            <a:ext cx="3620021" cy="3620021"/>
          </a:xfrm>
          <a:prstGeom prst="rect">
            <a:avLst/>
          </a:prstGeom>
        </p:spPr>
      </p:pic>
      <p:sp>
        <p:nvSpPr>
          <p:cNvPr id="9" name="Content Placeholder 2">
            <a:extLst>
              <a:ext uri="{FF2B5EF4-FFF2-40B4-BE49-F238E27FC236}">
                <a16:creationId xmlns:a16="http://schemas.microsoft.com/office/drawing/2014/main" id="{C7F0587A-5074-44A3-BA71-488FE17BFE7B}"/>
              </a:ext>
            </a:extLst>
          </p:cNvPr>
          <p:cNvSpPr>
            <a:spLocks noGrp="1"/>
          </p:cNvSpPr>
          <p:nvPr>
            <p:ph idx="1"/>
          </p:nvPr>
        </p:nvSpPr>
        <p:spPr>
          <a:xfrm>
            <a:off x="6090574" y="2421682"/>
            <a:ext cx="4977578" cy="3639289"/>
          </a:xfrm>
        </p:spPr>
        <p:txBody>
          <a:bodyPr anchor="t">
            <a:normAutofit/>
          </a:bodyPr>
          <a:lstStyle/>
          <a:p>
            <a:pPr marL="271463" indent="-271463"/>
            <a:r>
              <a:rPr lang="en-US" sz="2400" dirty="0"/>
              <a:t>Loops are often used for String Traversal or String Processing</a:t>
            </a:r>
          </a:p>
          <a:p>
            <a:pPr marL="728663" lvl="1" indent="-271463"/>
            <a:r>
              <a:rPr lang="en-US" sz="2000" dirty="0"/>
              <a:t>E.g. </a:t>
            </a:r>
            <a:r>
              <a:rPr lang="en-US" sz="2000" dirty="0" err="1"/>
              <a:t>sep</a:t>
            </a:r>
            <a:r>
              <a:rPr lang="en-US" sz="2000" dirty="0"/>
              <a:t> through a string character by character</a:t>
            </a:r>
          </a:p>
          <a:p>
            <a:pPr marL="271463" indent="-271463"/>
            <a:r>
              <a:rPr lang="en-US" sz="2400" dirty="0"/>
              <a:t>Loops can be used to iterate through characters of a string or the length of strings.</a:t>
            </a:r>
          </a:p>
        </p:txBody>
      </p:sp>
      <p:sp>
        <p:nvSpPr>
          <p:cNvPr id="11" name="Rectangle 3">
            <a:extLst>
              <a:ext uri="{FF2B5EF4-FFF2-40B4-BE49-F238E27FC236}">
                <a16:creationId xmlns:a16="http://schemas.microsoft.com/office/drawing/2014/main" id="{18D47823-1559-40FD-8143-D9C2558CC09C}"/>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722436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7">
            <a:extLst>
              <a:ext uri="{FF2B5EF4-FFF2-40B4-BE49-F238E27FC236}">
                <a16:creationId xmlns:a16="http://schemas.microsoft.com/office/drawing/2014/main" id="{33666C0F-25C0-4871-8E6A-E0D807E687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Title 1">
            <a:extLst>
              <a:ext uri="{FF2B5EF4-FFF2-40B4-BE49-F238E27FC236}">
                <a16:creationId xmlns:a16="http://schemas.microsoft.com/office/drawing/2014/main" id="{19577C26-0BB8-4C16-B3F2-B8885C33B649}"/>
              </a:ext>
            </a:extLst>
          </p:cNvPr>
          <p:cNvSpPr>
            <a:spLocks noGrp="1"/>
          </p:cNvSpPr>
          <p:nvPr>
            <p:ph type="title"/>
          </p:nvPr>
        </p:nvSpPr>
        <p:spPr>
          <a:xfrm>
            <a:off x="643467" y="321734"/>
            <a:ext cx="10905066" cy="1135737"/>
          </a:xfrm>
        </p:spPr>
        <p:txBody>
          <a:bodyPr>
            <a:normAutofit/>
          </a:bodyPr>
          <a:lstStyle/>
          <a:p>
            <a:r>
              <a:rPr lang="en-GB" sz="3600" dirty="0"/>
              <a:t>Strings and Loops – String Index</a:t>
            </a:r>
          </a:p>
        </p:txBody>
      </p:sp>
      <p:sp>
        <p:nvSpPr>
          <p:cNvPr id="16" name="Rectangle 9">
            <a:extLst>
              <a:ext uri="{FF2B5EF4-FFF2-40B4-BE49-F238E27FC236}">
                <a16:creationId xmlns:a16="http://schemas.microsoft.com/office/drawing/2014/main" id="{52D2A51B-8EE2-4907-8AD5-7AE40653C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Isosceles Triangle 11">
            <a:extLst>
              <a:ext uri="{FF2B5EF4-FFF2-40B4-BE49-F238E27FC236}">
                <a16:creationId xmlns:a16="http://schemas.microsoft.com/office/drawing/2014/main" id="{633B721D-5F30-4871-BBC3-2C8B158C3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 name="Isosceles Triangle 13">
            <a:extLst>
              <a:ext uri="{FF2B5EF4-FFF2-40B4-BE49-F238E27FC236}">
                <a16:creationId xmlns:a16="http://schemas.microsoft.com/office/drawing/2014/main" id="{B50ECB0E-05EB-404E-877B-192848F38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9" name="Rectangle 15">
            <a:extLst>
              <a:ext uri="{FF2B5EF4-FFF2-40B4-BE49-F238E27FC236}">
                <a16:creationId xmlns:a16="http://schemas.microsoft.com/office/drawing/2014/main" id="{CFBC31A3-A0AD-46A8-A225-DE0A95595E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8" name="TextBox 7">
            <a:extLst>
              <a:ext uri="{FF2B5EF4-FFF2-40B4-BE49-F238E27FC236}">
                <a16:creationId xmlns:a16="http://schemas.microsoft.com/office/drawing/2014/main" id="{C9A0C416-A4EF-4721-8E02-A2403BC7901C}"/>
              </a:ext>
            </a:extLst>
          </p:cNvPr>
          <p:cNvSpPr txBox="1"/>
          <p:nvPr/>
        </p:nvSpPr>
        <p:spPr>
          <a:xfrm>
            <a:off x="507030" y="1613051"/>
            <a:ext cx="10287970" cy="4154984"/>
          </a:xfrm>
          <a:prstGeom prst="rect">
            <a:avLst/>
          </a:prstGeom>
          <a:noFill/>
        </p:spPr>
        <p:txBody>
          <a:bodyPr wrap="square" numCol="1">
            <a:spAutoFit/>
          </a:bodyPr>
          <a:lstStyle/>
          <a:p>
            <a:pPr marL="431800" indent="-323850">
              <a:buSzPct val="45000"/>
              <a:buFont typeface="Wingdings"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400" dirty="0"/>
              <a:t>Remember that strings are a sequence of characters where each character is at a position or index starting at 0.</a:t>
            </a:r>
          </a:p>
          <a:p>
            <a:pPr marL="431800" indent="-323850">
              <a:buSzPct val="45000"/>
              <a:buFont typeface="Wingdings"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US" sz="2400" dirty="0"/>
          </a:p>
          <a:p>
            <a:pPr marL="431800" indent="-323850">
              <a:buSzPct val="45000"/>
              <a:buFont typeface="Wingdings"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US" sz="2400" dirty="0"/>
          </a:p>
          <a:p>
            <a:pPr marL="431800" indent="-323850">
              <a:buSzPct val="45000"/>
              <a:buFont typeface="Wingdings"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US" sz="2400" dirty="0"/>
          </a:p>
          <a:p>
            <a:pPr marL="431800" indent="-323850">
              <a:buSzPct val="45000"/>
              <a:buFont typeface="Wingdings"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US" sz="2400" dirty="0"/>
          </a:p>
          <a:p>
            <a:pPr marL="431800" indent="-323850">
              <a:buSzPct val="45000"/>
              <a:buFont typeface="Wingdings"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US" sz="2400" dirty="0"/>
          </a:p>
          <a:p>
            <a:pPr marL="431800" indent="-323850">
              <a:buSzPct val="45000"/>
              <a:buFont typeface="Wingdings"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US" sz="2400" dirty="0"/>
          </a:p>
          <a:p>
            <a:pPr marL="431800" indent="-323850">
              <a:buSzPct val="45000"/>
              <a:buFont typeface="Wingdings"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US" sz="2400" dirty="0"/>
          </a:p>
          <a:p>
            <a:pPr marL="431800" indent="-323850">
              <a:buSzPct val="45000"/>
              <a:buFont typeface="Wingdings"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400" dirty="0"/>
              <a:t>The first character in a Java String is at index 0 and the last characters is at </a:t>
            </a:r>
            <a:r>
              <a:rPr lang="en-US" sz="2400" b="1" i="1" dirty="0"/>
              <a:t>length() - 1</a:t>
            </a:r>
            <a:r>
              <a:rPr lang="en-US" sz="2400" dirty="0"/>
              <a:t>. So loops processing Strings should start at 0</a:t>
            </a:r>
          </a:p>
        </p:txBody>
      </p:sp>
      <p:pic>
        <p:nvPicPr>
          <p:cNvPr id="1028" name="Picture 4" descr="a string with the position (index) shown above each character">
            <a:extLst>
              <a:ext uri="{FF2B5EF4-FFF2-40B4-BE49-F238E27FC236}">
                <a16:creationId xmlns:a16="http://schemas.microsoft.com/office/drawing/2014/main" id="{7560D900-3D1B-4044-AD2E-3A6B17A6B8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8290" y="2899053"/>
            <a:ext cx="8742388" cy="12826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4571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7">
            <a:extLst>
              <a:ext uri="{FF2B5EF4-FFF2-40B4-BE49-F238E27FC236}">
                <a16:creationId xmlns:a16="http://schemas.microsoft.com/office/drawing/2014/main" id="{33666C0F-25C0-4871-8E6A-E0D807E687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Title 1">
            <a:extLst>
              <a:ext uri="{FF2B5EF4-FFF2-40B4-BE49-F238E27FC236}">
                <a16:creationId xmlns:a16="http://schemas.microsoft.com/office/drawing/2014/main" id="{19577C26-0BB8-4C16-B3F2-B8885C33B649}"/>
              </a:ext>
            </a:extLst>
          </p:cNvPr>
          <p:cNvSpPr>
            <a:spLocks noGrp="1"/>
          </p:cNvSpPr>
          <p:nvPr>
            <p:ph type="title"/>
          </p:nvPr>
        </p:nvSpPr>
        <p:spPr>
          <a:xfrm>
            <a:off x="643467" y="321734"/>
            <a:ext cx="10905066" cy="1135737"/>
          </a:xfrm>
        </p:spPr>
        <p:txBody>
          <a:bodyPr>
            <a:normAutofit/>
          </a:bodyPr>
          <a:lstStyle/>
          <a:p>
            <a:r>
              <a:rPr lang="en-GB" sz="3600" dirty="0"/>
              <a:t>String Methods – Characters in a String</a:t>
            </a:r>
          </a:p>
        </p:txBody>
      </p:sp>
      <p:sp>
        <p:nvSpPr>
          <p:cNvPr id="16" name="Rectangle 9">
            <a:extLst>
              <a:ext uri="{FF2B5EF4-FFF2-40B4-BE49-F238E27FC236}">
                <a16:creationId xmlns:a16="http://schemas.microsoft.com/office/drawing/2014/main" id="{52D2A51B-8EE2-4907-8AD5-7AE40653C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Isosceles Triangle 11">
            <a:extLst>
              <a:ext uri="{FF2B5EF4-FFF2-40B4-BE49-F238E27FC236}">
                <a16:creationId xmlns:a16="http://schemas.microsoft.com/office/drawing/2014/main" id="{633B721D-5F30-4871-BBC3-2C8B158C3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 name="Isosceles Triangle 13">
            <a:extLst>
              <a:ext uri="{FF2B5EF4-FFF2-40B4-BE49-F238E27FC236}">
                <a16:creationId xmlns:a16="http://schemas.microsoft.com/office/drawing/2014/main" id="{B50ECB0E-05EB-404E-877B-192848F38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9" name="Rectangle 15">
            <a:extLst>
              <a:ext uri="{FF2B5EF4-FFF2-40B4-BE49-F238E27FC236}">
                <a16:creationId xmlns:a16="http://schemas.microsoft.com/office/drawing/2014/main" id="{CFBC31A3-A0AD-46A8-A225-DE0A95595E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8" name="TextBox 7">
            <a:extLst>
              <a:ext uri="{FF2B5EF4-FFF2-40B4-BE49-F238E27FC236}">
                <a16:creationId xmlns:a16="http://schemas.microsoft.com/office/drawing/2014/main" id="{C9A0C416-A4EF-4721-8E02-A2403BC7901C}"/>
              </a:ext>
            </a:extLst>
          </p:cNvPr>
          <p:cNvSpPr txBox="1"/>
          <p:nvPr/>
        </p:nvSpPr>
        <p:spPr>
          <a:xfrm>
            <a:off x="507030" y="1613051"/>
            <a:ext cx="10287970" cy="1200329"/>
          </a:xfrm>
          <a:prstGeom prst="rect">
            <a:avLst/>
          </a:prstGeom>
          <a:noFill/>
        </p:spPr>
        <p:txBody>
          <a:bodyPr wrap="square" numCol="1">
            <a:spAutoFit/>
          </a:bodyPr>
          <a:lstStyle/>
          <a:p>
            <a:pPr marL="431800" indent="-323850">
              <a:buSzPct val="45000"/>
              <a:buFont typeface="Wingdings"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400" dirty="0"/>
              <a:t>It is useful to convert a string to a single case for </a:t>
            </a:r>
            <a:r>
              <a:rPr lang="en-US" sz="2400" dirty="0" err="1"/>
              <a:t>comaprisons</a:t>
            </a:r>
            <a:r>
              <a:rPr lang="en-US" sz="2400" dirty="0"/>
              <a:t> in if statements or loops.</a:t>
            </a:r>
          </a:p>
          <a:p>
            <a:pPr marL="889000" lvl="1" indent="-323850">
              <a:buSzPct val="45000"/>
              <a:buFont typeface="Wingdings"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IE" sz="2400" dirty="0">
                <a:solidFill>
                  <a:srgbClr val="000000"/>
                </a:solidFill>
              </a:rPr>
              <a:t>Note that we store the result in a new string in the below example</a:t>
            </a:r>
            <a:endParaRPr lang="en-IE" sz="2400" i="1" dirty="0">
              <a:solidFill>
                <a:srgbClr val="000000"/>
              </a:solidFill>
            </a:endParaRPr>
          </a:p>
        </p:txBody>
      </p:sp>
      <p:sp>
        <p:nvSpPr>
          <p:cNvPr id="11" name="Content Placeholder 2">
            <a:extLst>
              <a:ext uri="{FF2B5EF4-FFF2-40B4-BE49-F238E27FC236}">
                <a16:creationId xmlns:a16="http://schemas.microsoft.com/office/drawing/2014/main" id="{6FBE0AD2-B455-4663-BBC7-0F370380E3E3}"/>
              </a:ext>
            </a:extLst>
          </p:cNvPr>
          <p:cNvSpPr>
            <a:spLocks noGrp="1"/>
          </p:cNvSpPr>
          <p:nvPr>
            <p:ph idx="1"/>
          </p:nvPr>
        </p:nvSpPr>
        <p:spPr>
          <a:xfrm>
            <a:off x="259080" y="3093044"/>
            <a:ext cx="6210300" cy="3258079"/>
          </a:xfr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ormAutofit/>
          </a:bodyPr>
          <a:lstStyle/>
          <a:p>
            <a:pPr marL="114300" indent="0">
              <a:buNone/>
            </a:pPr>
            <a:r>
              <a:rPr lang="en-US" sz="2600" u="sng" dirty="0">
                <a:cs typeface="Courier"/>
              </a:rPr>
              <a:t>Syntax</a:t>
            </a:r>
            <a:endParaRPr lang="en-US" sz="2000" dirty="0">
              <a:cs typeface="Courier"/>
            </a:endParaRPr>
          </a:p>
          <a:p>
            <a:pPr marL="114300" indent="0">
              <a:buNone/>
            </a:pPr>
            <a:r>
              <a:rPr lang="en-US" sz="2000" dirty="0">
                <a:cs typeface="Courier"/>
              </a:rPr>
              <a:t>String &lt;string name&gt;;</a:t>
            </a:r>
            <a:endParaRPr lang="en-US" sz="2400" dirty="0">
              <a:cs typeface="Courier"/>
            </a:endParaRPr>
          </a:p>
          <a:p>
            <a:pPr marL="114300" indent="0">
              <a:buNone/>
            </a:pPr>
            <a:r>
              <a:rPr lang="en-US" sz="2000" dirty="0">
                <a:cs typeface="Courier"/>
              </a:rPr>
              <a:t>String &lt;</a:t>
            </a:r>
            <a:r>
              <a:rPr lang="en-US" sz="2000" dirty="0" err="1">
                <a:cs typeface="Courier"/>
              </a:rPr>
              <a:t>uprCaseName</a:t>
            </a:r>
            <a:r>
              <a:rPr lang="en-US" sz="2000" dirty="0">
                <a:cs typeface="Courier"/>
              </a:rPr>
              <a:t>&gt; = &lt;string name&gt;.</a:t>
            </a:r>
            <a:r>
              <a:rPr lang="en-US" sz="2000" dirty="0" err="1">
                <a:cs typeface="Courier"/>
              </a:rPr>
              <a:t>toUpperCase</a:t>
            </a:r>
            <a:r>
              <a:rPr lang="en-US" sz="2000" dirty="0">
                <a:cs typeface="Courier"/>
              </a:rPr>
              <a:t>();</a:t>
            </a:r>
          </a:p>
          <a:p>
            <a:pPr marL="114300" indent="0">
              <a:buNone/>
            </a:pPr>
            <a:r>
              <a:rPr lang="en-US" sz="2000" dirty="0">
                <a:cs typeface="Courier"/>
              </a:rPr>
              <a:t>String &lt;</a:t>
            </a:r>
            <a:r>
              <a:rPr lang="en-US" sz="2000" dirty="0" err="1">
                <a:cs typeface="Courier"/>
              </a:rPr>
              <a:t>lwrCaseName</a:t>
            </a:r>
            <a:r>
              <a:rPr lang="en-US" sz="2000" dirty="0">
                <a:cs typeface="Courier"/>
              </a:rPr>
              <a:t>&gt; = &lt;string name&gt;.</a:t>
            </a:r>
            <a:r>
              <a:rPr lang="en-US" sz="2000" dirty="0" err="1">
                <a:cs typeface="Courier"/>
              </a:rPr>
              <a:t>toLowerCase</a:t>
            </a:r>
            <a:r>
              <a:rPr lang="en-US" sz="2000" dirty="0">
                <a:cs typeface="Courier"/>
              </a:rPr>
              <a:t>();</a:t>
            </a:r>
          </a:p>
          <a:p>
            <a:pPr marL="114300" indent="0">
              <a:buNone/>
            </a:pPr>
            <a:r>
              <a:rPr lang="en-IE" sz="2000" dirty="0" err="1"/>
              <a:t>System.out.println</a:t>
            </a:r>
            <a:r>
              <a:rPr lang="en-IE" sz="2000" dirty="0"/>
              <a:t>(</a:t>
            </a:r>
            <a:r>
              <a:rPr lang="en-US" sz="2000" dirty="0" err="1">
                <a:cs typeface="Courier"/>
              </a:rPr>
              <a:t>uprCaseName</a:t>
            </a:r>
            <a:r>
              <a:rPr lang="en-IE" sz="2000" dirty="0"/>
              <a:t>);</a:t>
            </a:r>
          </a:p>
          <a:p>
            <a:pPr marL="114300" indent="0">
              <a:buNone/>
            </a:pPr>
            <a:r>
              <a:rPr lang="en-IE" sz="2000" dirty="0" err="1"/>
              <a:t>System.out.println</a:t>
            </a:r>
            <a:r>
              <a:rPr lang="en-IE" sz="2000" dirty="0"/>
              <a:t>(</a:t>
            </a:r>
            <a:r>
              <a:rPr lang="en-US" sz="2000" dirty="0" err="1">
                <a:cs typeface="Courier"/>
              </a:rPr>
              <a:t>lwrCaseName</a:t>
            </a:r>
            <a:r>
              <a:rPr lang="en-IE" sz="2000" dirty="0"/>
              <a:t>);</a:t>
            </a:r>
          </a:p>
          <a:p>
            <a:pPr marL="114300" indent="0">
              <a:buNone/>
            </a:pPr>
            <a:endParaRPr lang="en-US" sz="2000" dirty="0">
              <a:cs typeface="Courier"/>
            </a:endParaRPr>
          </a:p>
          <a:p>
            <a:pPr marL="114300" indent="0">
              <a:buNone/>
            </a:pPr>
            <a:endParaRPr lang="en-US" sz="2000" dirty="0">
              <a:cs typeface="Courier"/>
            </a:endParaRPr>
          </a:p>
        </p:txBody>
      </p:sp>
      <p:sp>
        <p:nvSpPr>
          <p:cNvPr id="12" name="Content Placeholder 2">
            <a:extLst>
              <a:ext uri="{FF2B5EF4-FFF2-40B4-BE49-F238E27FC236}">
                <a16:creationId xmlns:a16="http://schemas.microsoft.com/office/drawing/2014/main" id="{67928587-6F27-4730-838E-F315AB176643}"/>
              </a:ext>
            </a:extLst>
          </p:cNvPr>
          <p:cNvSpPr txBox="1">
            <a:spLocks/>
          </p:cNvSpPr>
          <p:nvPr/>
        </p:nvSpPr>
        <p:spPr>
          <a:xfrm>
            <a:off x="6728460" y="3070522"/>
            <a:ext cx="4999135" cy="3258079"/>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u="sng" dirty="0">
                <a:cs typeface="Courier"/>
              </a:rPr>
              <a:t>Example:</a:t>
            </a:r>
          </a:p>
          <a:p>
            <a:pPr marL="431800" indent="-323850">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IE" sz="2000" dirty="0"/>
              <a:t>String name = “</a:t>
            </a:r>
            <a:r>
              <a:rPr lang="en-IE" sz="2000" dirty="0" err="1"/>
              <a:t>JAVAisGooD</a:t>
            </a:r>
            <a:r>
              <a:rPr lang="en-IE" sz="2000" dirty="0"/>
              <a:t>”; </a:t>
            </a:r>
          </a:p>
          <a:p>
            <a:pPr marL="431800" indent="-323850">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IE" sz="2000" dirty="0"/>
              <a:t>String </a:t>
            </a:r>
            <a:r>
              <a:rPr lang="en-IE" sz="2000" dirty="0" err="1"/>
              <a:t>uprName</a:t>
            </a:r>
            <a:r>
              <a:rPr lang="en-IE" sz="2000" dirty="0"/>
              <a:t> = </a:t>
            </a:r>
            <a:r>
              <a:rPr lang="en-IE" sz="2000" dirty="0" err="1"/>
              <a:t>name.toUpperCase</a:t>
            </a:r>
            <a:r>
              <a:rPr lang="en-IE" sz="2000" dirty="0"/>
              <a:t>();</a:t>
            </a:r>
          </a:p>
          <a:p>
            <a:pPr marL="431800" indent="-323850">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IE" sz="2000" dirty="0"/>
              <a:t>String </a:t>
            </a:r>
            <a:r>
              <a:rPr lang="en-IE" sz="2000" dirty="0" err="1"/>
              <a:t>lwrName</a:t>
            </a:r>
            <a:r>
              <a:rPr lang="en-IE" sz="2000" dirty="0"/>
              <a:t> = </a:t>
            </a:r>
            <a:r>
              <a:rPr lang="en-IE" sz="2000" dirty="0" err="1"/>
              <a:t>name.toLowerCase</a:t>
            </a:r>
            <a:r>
              <a:rPr lang="en-IE" sz="2000" dirty="0"/>
              <a:t>();</a:t>
            </a:r>
          </a:p>
          <a:p>
            <a:pPr marL="431800" indent="-323850">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IE" sz="2000" dirty="0" err="1"/>
              <a:t>System.out.println</a:t>
            </a:r>
            <a:r>
              <a:rPr lang="en-IE" sz="2000" dirty="0"/>
              <a:t>(</a:t>
            </a:r>
            <a:r>
              <a:rPr lang="en-IE" sz="2000" dirty="0" err="1"/>
              <a:t>uprName</a:t>
            </a:r>
            <a:r>
              <a:rPr lang="en-IE" sz="2000" dirty="0"/>
              <a:t>);</a:t>
            </a:r>
          </a:p>
          <a:p>
            <a:pPr marL="431800" indent="-323850">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IE" sz="2000" dirty="0" err="1"/>
              <a:t>System.out.println</a:t>
            </a:r>
            <a:r>
              <a:rPr lang="en-IE" sz="2000" dirty="0"/>
              <a:t>(</a:t>
            </a:r>
            <a:r>
              <a:rPr lang="en-IE" sz="2000" dirty="0" err="1"/>
              <a:t>lwrName</a:t>
            </a:r>
            <a:r>
              <a:rPr lang="en-IE" sz="2000" dirty="0"/>
              <a:t>);</a:t>
            </a:r>
          </a:p>
          <a:p>
            <a:pPr marL="431800" indent="-323850">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IE" sz="2000" dirty="0"/>
              <a:t>//output -  JAVAISGOOD</a:t>
            </a:r>
          </a:p>
          <a:p>
            <a:pPr marL="431800" indent="-323850">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IE" sz="2000" dirty="0"/>
              <a:t>//output - </a:t>
            </a:r>
            <a:r>
              <a:rPr lang="en-IE" sz="2000" dirty="0" err="1"/>
              <a:t>javaisgood</a:t>
            </a:r>
            <a:endParaRPr lang="en-IE" sz="2000" dirty="0"/>
          </a:p>
        </p:txBody>
      </p:sp>
    </p:spTree>
    <p:extLst>
      <p:ext uri="{BB962C8B-B14F-4D97-AF65-F5344CB8AC3E}">
        <p14:creationId xmlns:p14="http://schemas.microsoft.com/office/powerpoint/2010/main" val="40059780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7">
            <a:extLst>
              <a:ext uri="{FF2B5EF4-FFF2-40B4-BE49-F238E27FC236}">
                <a16:creationId xmlns:a16="http://schemas.microsoft.com/office/drawing/2014/main" id="{33666C0F-25C0-4871-8E6A-E0D807E687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Title 1">
            <a:extLst>
              <a:ext uri="{FF2B5EF4-FFF2-40B4-BE49-F238E27FC236}">
                <a16:creationId xmlns:a16="http://schemas.microsoft.com/office/drawing/2014/main" id="{19577C26-0BB8-4C16-B3F2-B8885C33B649}"/>
              </a:ext>
            </a:extLst>
          </p:cNvPr>
          <p:cNvSpPr>
            <a:spLocks noGrp="1"/>
          </p:cNvSpPr>
          <p:nvPr>
            <p:ph type="title"/>
          </p:nvPr>
        </p:nvSpPr>
        <p:spPr>
          <a:xfrm>
            <a:off x="643467" y="321734"/>
            <a:ext cx="10905066" cy="1135737"/>
          </a:xfrm>
        </p:spPr>
        <p:txBody>
          <a:bodyPr>
            <a:normAutofit/>
          </a:bodyPr>
          <a:lstStyle/>
          <a:p>
            <a:r>
              <a:rPr lang="en-GB" sz="3600" dirty="0"/>
              <a:t>Strings and Loops – String Index</a:t>
            </a:r>
          </a:p>
        </p:txBody>
      </p:sp>
      <p:sp>
        <p:nvSpPr>
          <p:cNvPr id="16" name="Rectangle 9">
            <a:extLst>
              <a:ext uri="{FF2B5EF4-FFF2-40B4-BE49-F238E27FC236}">
                <a16:creationId xmlns:a16="http://schemas.microsoft.com/office/drawing/2014/main" id="{52D2A51B-8EE2-4907-8AD5-7AE40653C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Isosceles Triangle 11">
            <a:extLst>
              <a:ext uri="{FF2B5EF4-FFF2-40B4-BE49-F238E27FC236}">
                <a16:creationId xmlns:a16="http://schemas.microsoft.com/office/drawing/2014/main" id="{633B721D-5F30-4871-BBC3-2C8B158C3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 name="Isosceles Triangle 13">
            <a:extLst>
              <a:ext uri="{FF2B5EF4-FFF2-40B4-BE49-F238E27FC236}">
                <a16:creationId xmlns:a16="http://schemas.microsoft.com/office/drawing/2014/main" id="{B50ECB0E-05EB-404E-877B-192848F38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9" name="Rectangle 15">
            <a:extLst>
              <a:ext uri="{FF2B5EF4-FFF2-40B4-BE49-F238E27FC236}">
                <a16:creationId xmlns:a16="http://schemas.microsoft.com/office/drawing/2014/main" id="{CFBC31A3-A0AD-46A8-A225-DE0A95595E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8" name="TextBox 7">
            <a:extLst>
              <a:ext uri="{FF2B5EF4-FFF2-40B4-BE49-F238E27FC236}">
                <a16:creationId xmlns:a16="http://schemas.microsoft.com/office/drawing/2014/main" id="{C9A0C416-A4EF-4721-8E02-A2403BC7901C}"/>
              </a:ext>
            </a:extLst>
          </p:cNvPr>
          <p:cNvSpPr txBox="1"/>
          <p:nvPr/>
        </p:nvSpPr>
        <p:spPr>
          <a:xfrm>
            <a:off x="507030" y="1613051"/>
            <a:ext cx="10287970" cy="3046988"/>
          </a:xfrm>
          <a:prstGeom prst="rect">
            <a:avLst/>
          </a:prstGeom>
          <a:noFill/>
        </p:spPr>
        <p:txBody>
          <a:bodyPr wrap="square" numCol="1">
            <a:spAutoFit/>
          </a:bodyPr>
          <a:lstStyle/>
          <a:p>
            <a:pPr marL="107950">
              <a:buSzPct val="4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400" dirty="0"/>
              <a:t>We need to be careful with our loops, if  </a:t>
            </a:r>
          </a:p>
          <a:p>
            <a:pPr marL="107950">
              <a:buSzPct val="4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US" sz="2400" dirty="0"/>
          </a:p>
          <a:p>
            <a:pPr marL="107950">
              <a:buSzPct val="4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400" dirty="0"/>
              <a:t>	</a:t>
            </a:r>
          </a:p>
          <a:p>
            <a:pPr marL="107950">
              <a:buSzPct val="4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US" sz="2400" dirty="0"/>
          </a:p>
          <a:p>
            <a:pPr marL="107950">
              <a:buSzPct val="4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US" sz="2400" dirty="0"/>
          </a:p>
          <a:p>
            <a:pPr marL="107950">
              <a:buSzPct val="4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400" dirty="0"/>
              <a:t>Then we can use either of the following: </a:t>
            </a:r>
          </a:p>
          <a:p>
            <a:pPr marL="431800" indent="-323850">
              <a:buSzPct val="45000"/>
              <a:buFont typeface="Wingdings"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US" sz="2400" dirty="0"/>
          </a:p>
          <a:p>
            <a:pPr marL="107950">
              <a:buSzPct val="4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400" dirty="0"/>
              <a:t> 	</a:t>
            </a:r>
          </a:p>
        </p:txBody>
      </p:sp>
      <p:sp>
        <p:nvSpPr>
          <p:cNvPr id="2" name="Rectangle: Rounded Corners 1">
            <a:extLst>
              <a:ext uri="{FF2B5EF4-FFF2-40B4-BE49-F238E27FC236}">
                <a16:creationId xmlns:a16="http://schemas.microsoft.com/office/drawing/2014/main" id="{10190CFA-DA3A-4AA9-B671-E7B33B7200E7}"/>
              </a:ext>
            </a:extLst>
          </p:cNvPr>
          <p:cNvSpPr/>
          <p:nvPr/>
        </p:nvSpPr>
        <p:spPr>
          <a:xfrm>
            <a:off x="2270760" y="2392342"/>
            <a:ext cx="4792980" cy="6781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7950">
              <a:buSzPct val="4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400" dirty="0"/>
              <a:t>size = </a:t>
            </a:r>
            <a:r>
              <a:rPr lang="en-US" sz="2400" dirty="0" err="1"/>
              <a:t>name.length</a:t>
            </a:r>
            <a:r>
              <a:rPr lang="en-US" sz="2400" dirty="0"/>
              <a:t> ();</a:t>
            </a:r>
          </a:p>
        </p:txBody>
      </p:sp>
      <p:sp>
        <p:nvSpPr>
          <p:cNvPr id="11" name="Rectangle: Rounded Corners 10">
            <a:extLst>
              <a:ext uri="{FF2B5EF4-FFF2-40B4-BE49-F238E27FC236}">
                <a16:creationId xmlns:a16="http://schemas.microsoft.com/office/drawing/2014/main" id="{7C8CBA0B-FDD4-4177-8F45-202FA848BAA3}"/>
              </a:ext>
            </a:extLst>
          </p:cNvPr>
          <p:cNvSpPr/>
          <p:nvPr/>
        </p:nvSpPr>
        <p:spPr>
          <a:xfrm>
            <a:off x="2270760" y="4383830"/>
            <a:ext cx="4869180" cy="10709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7950">
              <a:buSzPct val="4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400" dirty="0"/>
              <a:t>for (</a:t>
            </a:r>
            <a:r>
              <a:rPr lang="en-US" sz="2400" dirty="0" err="1"/>
              <a:t>i</a:t>
            </a:r>
            <a:r>
              <a:rPr lang="en-US" sz="2400" dirty="0"/>
              <a:t>=0; </a:t>
            </a:r>
            <a:r>
              <a:rPr lang="en-US" sz="2400" dirty="0" err="1"/>
              <a:t>i</a:t>
            </a:r>
            <a:r>
              <a:rPr lang="en-US" sz="2400" dirty="0"/>
              <a:t>&lt;size; </a:t>
            </a:r>
            <a:r>
              <a:rPr lang="en-US" sz="2400" dirty="0" err="1"/>
              <a:t>i</a:t>
            </a:r>
            <a:r>
              <a:rPr lang="en-US" sz="2400" dirty="0"/>
              <a:t>++) { ... } </a:t>
            </a:r>
          </a:p>
          <a:p>
            <a:pPr marL="107950">
              <a:buSzPct val="4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400" dirty="0"/>
              <a:t>for (</a:t>
            </a:r>
            <a:r>
              <a:rPr lang="en-US" sz="2400" dirty="0" err="1"/>
              <a:t>i</a:t>
            </a:r>
            <a:r>
              <a:rPr lang="en-US" sz="2400" dirty="0"/>
              <a:t>=0; </a:t>
            </a:r>
            <a:r>
              <a:rPr lang="en-US" sz="2400" dirty="0" err="1"/>
              <a:t>i</a:t>
            </a:r>
            <a:r>
              <a:rPr lang="en-US" sz="2400" dirty="0"/>
              <a:t>&lt;= size-1; </a:t>
            </a:r>
            <a:r>
              <a:rPr lang="en-US" sz="2400" dirty="0" err="1"/>
              <a:t>i</a:t>
            </a:r>
            <a:r>
              <a:rPr lang="en-US" sz="2400" dirty="0"/>
              <a:t>++) { ... }</a:t>
            </a:r>
          </a:p>
        </p:txBody>
      </p:sp>
    </p:spTree>
    <p:extLst>
      <p:ext uri="{BB962C8B-B14F-4D97-AF65-F5344CB8AC3E}">
        <p14:creationId xmlns:p14="http://schemas.microsoft.com/office/powerpoint/2010/main" val="36889025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3F1B446-0242-42EB-8F8B-2AEF6502C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B1A0E45B-EA96-46EE-BFBF-6C5D6D1AD3E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49B47F01-B700-4975-B2D2-E866C9E4F842}"/>
              </a:ext>
            </a:extLst>
          </p:cNvPr>
          <p:cNvSpPr>
            <a:spLocks noGrp="1"/>
          </p:cNvSpPr>
          <p:nvPr>
            <p:ph type="title"/>
          </p:nvPr>
        </p:nvSpPr>
        <p:spPr>
          <a:xfrm>
            <a:off x="6094105" y="802955"/>
            <a:ext cx="4977976" cy="1454051"/>
          </a:xfrm>
        </p:spPr>
        <p:txBody>
          <a:bodyPr>
            <a:normAutofit/>
          </a:bodyPr>
          <a:lstStyle/>
          <a:p>
            <a:r>
              <a:rPr lang="en-GB" sz="4000" dirty="0">
                <a:solidFill>
                  <a:srgbClr val="000000"/>
                </a:solidFill>
              </a:rPr>
              <a:t>Manipulating Strings</a:t>
            </a:r>
          </a:p>
        </p:txBody>
      </p:sp>
      <p:sp>
        <p:nvSpPr>
          <p:cNvPr id="7" name="Freeform 62">
            <a:extLst>
              <a:ext uri="{FF2B5EF4-FFF2-40B4-BE49-F238E27FC236}">
                <a16:creationId xmlns:a16="http://schemas.microsoft.com/office/drawing/2014/main" id="{D4ED8F18-983D-4AA8-9539-C4EAD0C10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8" name="Graphic 7" descr="Computer">
            <a:extLst>
              <a:ext uri="{FF2B5EF4-FFF2-40B4-BE49-F238E27FC236}">
                <a16:creationId xmlns:a16="http://schemas.microsoft.com/office/drawing/2014/main" id="{4D1ED18F-4102-4F9B-B21C-106F75114BA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0254" y="1629089"/>
            <a:ext cx="3620021" cy="3620021"/>
          </a:xfrm>
          <a:prstGeom prst="rect">
            <a:avLst/>
          </a:prstGeom>
        </p:spPr>
      </p:pic>
      <p:sp>
        <p:nvSpPr>
          <p:cNvPr id="9" name="Content Placeholder 2">
            <a:extLst>
              <a:ext uri="{FF2B5EF4-FFF2-40B4-BE49-F238E27FC236}">
                <a16:creationId xmlns:a16="http://schemas.microsoft.com/office/drawing/2014/main" id="{C7F0587A-5074-44A3-BA71-488FE17BFE7B}"/>
              </a:ext>
            </a:extLst>
          </p:cNvPr>
          <p:cNvSpPr>
            <a:spLocks noGrp="1"/>
          </p:cNvSpPr>
          <p:nvPr>
            <p:ph idx="1"/>
          </p:nvPr>
        </p:nvSpPr>
        <p:spPr>
          <a:xfrm>
            <a:off x="6090574" y="2421682"/>
            <a:ext cx="4977578" cy="3639289"/>
          </a:xfrm>
        </p:spPr>
        <p:txBody>
          <a:bodyPr anchor="t">
            <a:normAutofit/>
          </a:bodyPr>
          <a:lstStyle/>
          <a:p>
            <a:pPr marL="271463" indent="-271463"/>
            <a:r>
              <a:rPr lang="en-US" sz="2400" dirty="0"/>
              <a:t>A String is immutable</a:t>
            </a:r>
          </a:p>
          <a:p>
            <a:pPr marL="728663" lvl="1" indent="-271463"/>
            <a:r>
              <a:rPr lang="en-US" sz="2000" dirty="0"/>
              <a:t>This means that once a string is created, it cannot be changed.</a:t>
            </a:r>
          </a:p>
          <a:p>
            <a:pPr marL="271463" indent="-271463"/>
            <a:r>
              <a:rPr lang="en-US" sz="2400" dirty="0"/>
              <a:t>We can read individual characters but cannot: add, delete or modify characters. </a:t>
            </a:r>
          </a:p>
          <a:p>
            <a:pPr marL="271463" indent="-271463"/>
            <a:endParaRPr lang="en-US" sz="2400" dirty="0"/>
          </a:p>
        </p:txBody>
      </p:sp>
      <p:sp>
        <p:nvSpPr>
          <p:cNvPr id="11" name="Rectangle 3">
            <a:extLst>
              <a:ext uri="{FF2B5EF4-FFF2-40B4-BE49-F238E27FC236}">
                <a16:creationId xmlns:a16="http://schemas.microsoft.com/office/drawing/2014/main" id="{18D47823-1559-40FD-8143-D9C2558CC09C}"/>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637015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7">
            <a:extLst>
              <a:ext uri="{FF2B5EF4-FFF2-40B4-BE49-F238E27FC236}">
                <a16:creationId xmlns:a16="http://schemas.microsoft.com/office/drawing/2014/main" id="{33666C0F-25C0-4871-8E6A-E0D807E687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Title 1">
            <a:extLst>
              <a:ext uri="{FF2B5EF4-FFF2-40B4-BE49-F238E27FC236}">
                <a16:creationId xmlns:a16="http://schemas.microsoft.com/office/drawing/2014/main" id="{19577C26-0BB8-4C16-B3F2-B8885C33B649}"/>
              </a:ext>
            </a:extLst>
          </p:cNvPr>
          <p:cNvSpPr>
            <a:spLocks noGrp="1"/>
          </p:cNvSpPr>
          <p:nvPr>
            <p:ph type="title"/>
          </p:nvPr>
        </p:nvSpPr>
        <p:spPr>
          <a:xfrm>
            <a:off x="643467" y="321734"/>
            <a:ext cx="10905066" cy="1135737"/>
          </a:xfrm>
        </p:spPr>
        <p:txBody>
          <a:bodyPr>
            <a:normAutofit/>
          </a:bodyPr>
          <a:lstStyle/>
          <a:p>
            <a:r>
              <a:rPr lang="en-GB" sz="3600" dirty="0"/>
              <a:t>Strings and Loops – String Index</a:t>
            </a:r>
          </a:p>
        </p:txBody>
      </p:sp>
      <p:sp>
        <p:nvSpPr>
          <p:cNvPr id="16" name="Rectangle 9">
            <a:extLst>
              <a:ext uri="{FF2B5EF4-FFF2-40B4-BE49-F238E27FC236}">
                <a16:creationId xmlns:a16="http://schemas.microsoft.com/office/drawing/2014/main" id="{52D2A51B-8EE2-4907-8AD5-7AE40653C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Isosceles Triangle 11">
            <a:extLst>
              <a:ext uri="{FF2B5EF4-FFF2-40B4-BE49-F238E27FC236}">
                <a16:creationId xmlns:a16="http://schemas.microsoft.com/office/drawing/2014/main" id="{633B721D-5F30-4871-BBC3-2C8B158C3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 name="Isosceles Triangle 13">
            <a:extLst>
              <a:ext uri="{FF2B5EF4-FFF2-40B4-BE49-F238E27FC236}">
                <a16:creationId xmlns:a16="http://schemas.microsoft.com/office/drawing/2014/main" id="{B50ECB0E-05EB-404E-877B-192848F38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9" name="Rectangle 15">
            <a:extLst>
              <a:ext uri="{FF2B5EF4-FFF2-40B4-BE49-F238E27FC236}">
                <a16:creationId xmlns:a16="http://schemas.microsoft.com/office/drawing/2014/main" id="{CFBC31A3-A0AD-46A8-A225-DE0A95595E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8" name="TextBox 7">
            <a:extLst>
              <a:ext uri="{FF2B5EF4-FFF2-40B4-BE49-F238E27FC236}">
                <a16:creationId xmlns:a16="http://schemas.microsoft.com/office/drawing/2014/main" id="{C9A0C416-A4EF-4721-8E02-A2403BC7901C}"/>
              </a:ext>
            </a:extLst>
          </p:cNvPr>
          <p:cNvSpPr txBox="1"/>
          <p:nvPr/>
        </p:nvSpPr>
        <p:spPr>
          <a:xfrm>
            <a:off x="507030" y="1636298"/>
            <a:ext cx="10287970" cy="4893647"/>
          </a:xfrm>
          <a:prstGeom prst="rect">
            <a:avLst/>
          </a:prstGeom>
          <a:noFill/>
        </p:spPr>
        <p:txBody>
          <a:bodyPr wrap="square" numCol="1">
            <a:spAutoFit/>
          </a:bodyPr>
          <a:lstStyle/>
          <a:p>
            <a:pPr marL="107950">
              <a:buSzPct val="4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400" dirty="0"/>
              <a:t>We use </a:t>
            </a:r>
            <a:r>
              <a:rPr lang="en-US" sz="2400" dirty="0" err="1"/>
              <a:t>StringBuffer</a:t>
            </a:r>
            <a:r>
              <a:rPr lang="en-US" sz="2400" dirty="0"/>
              <a:t> to manipulate strings: </a:t>
            </a:r>
          </a:p>
          <a:p>
            <a:pPr marL="431800" indent="-323850">
              <a:buSzPct val="45000"/>
              <a:buFont typeface="Wingdings"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400" dirty="0"/>
              <a:t> Replacing characters</a:t>
            </a:r>
          </a:p>
          <a:p>
            <a:pPr marL="431800" indent="-323850">
              <a:buSzPct val="45000"/>
              <a:buFont typeface="Wingdings"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400" dirty="0"/>
              <a:t> Appending a string with another string / character</a:t>
            </a:r>
          </a:p>
          <a:p>
            <a:pPr marL="431800" indent="-323850">
              <a:buSzPct val="45000"/>
              <a:buFont typeface="Wingdings"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400" dirty="0"/>
              <a:t> Delete a portion of a string, </a:t>
            </a:r>
            <a:r>
              <a:rPr lang="en-US" sz="2400" dirty="0" err="1"/>
              <a:t>etc</a:t>
            </a:r>
            <a:r>
              <a:rPr lang="en-US" sz="2400" dirty="0"/>
              <a:t> </a:t>
            </a:r>
          </a:p>
          <a:p>
            <a:pPr marL="107950">
              <a:buSzPct val="4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US" sz="2400" dirty="0"/>
          </a:p>
          <a:p>
            <a:pPr marL="107950">
              <a:buSzPct val="4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400" dirty="0"/>
              <a:t>The </a:t>
            </a:r>
            <a:r>
              <a:rPr lang="en-US" sz="2400" dirty="0" err="1"/>
              <a:t>StringBuffer</a:t>
            </a:r>
            <a:r>
              <a:rPr lang="en-US" sz="2400" dirty="0"/>
              <a:t> class is used to create mutable strings </a:t>
            </a:r>
          </a:p>
          <a:p>
            <a:pPr marL="431800" indent="-323850">
              <a:buSzPct val="45000"/>
              <a:buFont typeface="Wingdings"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400" dirty="0"/>
              <a:t>e.g., allows you to change a String</a:t>
            </a:r>
          </a:p>
          <a:p>
            <a:pPr marL="431800" indent="-323850">
              <a:buSzPct val="45000"/>
              <a:buFont typeface="Wingdings"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400" dirty="0" err="1"/>
              <a:t>StringBuffer</a:t>
            </a:r>
            <a:r>
              <a:rPr lang="en-US" sz="2400" dirty="0"/>
              <a:t> has several built-in classes</a:t>
            </a:r>
          </a:p>
          <a:p>
            <a:pPr marL="889000" lvl="1" indent="-323850">
              <a:buSzPct val="45000"/>
              <a:buFont typeface="Wingdings"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400" dirty="0"/>
              <a:t>append()</a:t>
            </a:r>
          </a:p>
          <a:p>
            <a:pPr marL="889000" lvl="1" indent="-323850">
              <a:buSzPct val="45000"/>
              <a:buFont typeface="Wingdings"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400" dirty="0"/>
              <a:t>insert()</a:t>
            </a:r>
          </a:p>
          <a:p>
            <a:pPr marL="889000" lvl="1" indent="-323850">
              <a:buSzPct val="45000"/>
              <a:buFont typeface="Wingdings"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400" dirty="0"/>
              <a:t>replace()</a:t>
            </a:r>
          </a:p>
          <a:p>
            <a:pPr marL="889000" lvl="1" indent="-323850">
              <a:buSzPct val="45000"/>
              <a:buFont typeface="Wingdings"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400" dirty="0"/>
              <a:t>delete()</a:t>
            </a:r>
          </a:p>
          <a:p>
            <a:pPr marL="107950">
              <a:buSzPct val="4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US" sz="2400" dirty="0"/>
          </a:p>
        </p:txBody>
      </p:sp>
    </p:spTree>
    <p:extLst>
      <p:ext uri="{BB962C8B-B14F-4D97-AF65-F5344CB8AC3E}">
        <p14:creationId xmlns:p14="http://schemas.microsoft.com/office/powerpoint/2010/main" val="3004725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7">
            <a:extLst>
              <a:ext uri="{FF2B5EF4-FFF2-40B4-BE49-F238E27FC236}">
                <a16:creationId xmlns:a16="http://schemas.microsoft.com/office/drawing/2014/main" id="{33666C0F-25C0-4871-8E6A-E0D807E687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Title 1">
            <a:extLst>
              <a:ext uri="{FF2B5EF4-FFF2-40B4-BE49-F238E27FC236}">
                <a16:creationId xmlns:a16="http://schemas.microsoft.com/office/drawing/2014/main" id="{19577C26-0BB8-4C16-B3F2-B8885C33B649}"/>
              </a:ext>
            </a:extLst>
          </p:cNvPr>
          <p:cNvSpPr>
            <a:spLocks noGrp="1"/>
          </p:cNvSpPr>
          <p:nvPr>
            <p:ph type="title"/>
          </p:nvPr>
        </p:nvSpPr>
        <p:spPr>
          <a:xfrm>
            <a:off x="643467" y="321734"/>
            <a:ext cx="10905066" cy="1135737"/>
          </a:xfrm>
        </p:spPr>
        <p:txBody>
          <a:bodyPr>
            <a:normAutofit/>
          </a:bodyPr>
          <a:lstStyle/>
          <a:p>
            <a:r>
              <a:rPr lang="en-GB" sz="3600" dirty="0"/>
              <a:t>Schedule of classes</a:t>
            </a:r>
          </a:p>
        </p:txBody>
      </p:sp>
      <p:sp>
        <p:nvSpPr>
          <p:cNvPr id="16" name="Rectangle 9">
            <a:extLst>
              <a:ext uri="{FF2B5EF4-FFF2-40B4-BE49-F238E27FC236}">
                <a16:creationId xmlns:a16="http://schemas.microsoft.com/office/drawing/2014/main" id="{52D2A51B-8EE2-4907-8AD5-7AE40653C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Isosceles Triangle 11">
            <a:extLst>
              <a:ext uri="{FF2B5EF4-FFF2-40B4-BE49-F238E27FC236}">
                <a16:creationId xmlns:a16="http://schemas.microsoft.com/office/drawing/2014/main" id="{633B721D-5F30-4871-BBC3-2C8B158C3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 name="Isosceles Triangle 13">
            <a:extLst>
              <a:ext uri="{FF2B5EF4-FFF2-40B4-BE49-F238E27FC236}">
                <a16:creationId xmlns:a16="http://schemas.microsoft.com/office/drawing/2014/main" id="{B50ECB0E-05EB-404E-877B-192848F38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9" name="Rectangle 15">
            <a:extLst>
              <a:ext uri="{FF2B5EF4-FFF2-40B4-BE49-F238E27FC236}">
                <a16:creationId xmlns:a16="http://schemas.microsoft.com/office/drawing/2014/main" id="{CFBC31A3-A0AD-46A8-A225-DE0A95595E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8" name="TextBox 7">
            <a:extLst>
              <a:ext uri="{FF2B5EF4-FFF2-40B4-BE49-F238E27FC236}">
                <a16:creationId xmlns:a16="http://schemas.microsoft.com/office/drawing/2014/main" id="{C9A0C416-A4EF-4721-8E02-A2403BC7901C}"/>
              </a:ext>
            </a:extLst>
          </p:cNvPr>
          <p:cNvSpPr txBox="1"/>
          <p:nvPr/>
        </p:nvSpPr>
        <p:spPr>
          <a:xfrm>
            <a:off x="507030" y="1613051"/>
            <a:ext cx="10287970" cy="3046988"/>
          </a:xfrm>
          <a:prstGeom prst="rect">
            <a:avLst/>
          </a:prstGeom>
          <a:noFill/>
        </p:spPr>
        <p:txBody>
          <a:bodyPr wrap="square" numCol="1">
            <a:spAutoFit/>
          </a:bodyPr>
          <a:lstStyle/>
          <a:p>
            <a:pPr marL="342900" lvl="0" indent="-342900">
              <a:buFont typeface="Symbol" panose="05050102010706020507" pitchFamily="18" charset="2"/>
              <a:buChar char=""/>
            </a:pPr>
            <a:r>
              <a:rPr lang="en-US" sz="2400" dirty="0">
                <a:effectLst/>
                <a:latin typeface="Calibri" panose="020F0502020204030204" pitchFamily="34" charset="0"/>
                <a:ea typeface="Times New Roman" panose="02020603050405020304" pitchFamily="18" charset="0"/>
              </a:rPr>
              <a:t>Mon 22</a:t>
            </a:r>
            <a:r>
              <a:rPr lang="en-US" sz="2400" baseline="30000" dirty="0">
                <a:effectLst/>
                <a:latin typeface="Calibri" panose="020F0502020204030204" pitchFamily="34" charset="0"/>
                <a:ea typeface="Times New Roman" panose="02020603050405020304" pitchFamily="18" charset="0"/>
              </a:rPr>
              <a:t>nd</a:t>
            </a:r>
            <a:r>
              <a:rPr lang="en-US" sz="2400" dirty="0">
                <a:effectLst/>
                <a:latin typeface="Calibri" panose="020F0502020204030204" pitchFamily="34" charset="0"/>
                <a:ea typeface="Times New Roman" panose="02020603050405020304" pitchFamily="18" charset="0"/>
              </a:rPr>
              <a:t> March to Sun 28</a:t>
            </a:r>
            <a:r>
              <a:rPr lang="en-US" sz="2400" baseline="30000" dirty="0">
                <a:effectLst/>
                <a:latin typeface="Calibri" panose="020F0502020204030204" pitchFamily="34" charset="0"/>
                <a:ea typeface="Times New Roman" panose="02020603050405020304" pitchFamily="18" charset="0"/>
              </a:rPr>
              <a:t>th</a:t>
            </a:r>
            <a:r>
              <a:rPr lang="en-US" sz="2400" dirty="0">
                <a:effectLst/>
                <a:latin typeface="Calibri" panose="020F0502020204030204" pitchFamily="34" charset="0"/>
                <a:ea typeface="Times New Roman" panose="02020603050405020304" pitchFamily="18" charset="0"/>
              </a:rPr>
              <a:t> March – Repetition (loop)</a:t>
            </a:r>
            <a:endParaRPr lang="en-IE" sz="2400" dirty="0">
              <a:effectLst/>
              <a:latin typeface="Calibri" panose="020F0502020204030204" pitchFamily="34" charset="0"/>
              <a:ea typeface="Calibri" panose="020F0502020204030204" pitchFamily="34" charset="0"/>
            </a:endParaRPr>
          </a:p>
          <a:p>
            <a:pPr marL="342900" lvl="0" indent="-342900">
              <a:buFont typeface="Symbol" panose="05050102010706020507" pitchFamily="18" charset="2"/>
              <a:buChar char=""/>
            </a:pPr>
            <a:r>
              <a:rPr lang="en-US" sz="2400" dirty="0">
                <a:effectLst/>
                <a:latin typeface="Calibri" panose="020F0502020204030204" pitchFamily="34" charset="0"/>
                <a:ea typeface="Times New Roman" panose="02020603050405020304" pitchFamily="18" charset="0"/>
              </a:rPr>
              <a:t>Mon 29</a:t>
            </a:r>
            <a:r>
              <a:rPr lang="en-US" sz="2400" baseline="30000" dirty="0">
                <a:effectLst/>
                <a:latin typeface="Calibri" panose="020F0502020204030204" pitchFamily="34" charset="0"/>
                <a:ea typeface="Times New Roman" panose="02020603050405020304" pitchFamily="18" charset="0"/>
              </a:rPr>
              <a:t>th</a:t>
            </a:r>
            <a:r>
              <a:rPr lang="en-US" sz="2400" dirty="0">
                <a:effectLst/>
                <a:latin typeface="Calibri" panose="020F0502020204030204" pitchFamily="34" charset="0"/>
                <a:ea typeface="Times New Roman" panose="02020603050405020304" pitchFamily="18" charset="0"/>
              </a:rPr>
              <a:t> March to Sun 4</a:t>
            </a:r>
            <a:r>
              <a:rPr lang="en-US" sz="2400" baseline="30000" dirty="0">
                <a:effectLst/>
                <a:latin typeface="Calibri" panose="020F0502020204030204" pitchFamily="34" charset="0"/>
                <a:ea typeface="Times New Roman" panose="02020603050405020304" pitchFamily="18" charset="0"/>
              </a:rPr>
              <a:t>th</a:t>
            </a:r>
            <a:r>
              <a:rPr lang="en-US" sz="2400" dirty="0">
                <a:effectLst/>
                <a:latin typeface="Calibri" panose="020F0502020204030204" pitchFamily="34" charset="0"/>
                <a:ea typeface="Times New Roman" panose="02020603050405020304" pitchFamily="18" charset="0"/>
              </a:rPr>
              <a:t> April – Characters and Strings (Lecture 1</a:t>
            </a:r>
            <a:r>
              <a:rPr lang="en-US" sz="2400" baseline="30000" dirty="0">
                <a:effectLst/>
                <a:latin typeface="Calibri" panose="020F0502020204030204" pitchFamily="34" charset="0"/>
                <a:ea typeface="Times New Roman" panose="02020603050405020304" pitchFamily="18" charset="0"/>
              </a:rPr>
              <a:t>st</a:t>
            </a:r>
            <a:r>
              <a:rPr lang="en-US" sz="2400" dirty="0">
                <a:effectLst/>
                <a:latin typeface="Calibri" panose="020F0502020204030204" pitchFamily="34" charset="0"/>
                <a:ea typeface="Times New Roman" panose="02020603050405020304" pitchFamily="18" charset="0"/>
              </a:rPr>
              <a:t> April)</a:t>
            </a:r>
            <a:endParaRPr lang="en-IE" sz="2400" dirty="0">
              <a:effectLst/>
              <a:latin typeface="Calibri" panose="020F0502020204030204" pitchFamily="34" charset="0"/>
              <a:ea typeface="Calibri" panose="020F0502020204030204" pitchFamily="34" charset="0"/>
            </a:endParaRPr>
          </a:p>
          <a:p>
            <a:pPr marL="742950" lvl="1" indent="-285750">
              <a:buFont typeface="Courier New" panose="02070309020205020404" pitchFamily="49" charset="0"/>
              <a:buChar char="o"/>
            </a:pPr>
            <a:r>
              <a:rPr lang="en-US" sz="2400" dirty="0">
                <a:effectLst/>
                <a:latin typeface="Calibri" panose="020F0502020204030204" pitchFamily="34" charset="0"/>
                <a:ea typeface="Times New Roman" panose="02020603050405020304" pitchFamily="18" charset="0"/>
              </a:rPr>
              <a:t>Easter break from 2</a:t>
            </a:r>
            <a:r>
              <a:rPr lang="en-US" sz="2400" baseline="30000" dirty="0">
                <a:effectLst/>
                <a:latin typeface="Calibri" panose="020F0502020204030204" pitchFamily="34" charset="0"/>
                <a:ea typeface="Times New Roman" panose="02020603050405020304" pitchFamily="18" charset="0"/>
              </a:rPr>
              <a:t>th</a:t>
            </a:r>
            <a:r>
              <a:rPr lang="en-US" sz="2400" dirty="0">
                <a:effectLst/>
                <a:latin typeface="Calibri" panose="020F0502020204030204" pitchFamily="34" charset="0"/>
                <a:ea typeface="Times New Roman" panose="02020603050405020304" pitchFamily="18" charset="0"/>
              </a:rPr>
              <a:t> April to 9</a:t>
            </a:r>
            <a:r>
              <a:rPr lang="en-US" sz="2400" baseline="30000" dirty="0">
                <a:effectLst/>
                <a:latin typeface="Calibri" panose="020F0502020204030204" pitchFamily="34" charset="0"/>
                <a:ea typeface="Times New Roman" panose="02020603050405020304" pitchFamily="18" charset="0"/>
              </a:rPr>
              <a:t>th</a:t>
            </a:r>
            <a:r>
              <a:rPr lang="en-US" sz="2400" dirty="0">
                <a:effectLst/>
                <a:latin typeface="Calibri" panose="020F0502020204030204" pitchFamily="34" charset="0"/>
                <a:ea typeface="Times New Roman" panose="02020603050405020304" pitchFamily="18" charset="0"/>
              </a:rPr>
              <a:t> April</a:t>
            </a:r>
            <a:endParaRPr lang="en-IE" sz="2400" dirty="0">
              <a:effectLst/>
              <a:latin typeface="Calibri" panose="020F0502020204030204" pitchFamily="34" charset="0"/>
              <a:ea typeface="Calibri" panose="020F0502020204030204" pitchFamily="34" charset="0"/>
            </a:endParaRPr>
          </a:p>
          <a:p>
            <a:pPr marL="342900" lvl="0" indent="-342900">
              <a:buFont typeface="Symbol" panose="05050102010706020507" pitchFamily="18" charset="2"/>
              <a:buChar char=""/>
            </a:pPr>
            <a:r>
              <a:rPr lang="en-US" sz="2400" dirty="0">
                <a:effectLst/>
                <a:latin typeface="Calibri" panose="020F0502020204030204" pitchFamily="34" charset="0"/>
                <a:ea typeface="Times New Roman" panose="02020603050405020304" pitchFamily="18" charset="0"/>
              </a:rPr>
              <a:t>Mon 5</a:t>
            </a:r>
            <a:r>
              <a:rPr lang="en-US" sz="2400" baseline="30000" dirty="0">
                <a:effectLst/>
                <a:latin typeface="Calibri" panose="020F0502020204030204" pitchFamily="34" charset="0"/>
                <a:ea typeface="Times New Roman" panose="02020603050405020304" pitchFamily="18" charset="0"/>
              </a:rPr>
              <a:t>th</a:t>
            </a:r>
            <a:r>
              <a:rPr lang="en-US" sz="2400" dirty="0">
                <a:effectLst/>
                <a:latin typeface="Calibri" panose="020F0502020204030204" pitchFamily="34" charset="0"/>
                <a:ea typeface="Times New Roman" panose="02020603050405020304" pitchFamily="18" charset="0"/>
              </a:rPr>
              <a:t> April to Sun 11</a:t>
            </a:r>
            <a:r>
              <a:rPr lang="en-US" sz="2400" baseline="30000" dirty="0">
                <a:effectLst/>
                <a:latin typeface="Calibri" panose="020F0502020204030204" pitchFamily="34" charset="0"/>
                <a:ea typeface="Times New Roman" panose="02020603050405020304" pitchFamily="18" charset="0"/>
              </a:rPr>
              <a:t>th</a:t>
            </a:r>
            <a:r>
              <a:rPr lang="en-US" sz="2400" dirty="0">
                <a:effectLst/>
                <a:latin typeface="Calibri" panose="020F0502020204030204" pitchFamily="34" charset="0"/>
                <a:ea typeface="Times New Roman" panose="02020603050405020304" pitchFamily="18" charset="0"/>
              </a:rPr>
              <a:t> April – Characters and Strings (lab 10</a:t>
            </a:r>
            <a:r>
              <a:rPr lang="en-US" sz="2400" baseline="30000" dirty="0">
                <a:effectLst/>
                <a:latin typeface="Calibri" panose="020F0502020204030204" pitchFamily="34" charset="0"/>
                <a:ea typeface="Times New Roman" panose="02020603050405020304" pitchFamily="18" charset="0"/>
              </a:rPr>
              <a:t>th</a:t>
            </a:r>
            <a:r>
              <a:rPr lang="en-US" sz="2400" dirty="0">
                <a:effectLst/>
                <a:latin typeface="Calibri" panose="020F0502020204030204" pitchFamily="34" charset="0"/>
                <a:ea typeface="Times New Roman" panose="02020603050405020304" pitchFamily="18" charset="0"/>
              </a:rPr>
              <a:t> April)</a:t>
            </a:r>
            <a:endParaRPr lang="en-IE" sz="2400" dirty="0">
              <a:effectLst/>
              <a:latin typeface="Calibri" panose="020F0502020204030204" pitchFamily="34" charset="0"/>
              <a:ea typeface="Calibri" panose="020F0502020204030204" pitchFamily="34" charset="0"/>
            </a:endParaRPr>
          </a:p>
          <a:p>
            <a:pPr marL="342900" lvl="0" indent="-342900">
              <a:buFont typeface="Symbol" panose="05050102010706020507" pitchFamily="18" charset="2"/>
              <a:buChar char=""/>
            </a:pPr>
            <a:r>
              <a:rPr lang="en-US" sz="2400" dirty="0">
                <a:effectLst/>
                <a:latin typeface="Calibri" panose="020F0502020204030204" pitchFamily="34" charset="0"/>
                <a:ea typeface="Times New Roman" panose="02020603050405020304" pitchFamily="18" charset="0"/>
              </a:rPr>
              <a:t>Mon 12</a:t>
            </a:r>
            <a:r>
              <a:rPr lang="en-US" sz="2400" baseline="30000" dirty="0">
                <a:effectLst/>
                <a:latin typeface="Calibri" panose="020F0502020204030204" pitchFamily="34" charset="0"/>
                <a:ea typeface="Times New Roman" panose="02020603050405020304" pitchFamily="18" charset="0"/>
              </a:rPr>
              <a:t>th</a:t>
            </a:r>
            <a:r>
              <a:rPr lang="en-US" sz="2400" dirty="0">
                <a:effectLst/>
                <a:latin typeface="Calibri" panose="020F0502020204030204" pitchFamily="34" charset="0"/>
                <a:ea typeface="Times New Roman" panose="02020603050405020304" pitchFamily="18" charset="0"/>
              </a:rPr>
              <a:t> April to sun 18</a:t>
            </a:r>
            <a:r>
              <a:rPr lang="en-US" sz="2400" baseline="30000" dirty="0">
                <a:effectLst/>
                <a:latin typeface="Calibri" panose="020F0502020204030204" pitchFamily="34" charset="0"/>
                <a:ea typeface="Times New Roman" panose="02020603050405020304" pitchFamily="18" charset="0"/>
              </a:rPr>
              <a:t>th</a:t>
            </a:r>
            <a:r>
              <a:rPr lang="en-US" sz="2400" dirty="0">
                <a:effectLst/>
                <a:latin typeface="Calibri" panose="020F0502020204030204" pitchFamily="34" charset="0"/>
                <a:ea typeface="Times New Roman" panose="02020603050405020304" pitchFamily="18" charset="0"/>
              </a:rPr>
              <a:t> April - String Buffers </a:t>
            </a:r>
            <a:endParaRPr lang="en-IE" sz="2400" dirty="0">
              <a:effectLst/>
              <a:latin typeface="Calibri" panose="020F0502020204030204" pitchFamily="34" charset="0"/>
              <a:ea typeface="Calibri" panose="020F0502020204030204" pitchFamily="34" charset="0"/>
            </a:endParaRPr>
          </a:p>
          <a:p>
            <a:pPr marL="342900" lvl="0" indent="-342900">
              <a:buFont typeface="Symbol" panose="05050102010706020507" pitchFamily="18" charset="2"/>
              <a:buChar char=""/>
            </a:pPr>
            <a:r>
              <a:rPr lang="en-US" sz="2400" dirty="0">
                <a:effectLst/>
                <a:latin typeface="Calibri" panose="020F0502020204030204" pitchFamily="34" charset="0"/>
                <a:ea typeface="Times New Roman" panose="02020603050405020304" pitchFamily="18" charset="0"/>
              </a:rPr>
              <a:t>Mon 19</a:t>
            </a:r>
            <a:r>
              <a:rPr lang="en-US" sz="2400" baseline="30000" dirty="0">
                <a:effectLst/>
                <a:latin typeface="Calibri" panose="020F0502020204030204" pitchFamily="34" charset="0"/>
                <a:ea typeface="Times New Roman" panose="02020603050405020304" pitchFamily="18" charset="0"/>
              </a:rPr>
              <a:t>th</a:t>
            </a:r>
            <a:r>
              <a:rPr lang="en-US" sz="2400" dirty="0">
                <a:effectLst/>
                <a:latin typeface="Calibri" panose="020F0502020204030204" pitchFamily="34" charset="0"/>
                <a:ea typeface="Times New Roman" panose="02020603050405020304" pitchFamily="18" charset="0"/>
              </a:rPr>
              <a:t> April to Sun 25</a:t>
            </a:r>
            <a:r>
              <a:rPr lang="en-US" sz="2400" baseline="30000" dirty="0">
                <a:effectLst/>
                <a:latin typeface="Calibri" panose="020F0502020204030204" pitchFamily="34" charset="0"/>
                <a:ea typeface="Times New Roman" panose="02020603050405020304" pitchFamily="18" charset="0"/>
              </a:rPr>
              <a:t>th</a:t>
            </a:r>
            <a:r>
              <a:rPr lang="en-US" sz="2400" dirty="0">
                <a:effectLst/>
                <a:latin typeface="Calibri" panose="020F0502020204030204" pitchFamily="34" charset="0"/>
                <a:ea typeface="Times New Roman" panose="02020603050405020304" pitchFamily="18" charset="0"/>
              </a:rPr>
              <a:t> April - Arrays</a:t>
            </a:r>
            <a:endParaRPr lang="en-IE" sz="2400" dirty="0">
              <a:effectLst/>
              <a:latin typeface="Calibri" panose="020F0502020204030204" pitchFamily="34" charset="0"/>
              <a:ea typeface="Calibri" panose="020F0502020204030204" pitchFamily="34" charset="0"/>
            </a:endParaRPr>
          </a:p>
          <a:p>
            <a:pPr marL="342900" lvl="0" indent="-342900">
              <a:buFont typeface="Symbol" panose="05050102010706020507" pitchFamily="18" charset="2"/>
              <a:buChar char=""/>
            </a:pPr>
            <a:r>
              <a:rPr lang="en-US" sz="2400" dirty="0">
                <a:effectLst/>
                <a:latin typeface="Calibri" panose="020F0502020204030204" pitchFamily="34" charset="0"/>
                <a:ea typeface="Times New Roman" panose="02020603050405020304" pitchFamily="18" charset="0"/>
              </a:rPr>
              <a:t>Mon 26</a:t>
            </a:r>
            <a:r>
              <a:rPr lang="en-US" sz="2400" baseline="30000" dirty="0">
                <a:effectLst/>
                <a:latin typeface="Calibri" panose="020F0502020204030204" pitchFamily="34" charset="0"/>
                <a:ea typeface="Times New Roman" panose="02020603050405020304" pitchFamily="18" charset="0"/>
              </a:rPr>
              <a:t>th</a:t>
            </a:r>
            <a:r>
              <a:rPr lang="en-US" sz="2400" dirty="0">
                <a:effectLst/>
                <a:latin typeface="Calibri" panose="020F0502020204030204" pitchFamily="34" charset="0"/>
                <a:ea typeface="Times New Roman" panose="02020603050405020304" pitchFamily="18" charset="0"/>
              </a:rPr>
              <a:t> April to Sun 2</a:t>
            </a:r>
            <a:r>
              <a:rPr lang="en-US" sz="2400" baseline="30000" dirty="0">
                <a:effectLst/>
                <a:latin typeface="Calibri" panose="020F0502020204030204" pitchFamily="34" charset="0"/>
                <a:ea typeface="Times New Roman" panose="02020603050405020304" pitchFamily="18" charset="0"/>
              </a:rPr>
              <a:t>nd</a:t>
            </a:r>
            <a:r>
              <a:rPr lang="en-US" sz="2400" dirty="0">
                <a:effectLst/>
                <a:latin typeface="Calibri" panose="020F0502020204030204" pitchFamily="34" charset="0"/>
                <a:ea typeface="Times New Roman" panose="02020603050405020304" pitchFamily="18" charset="0"/>
              </a:rPr>
              <a:t> May – Revision/Q &amp;A</a:t>
            </a:r>
            <a:endParaRPr lang="en-IE" sz="2400" dirty="0">
              <a:effectLst/>
              <a:latin typeface="Calibri" panose="020F0502020204030204" pitchFamily="34" charset="0"/>
              <a:ea typeface="Calibri" panose="020F0502020204030204" pitchFamily="34" charset="0"/>
            </a:endParaRPr>
          </a:p>
          <a:p>
            <a:pPr marL="571500" lvl="1"/>
            <a:endParaRPr lang="en-US" sz="2400" dirty="0"/>
          </a:p>
        </p:txBody>
      </p:sp>
    </p:spTree>
    <p:extLst>
      <p:ext uri="{BB962C8B-B14F-4D97-AF65-F5344CB8AC3E}">
        <p14:creationId xmlns:p14="http://schemas.microsoft.com/office/powerpoint/2010/main" val="38053995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7">
            <a:extLst>
              <a:ext uri="{FF2B5EF4-FFF2-40B4-BE49-F238E27FC236}">
                <a16:creationId xmlns:a16="http://schemas.microsoft.com/office/drawing/2014/main" id="{33666C0F-25C0-4871-8E6A-E0D807E687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Title 1">
            <a:extLst>
              <a:ext uri="{FF2B5EF4-FFF2-40B4-BE49-F238E27FC236}">
                <a16:creationId xmlns:a16="http://schemas.microsoft.com/office/drawing/2014/main" id="{19577C26-0BB8-4C16-B3F2-B8885C33B649}"/>
              </a:ext>
            </a:extLst>
          </p:cNvPr>
          <p:cNvSpPr>
            <a:spLocks noGrp="1"/>
          </p:cNvSpPr>
          <p:nvPr>
            <p:ph type="title"/>
          </p:nvPr>
        </p:nvSpPr>
        <p:spPr>
          <a:xfrm>
            <a:off x="643467" y="321734"/>
            <a:ext cx="10905066" cy="1135737"/>
          </a:xfrm>
        </p:spPr>
        <p:txBody>
          <a:bodyPr>
            <a:normAutofit/>
          </a:bodyPr>
          <a:lstStyle/>
          <a:p>
            <a:r>
              <a:rPr lang="en-GB" sz="3600" dirty="0"/>
              <a:t>String Methods – Other useful methods</a:t>
            </a:r>
          </a:p>
        </p:txBody>
      </p:sp>
      <p:sp>
        <p:nvSpPr>
          <p:cNvPr id="16" name="Rectangle 9">
            <a:extLst>
              <a:ext uri="{FF2B5EF4-FFF2-40B4-BE49-F238E27FC236}">
                <a16:creationId xmlns:a16="http://schemas.microsoft.com/office/drawing/2014/main" id="{52D2A51B-8EE2-4907-8AD5-7AE40653C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Isosceles Triangle 11">
            <a:extLst>
              <a:ext uri="{FF2B5EF4-FFF2-40B4-BE49-F238E27FC236}">
                <a16:creationId xmlns:a16="http://schemas.microsoft.com/office/drawing/2014/main" id="{633B721D-5F30-4871-BBC3-2C8B158C3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 name="Isosceles Triangle 13">
            <a:extLst>
              <a:ext uri="{FF2B5EF4-FFF2-40B4-BE49-F238E27FC236}">
                <a16:creationId xmlns:a16="http://schemas.microsoft.com/office/drawing/2014/main" id="{B50ECB0E-05EB-404E-877B-192848F38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9" name="Rectangle 15">
            <a:extLst>
              <a:ext uri="{FF2B5EF4-FFF2-40B4-BE49-F238E27FC236}">
                <a16:creationId xmlns:a16="http://schemas.microsoft.com/office/drawing/2014/main" id="{CFBC31A3-A0AD-46A8-A225-DE0A95595E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8" name="TextBox 7">
            <a:extLst>
              <a:ext uri="{FF2B5EF4-FFF2-40B4-BE49-F238E27FC236}">
                <a16:creationId xmlns:a16="http://schemas.microsoft.com/office/drawing/2014/main" id="{C9A0C416-A4EF-4721-8E02-A2403BC7901C}"/>
              </a:ext>
            </a:extLst>
          </p:cNvPr>
          <p:cNvSpPr txBox="1"/>
          <p:nvPr/>
        </p:nvSpPr>
        <p:spPr>
          <a:xfrm>
            <a:off x="507030" y="1613051"/>
            <a:ext cx="10287970" cy="5262979"/>
          </a:xfrm>
          <a:prstGeom prst="rect">
            <a:avLst/>
          </a:prstGeom>
          <a:noFill/>
        </p:spPr>
        <p:txBody>
          <a:bodyPr wrap="square" numCol="1">
            <a:spAutoFit/>
          </a:bodyPr>
          <a:lstStyle/>
          <a:p>
            <a:pPr marL="114300" indent="0">
              <a:buNone/>
            </a:pPr>
            <a:endParaRPr lang="en-US" sz="2400" dirty="0"/>
          </a:p>
          <a:p>
            <a:pPr marL="114300" indent="0">
              <a:buNone/>
            </a:pPr>
            <a:endParaRPr lang="en-US" sz="2400" dirty="0"/>
          </a:p>
          <a:p>
            <a:pPr marL="114300" indent="0">
              <a:buNone/>
            </a:pPr>
            <a:endParaRPr lang="en-US" sz="2400" dirty="0"/>
          </a:p>
          <a:p>
            <a:pPr marL="114300" indent="0">
              <a:buNone/>
            </a:pPr>
            <a:endParaRPr lang="en-US" sz="2400" dirty="0"/>
          </a:p>
          <a:p>
            <a:pPr marL="114300" indent="0">
              <a:buNone/>
            </a:pPr>
            <a:endParaRPr lang="en-US" sz="2400" dirty="0"/>
          </a:p>
          <a:p>
            <a:pPr marL="114300" indent="0">
              <a:buNone/>
            </a:pPr>
            <a:endParaRPr lang="en-US" sz="2400" dirty="0"/>
          </a:p>
          <a:p>
            <a:pPr marL="114300" indent="0">
              <a:buNone/>
            </a:pPr>
            <a:endParaRPr lang="en-US" sz="2400" dirty="0"/>
          </a:p>
          <a:p>
            <a:pPr marL="114300" indent="0">
              <a:buNone/>
            </a:pPr>
            <a:endParaRPr lang="en-US" sz="2400" dirty="0"/>
          </a:p>
          <a:p>
            <a:pPr marL="114300" indent="0">
              <a:buNone/>
            </a:pPr>
            <a:endParaRPr lang="en-US" sz="2400" dirty="0"/>
          </a:p>
          <a:p>
            <a:pPr marL="114300" indent="0">
              <a:buNone/>
            </a:pPr>
            <a:endParaRPr lang="en-US" sz="2400" dirty="0"/>
          </a:p>
          <a:p>
            <a:pPr marL="114300" indent="0">
              <a:buNone/>
            </a:pPr>
            <a:endParaRPr lang="en-US" sz="2400" dirty="0"/>
          </a:p>
          <a:p>
            <a:pPr marL="114300" indent="0">
              <a:buNone/>
            </a:pPr>
            <a:endParaRPr lang="en-US" sz="2400" dirty="0"/>
          </a:p>
          <a:p>
            <a:pPr marL="114300" indent="0">
              <a:buNone/>
            </a:pPr>
            <a:endParaRPr lang="en-US" sz="2400" dirty="0"/>
          </a:p>
          <a:p>
            <a:pPr marL="114300" indent="0">
              <a:buNone/>
            </a:pPr>
            <a:r>
              <a:rPr lang="en-US" sz="2400" dirty="0"/>
              <a:t>See here for reference - https://www.w3schools.com/java/java_ref_string.asp</a:t>
            </a:r>
          </a:p>
        </p:txBody>
      </p:sp>
      <p:graphicFrame>
        <p:nvGraphicFramePr>
          <p:cNvPr id="2" name="Table 2">
            <a:extLst>
              <a:ext uri="{FF2B5EF4-FFF2-40B4-BE49-F238E27FC236}">
                <a16:creationId xmlns:a16="http://schemas.microsoft.com/office/drawing/2014/main" id="{B5477D29-0B64-42E0-AE08-4BEE6FBF2516}"/>
              </a:ext>
            </a:extLst>
          </p:cNvPr>
          <p:cNvGraphicFramePr>
            <a:graphicFrameLocks noGrp="1"/>
          </p:cNvGraphicFramePr>
          <p:nvPr>
            <p:extLst>
              <p:ext uri="{D42A27DB-BD31-4B8C-83A1-F6EECF244321}">
                <p14:modId xmlns:p14="http://schemas.microsoft.com/office/powerpoint/2010/main" val="1432336236"/>
              </p:ext>
            </p:extLst>
          </p:nvPr>
        </p:nvGraphicFramePr>
        <p:xfrm>
          <a:off x="1014060" y="1547580"/>
          <a:ext cx="9100820" cy="4623475"/>
        </p:xfrm>
        <a:graphic>
          <a:graphicData uri="http://schemas.openxmlformats.org/drawingml/2006/table">
            <a:tbl>
              <a:tblPr firstRow="1" bandRow="1">
                <a:tableStyleId>{5C22544A-7EE6-4342-B048-85BDC9FD1C3A}</a:tableStyleId>
              </a:tblPr>
              <a:tblGrid>
                <a:gridCol w="1690413">
                  <a:extLst>
                    <a:ext uri="{9D8B030D-6E8A-4147-A177-3AD203B41FA5}">
                      <a16:colId xmlns:a16="http://schemas.microsoft.com/office/drawing/2014/main" val="3237499207"/>
                    </a:ext>
                  </a:extLst>
                </a:gridCol>
                <a:gridCol w="6168325">
                  <a:extLst>
                    <a:ext uri="{9D8B030D-6E8A-4147-A177-3AD203B41FA5}">
                      <a16:colId xmlns:a16="http://schemas.microsoft.com/office/drawing/2014/main" val="3828568310"/>
                    </a:ext>
                  </a:extLst>
                </a:gridCol>
                <a:gridCol w="1242082">
                  <a:extLst>
                    <a:ext uri="{9D8B030D-6E8A-4147-A177-3AD203B41FA5}">
                      <a16:colId xmlns:a16="http://schemas.microsoft.com/office/drawing/2014/main" val="2309741497"/>
                    </a:ext>
                  </a:extLst>
                </a:gridCol>
              </a:tblGrid>
              <a:tr h="329264">
                <a:tc>
                  <a:txBody>
                    <a:bodyPr/>
                    <a:lstStyle/>
                    <a:p>
                      <a:endParaRPr lang="en-IE" sz="1800" dirty="0">
                        <a:solidFill>
                          <a:schemeClr val="tx1"/>
                        </a:solidFill>
                      </a:endParaRPr>
                    </a:p>
                  </a:txBody>
                  <a:tcPr/>
                </a:tc>
                <a:tc>
                  <a:txBody>
                    <a:bodyPr/>
                    <a:lstStyle/>
                    <a:p>
                      <a:endParaRPr lang="en-IE" sz="1800" dirty="0">
                        <a:solidFill>
                          <a:schemeClr val="tx1"/>
                        </a:solidFill>
                      </a:endParaRPr>
                    </a:p>
                  </a:txBody>
                  <a:tcPr/>
                </a:tc>
                <a:tc>
                  <a:txBody>
                    <a:bodyPr/>
                    <a:lstStyle/>
                    <a:p>
                      <a:endParaRPr lang="en-IE" sz="1800">
                        <a:solidFill>
                          <a:schemeClr val="tx1"/>
                        </a:solidFill>
                      </a:endParaRPr>
                    </a:p>
                  </a:txBody>
                  <a:tcPr/>
                </a:tc>
                <a:extLst>
                  <a:ext uri="{0D108BD9-81ED-4DB2-BD59-A6C34878D82A}">
                    <a16:rowId xmlns:a16="http://schemas.microsoft.com/office/drawing/2014/main" val="4115562213"/>
                  </a:ext>
                </a:extLst>
              </a:tr>
              <a:tr h="585358">
                <a:tc>
                  <a:txBody>
                    <a:bodyPr/>
                    <a:lstStyle/>
                    <a:p>
                      <a:pPr algn="l" fontAlgn="t"/>
                      <a:r>
                        <a:rPr lang="en-IE" sz="1800" b="0" i="0" kern="1200" dirty="0" err="1">
                          <a:solidFill>
                            <a:srgbClr val="0563C1"/>
                          </a:solidFill>
                          <a:effectLst/>
                          <a:latin typeface="+mn-lt"/>
                          <a:ea typeface="+mn-ea"/>
                          <a:cs typeface="+mn-cs"/>
                          <a:hlinkClick r:id="rId3">
                            <a:extLst>
                              <a:ext uri="{A12FA001-AC4F-418D-AE19-62706E023703}">
                                <ahyp:hlinkClr xmlns:ahyp="http://schemas.microsoft.com/office/drawing/2018/hyperlinkcolor" val="tx"/>
                              </a:ext>
                            </a:extLst>
                          </a:hlinkClick>
                        </a:rPr>
                        <a:t>indexOf</a:t>
                      </a:r>
                      <a:r>
                        <a:rPr lang="en-IE" sz="1800" b="0" i="0" kern="1200" dirty="0">
                          <a:solidFill>
                            <a:schemeClr val="tx1"/>
                          </a:solidFill>
                          <a:effectLst/>
                          <a:latin typeface="+mn-lt"/>
                          <a:ea typeface="+mn-ea"/>
                          <a:cs typeface="+mn-cs"/>
                          <a:hlinkClick r:id="rId3">
                            <a:extLst>
                              <a:ext uri="{A12FA001-AC4F-418D-AE19-62706E023703}">
                                <ahyp:hlinkClr xmlns:ahyp="http://schemas.microsoft.com/office/drawing/2018/hyperlinkcolor" val="tx"/>
                              </a:ext>
                            </a:extLst>
                          </a:hlinkClick>
                        </a:rPr>
                        <a:t>()</a:t>
                      </a:r>
                      <a:endParaRPr lang="en-IE" sz="1800" dirty="0">
                        <a:solidFill>
                          <a:schemeClr val="tx1"/>
                        </a:solidFill>
                        <a:effectLst/>
                      </a:endParaRPr>
                    </a:p>
                  </a:txBody>
                  <a:tcPr marL="101600" marR="50800" marT="50800" marB="50800"/>
                </a:tc>
                <a:tc>
                  <a:txBody>
                    <a:bodyPr/>
                    <a:lstStyle/>
                    <a:p>
                      <a:pPr algn="l" fontAlgn="t"/>
                      <a:r>
                        <a:rPr lang="en-US" sz="1800" dirty="0">
                          <a:solidFill>
                            <a:schemeClr val="tx1"/>
                          </a:solidFill>
                          <a:effectLst/>
                        </a:rPr>
                        <a:t>Returns the position of the first found occurrence of specified characters in a string</a:t>
                      </a:r>
                    </a:p>
                  </a:txBody>
                  <a:tcPr marL="50800" marR="50800" marT="50800" marB="50800"/>
                </a:tc>
                <a:tc>
                  <a:txBody>
                    <a:bodyPr/>
                    <a:lstStyle/>
                    <a:p>
                      <a:pPr algn="l" fontAlgn="t"/>
                      <a:r>
                        <a:rPr lang="en-US" sz="1800" dirty="0">
                          <a:solidFill>
                            <a:schemeClr val="tx1"/>
                          </a:solidFill>
                          <a:effectLst/>
                        </a:rPr>
                        <a:t>int</a:t>
                      </a:r>
                    </a:p>
                  </a:txBody>
                  <a:tcPr marL="50800" marR="50800" marT="50800" marB="50800"/>
                </a:tc>
                <a:extLst>
                  <a:ext uri="{0D108BD9-81ED-4DB2-BD59-A6C34878D82A}">
                    <a16:rowId xmlns:a16="http://schemas.microsoft.com/office/drawing/2014/main" val="3556193766"/>
                  </a:ext>
                </a:extLst>
              </a:tr>
              <a:tr h="5853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sz="1800" b="0" i="0" kern="1200" dirty="0">
                          <a:solidFill>
                            <a:schemeClr val="tx1"/>
                          </a:solidFill>
                          <a:effectLst/>
                          <a:latin typeface="+mn-lt"/>
                          <a:ea typeface="+mn-ea"/>
                          <a:cs typeface="+mn-cs"/>
                          <a:hlinkClick r:id="rId4">
                            <a:extLst>
                              <a:ext uri="{A12FA001-AC4F-418D-AE19-62706E023703}">
                                <ahyp:hlinkClr xmlns:ahyp="http://schemas.microsoft.com/office/drawing/2018/hyperlinkcolor" val="tx"/>
                              </a:ext>
                            </a:extLst>
                          </a:hlinkClick>
                        </a:rPr>
                        <a:t>equals()</a:t>
                      </a:r>
                      <a:endParaRPr lang="en-US" sz="1800" dirty="0">
                        <a:solidFill>
                          <a:schemeClr val="tx1"/>
                        </a:solidFill>
                      </a:endParaRPr>
                    </a:p>
                  </a:txBody>
                  <a:tcPr/>
                </a:tc>
                <a:tc>
                  <a:txBody>
                    <a:bodyPr/>
                    <a:lstStyle/>
                    <a:p>
                      <a:pPr algn="l" fontAlgn="t"/>
                      <a:r>
                        <a:rPr lang="en-US" sz="1800" dirty="0">
                          <a:solidFill>
                            <a:schemeClr val="tx1"/>
                          </a:solidFill>
                          <a:effectLst/>
                        </a:rPr>
                        <a:t>Compares two strings. Returns true if the strings are equal, and false if not</a:t>
                      </a:r>
                    </a:p>
                  </a:txBody>
                  <a:tcPr marL="50800" marR="50800" marT="50800" marB="50800"/>
                </a:tc>
                <a:tc>
                  <a:txBody>
                    <a:bodyPr/>
                    <a:lstStyle/>
                    <a:p>
                      <a:pPr algn="l" fontAlgn="t"/>
                      <a:r>
                        <a:rPr lang="en-US" sz="1800" dirty="0" err="1">
                          <a:solidFill>
                            <a:schemeClr val="tx1"/>
                          </a:solidFill>
                          <a:effectLst/>
                        </a:rPr>
                        <a:t>boolean</a:t>
                      </a:r>
                      <a:endParaRPr lang="en-US" sz="1800" dirty="0">
                        <a:solidFill>
                          <a:schemeClr val="tx1"/>
                        </a:solidFill>
                        <a:effectLst/>
                      </a:endParaRPr>
                    </a:p>
                  </a:txBody>
                  <a:tcPr marL="50800" marR="50800" marT="50800" marB="50800"/>
                </a:tc>
                <a:extLst>
                  <a:ext uri="{0D108BD9-81ED-4DB2-BD59-A6C34878D82A}">
                    <a16:rowId xmlns:a16="http://schemas.microsoft.com/office/drawing/2014/main" val="411634215"/>
                  </a:ext>
                </a:extLst>
              </a:tr>
              <a:tr h="4634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sz="1800" b="0" i="0" kern="1200" dirty="0">
                          <a:solidFill>
                            <a:schemeClr val="tx1"/>
                          </a:solidFill>
                          <a:effectLst/>
                          <a:latin typeface="+mn-lt"/>
                          <a:ea typeface="+mn-ea"/>
                          <a:cs typeface="+mn-cs"/>
                        </a:rPr>
                        <a:t>split()</a:t>
                      </a:r>
                      <a:endParaRPr lang="en-US" sz="1800" dirty="0">
                        <a:solidFill>
                          <a:schemeClr val="tx1"/>
                        </a:solidFill>
                      </a:endParaRPr>
                    </a:p>
                  </a:txBody>
                  <a:tcPr/>
                </a:tc>
                <a:tc>
                  <a:txBody>
                    <a:bodyPr/>
                    <a:lstStyle/>
                    <a:p>
                      <a:r>
                        <a:rPr lang="en-US" sz="1800" dirty="0">
                          <a:solidFill>
                            <a:schemeClr val="tx1"/>
                          </a:solidFill>
                        </a:rPr>
                        <a:t>Splits a string into an array of substrings	</a:t>
                      </a:r>
                    </a:p>
                  </a:txBody>
                  <a:tcPr/>
                </a:tc>
                <a:tc>
                  <a:txBody>
                    <a:bodyPr/>
                    <a:lstStyle/>
                    <a:p>
                      <a:r>
                        <a:rPr lang="en-US" sz="1800" dirty="0">
                          <a:solidFill>
                            <a:schemeClr val="tx1"/>
                          </a:solidFill>
                        </a:rPr>
                        <a:t>String[] </a:t>
                      </a:r>
                    </a:p>
                  </a:txBody>
                  <a:tcPr/>
                </a:tc>
                <a:extLst>
                  <a:ext uri="{0D108BD9-81ED-4DB2-BD59-A6C34878D82A}">
                    <a16:rowId xmlns:a16="http://schemas.microsoft.com/office/drawing/2014/main" val="1677081951"/>
                  </a:ext>
                </a:extLst>
              </a:tr>
              <a:tr h="57621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sz="1800" b="0" i="0" kern="1200" dirty="0">
                          <a:solidFill>
                            <a:schemeClr val="tx1"/>
                          </a:solidFill>
                          <a:effectLst/>
                          <a:latin typeface="+mn-lt"/>
                          <a:ea typeface="+mn-ea"/>
                          <a:cs typeface="+mn-cs"/>
                        </a:rPr>
                        <a:t>substring()</a:t>
                      </a:r>
                      <a:endParaRPr lang="en-US" sz="1800" dirty="0">
                        <a:solidFill>
                          <a:schemeClr val="tx1"/>
                        </a:solidFill>
                      </a:endParaRPr>
                    </a:p>
                  </a:txBody>
                  <a:tcPr/>
                </a:tc>
                <a:tc>
                  <a:txBody>
                    <a:bodyPr/>
                    <a:lstStyle/>
                    <a:p>
                      <a:r>
                        <a:rPr lang="en-US" sz="1800" dirty="0">
                          <a:solidFill>
                            <a:schemeClr val="tx1"/>
                          </a:solidFill>
                        </a:rPr>
                        <a:t>Extracts the characters from a string, beginning at a specified start position, and through the specified number of </a:t>
                      </a:r>
                      <a:r>
                        <a:rPr lang="en-US" sz="1800" dirty="0" err="1">
                          <a:solidFill>
                            <a:schemeClr val="tx1"/>
                          </a:solidFill>
                        </a:rPr>
                        <a:t>characte</a:t>
                      </a:r>
                      <a:endParaRPr lang="en-US" sz="1800" dirty="0">
                        <a:solidFill>
                          <a:schemeClr val="tx1"/>
                        </a:solidFill>
                      </a:endParaRPr>
                    </a:p>
                  </a:txBody>
                  <a:tcPr/>
                </a:tc>
                <a:tc>
                  <a:txBody>
                    <a:bodyPr/>
                    <a:lstStyle/>
                    <a:p>
                      <a:r>
                        <a:rPr lang="en-US" sz="1800" dirty="0">
                          <a:solidFill>
                            <a:schemeClr val="tx1"/>
                          </a:solidFill>
                        </a:rPr>
                        <a:t>String</a:t>
                      </a:r>
                    </a:p>
                  </a:txBody>
                  <a:tcPr/>
                </a:tc>
                <a:extLst>
                  <a:ext uri="{0D108BD9-81ED-4DB2-BD59-A6C34878D82A}">
                    <a16:rowId xmlns:a16="http://schemas.microsoft.com/office/drawing/2014/main" val="2827429746"/>
                  </a:ext>
                </a:extLst>
              </a:tr>
              <a:tr h="4634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solidFill>
                            <a:schemeClr val="tx1"/>
                          </a:solidFill>
                        </a:rPr>
                        <a:t>isEmpty</a:t>
                      </a:r>
                      <a:r>
                        <a:rPr lang="en-US" sz="1800" dirty="0">
                          <a:solidFill>
                            <a:schemeClr val="tx1"/>
                          </a:solidFill>
                        </a:rPr>
                        <a:t>()</a:t>
                      </a:r>
                    </a:p>
                  </a:txBody>
                  <a:tcPr/>
                </a:tc>
                <a:tc>
                  <a:txBody>
                    <a:bodyPr/>
                    <a:lstStyle/>
                    <a:p>
                      <a:pPr algn="l" fontAlgn="t"/>
                      <a:r>
                        <a:rPr lang="en-US" sz="1800" dirty="0">
                          <a:solidFill>
                            <a:schemeClr val="tx1"/>
                          </a:solidFill>
                          <a:effectLst/>
                        </a:rPr>
                        <a:t>Checks whether a string is empty or not	</a:t>
                      </a:r>
                    </a:p>
                  </a:txBody>
                  <a:tcPr marL="50800" marR="50800" marT="50800" marB="50800"/>
                </a:tc>
                <a:tc>
                  <a:txBody>
                    <a:bodyPr/>
                    <a:lstStyle/>
                    <a:p>
                      <a:pPr algn="l" fontAlgn="t"/>
                      <a:r>
                        <a:rPr lang="en-US" sz="1800" dirty="0" err="1">
                          <a:solidFill>
                            <a:schemeClr val="tx1"/>
                          </a:solidFill>
                          <a:effectLst/>
                        </a:rPr>
                        <a:t>boolean</a:t>
                      </a:r>
                      <a:endParaRPr lang="en-US" sz="1800" dirty="0">
                        <a:solidFill>
                          <a:schemeClr val="tx1"/>
                        </a:solidFill>
                        <a:effectLst/>
                      </a:endParaRPr>
                    </a:p>
                  </a:txBody>
                  <a:tcPr marL="50800" marR="50800" marT="50800" marB="50800"/>
                </a:tc>
                <a:extLst>
                  <a:ext uri="{0D108BD9-81ED-4DB2-BD59-A6C34878D82A}">
                    <a16:rowId xmlns:a16="http://schemas.microsoft.com/office/drawing/2014/main" val="3233459344"/>
                  </a:ext>
                </a:extLst>
              </a:tr>
              <a:tr h="4634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sz="1800" b="0" i="0" kern="1200" dirty="0" err="1">
                          <a:solidFill>
                            <a:srgbClr val="0563C1"/>
                          </a:solidFill>
                          <a:effectLst/>
                          <a:latin typeface="+mn-lt"/>
                          <a:ea typeface="+mn-ea"/>
                          <a:cs typeface="+mn-cs"/>
                          <a:hlinkClick r:id="rId5">
                            <a:extLst>
                              <a:ext uri="{A12FA001-AC4F-418D-AE19-62706E023703}">
                                <ahyp:hlinkClr xmlns:ahyp="http://schemas.microsoft.com/office/drawing/2018/hyperlinkcolor" val="tx"/>
                              </a:ext>
                            </a:extLst>
                          </a:hlinkClick>
                        </a:rPr>
                        <a:t>toLowerCase</a:t>
                      </a:r>
                      <a:r>
                        <a:rPr lang="en-IE" sz="1800" b="0" i="0" kern="1200" dirty="0">
                          <a:solidFill>
                            <a:schemeClr val="tx1"/>
                          </a:solidFill>
                          <a:effectLst/>
                          <a:latin typeface="+mn-lt"/>
                          <a:ea typeface="+mn-ea"/>
                          <a:cs typeface="+mn-cs"/>
                          <a:hlinkClick r:id="rId5">
                            <a:extLst>
                              <a:ext uri="{A12FA001-AC4F-418D-AE19-62706E023703}">
                                <ahyp:hlinkClr xmlns:ahyp="http://schemas.microsoft.com/office/drawing/2018/hyperlinkcolor" val="tx"/>
                              </a:ext>
                            </a:extLst>
                          </a:hlinkClick>
                        </a:rPr>
                        <a:t>()</a:t>
                      </a:r>
                      <a:endParaRPr lang="en-US" sz="1800" dirty="0">
                        <a:solidFill>
                          <a:schemeClr val="tx1"/>
                        </a:solidFill>
                      </a:endParaRPr>
                    </a:p>
                  </a:txBody>
                  <a:tcPr/>
                </a:tc>
                <a:tc>
                  <a:txBody>
                    <a:bodyPr/>
                    <a:lstStyle/>
                    <a:p>
                      <a:pPr algn="l" fontAlgn="t"/>
                      <a:r>
                        <a:rPr lang="en-US" sz="1800" dirty="0">
                          <a:solidFill>
                            <a:schemeClr val="tx1"/>
                          </a:solidFill>
                          <a:effectLst/>
                        </a:rPr>
                        <a:t>Converts a string to lower case letters	</a:t>
                      </a:r>
                    </a:p>
                  </a:txBody>
                  <a:tcPr marL="50800" marR="50800" marT="50800" marB="50800"/>
                </a:tc>
                <a:tc>
                  <a:txBody>
                    <a:bodyPr/>
                    <a:lstStyle/>
                    <a:p>
                      <a:pPr algn="l" fontAlgn="t"/>
                      <a:r>
                        <a:rPr lang="en-US" sz="1800" dirty="0">
                          <a:solidFill>
                            <a:schemeClr val="tx1"/>
                          </a:solidFill>
                          <a:effectLst/>
                        </a:rPr>
                        <a:t>String</a:t>
                      </a:r>
                    </a:p>
                  </a:txBody>
                  <a:tcPr marL="50800" marR="50800" marT="50800" marB="50800"/>
                </a:tc>
                <a:extLst>
                  <a:ext uri="{0D108BD9-81ED-4DB2-BD59-A6C34878D82A}">
                    <a16:rowId xmlns:a16="http://schemas.microsoft.com/office/drawing/2014/main" val="4217755120"/>
                  </a:ext>
                </a:extLst>
              </a:tr>
              <a:tr h="4634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sz="1800" b="0" i="0" kern="1200" dirty="0" err="1">
                          <a:solidFill>
                            <a:srgbClr val="0563C1"/>
                          </a:solidFill>
                          <a:effectLst/>
                          <a:latin typeface="+mn-lt"/>
                          <a:ea typeface="+mn-ea"/>
                          <a:cs typeface="+mn-cs"/>
                          <a:hlinkClick r:id="rId6">
                            <a:extLst>
                              <a:ext uri="{A12FA001-AC4F-418D-AE19-62706E023703}">
                                <ahyp:hlinkClr xmlns:ahyp="http://schemas.microsoft.com/office/drawing/2018/hyperlinkcolor" val="tx"/>
                              </a:ext>
                            </a:extLst>
                          </a:hlinkClick>
                        </a:rPr>
                        <a:t>toUpperCase</a:t>
                      </a:r>
                      <a:r>
                        <a:rPr lang="en-IE" sz="1800" b="0" i="0" kern="1200" dirty="0">
                          <a:solidFill>
                            <a:schemeClr val="tx1"/>
                          </a:solidFill>
                          <a:effectLst/>
                          <a:latin typeface="+mn-lt"/>
                          <a:ea typeface="+mn-ea"/>
                          <a:cs typeface="+mn-cs"/>
                          <a:hlinkClick r:id="rId6">
                            <a:extLst>
                              <a:ext uri="{A12FA001-AC4F-418D-AE19-62706E023703}">
                                <ahyp:hlinkClr xmlns:ahyp="http://schemas.microsoft.com/office/drawing/2018/hyperlinkcolor" val="tx"/>
                              </a:ext>
                            </a:extLst>
                          </a:hlinkClick>
                        </a:rPr>
                        <a:t>()</a:t>
                      </a:r>
                      <a:endParaRPr lang="en-US" sz="1800" dirty="0">
                        <a:solidFill>
                          <a:schemeClr val="tx1"/>
                        </a:solidFill>
                      </a:endParaRPr>
                    </a:p>
                  </a:txBody>
                  <a:tcPr/>
                </a:tc>
                <a:tc>
                  <a:txBody>
                    <a:bodyPr/>
                    <a:lstStyle/>
                    <a:p>
                      <a:r>
                        <a:rPr lang="en-US" sz="1800" dirty="0">
                          <a:solidFill>
                            <a:schemeClr val="tx1"/>
                          </a:solidFill>
                        </a:rPr>
                        <a:t>Converts a string to upper case letters	</a:t>
                      </a:r>
                      <a:endParaRPr lang="en-IE" sz="1800" dirty="0">
                        <a:solidFill>
                          <a:schemeClr val="tx1"/>
                        </a:solidFill>
                      </a:endParaRPr>
                    </a:p>
                  </a:txBody>
                  <a:tcPr/>
                </a:tc>
                <a:tc>
                  <a:txBody>
                    <a:bodyPr/>
                    <a:lstStyle/>
                    <a:p>
                      <a:r>
                        <a:rPr lang="en-US" sz="1800" dirty="0">
                          <a:solidFill>
                            <a:schemeClr val="tx1"/>
                          </a:solidFill>
                        </a:rPr>
                        <a:t>String</a:t>
                      </a:r>
                      <a:endParaRPr lang="en-IE" sz="1800" dirty="0">
                        <a:solidFill>
                          <a:schemeClr val="tx1"/>
                        </a:solidFill>
                      </a:endParaRPr>
                    </a:p>
                  </a:txBody>
                  <a:tcPr/>
                </a:tc>
                <a:extLst>
                  <a:ext uri="{0D108BD9-81ED-4DB2-BD59-A6C34878D82A}">
                    <a16:rowId xmlns:a16="http://schemas.microsoft.com/office/drawing/2014/main" val="521706516"/>
                  </a:ext>
                </a:extLst>
              </a:tr>
              <a:tr h="4634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rPr>
                        <a:t>contains()</a:t>
                      </a:r>
                    </a:p>
                  </a:txBody>
                  <a:tcPr/>
                </a:tc>
                <a:tc>
                  <a:txBody>
                    <a:bodyPr/>
                    <a:lstStyle/>
                    <a:p>
                      <a:r>
                        <a:rPr lang="en-US" sz="1800" b="0" i="0" kern="1200" dirty="0">
                          <a:solidFill>
                            <a:schemeClr val="dk1"/>
                          </a:solidFill>
                          <a:effectLst/>
                          <a:latin typeface="+mn-lt"/>
                          <a:ea typeface="+mn-ea"/>
                          <a:cs typeface="+mn-cs"/>
                        </a:rPr>
                        <a:t>checks whether a string contains a sequence of characters</a:t>
                      </a:r>
                      <a:endParaRPr lang="en-IE" sz="1800" dirty="0">
                        <a:solidFill>
                          <a:schemeClr val="tx1"/>
                        </a:solidFill>
                      </a:endParaRPr>
                    </a:p>
                  </a:txBody>
                  <a:tcPr/>
                </a:tc>
                <a:tc>
                  <a:txBody>
                    <a:bodyPr/>
                    <a:lstStyle/>
                    <a:p>
                      <a:r>
                        <a:rPr lang="en-US" sz="1800" dirty="0" err="1">
                          <a:solidFill>
                            <a:schemeClr val="tx1"/>
                          </a:solidFill>
                        </a:rPr>
                        <a:t>boolean</a:t>
                      </a:r>
                      <a:endParaRPr lang="en-IE" sz="1800" dirty="0">
                        <a:solidFill>
                          <a:schemeClr val="tx1"/>
                        </a:solidFill>
                      </a:endParaRPr>
                    </a:p>
                  </a:txBody>
                  <a:tcPr/>
                </a:tc>
                <a:extLst>
                  <a:ext uri="{0D108BD9-81ED-4DB2-BD59-A6C34878D82A}">
                    <a16:rowId xmlns:a16="http://schemas.microsoft.com/office/drawing/2014/main" val="2607960819"/>
                  </a:ext>
                </a:extLst>
              </a:tr>
            </a:tbl>
          </a:graphicData>
        </a:graphic>
      </p:graphicFrame>
    </p:spTree>
    <p:extLst>
      <p:ext uri="{BB962C8B-B14F-4D97-AF65-F5344CB8AC3E}">
        <p14:creationId xmlns:p14="http://schemas.microsoft.com/office/powerpoint/2010/main" val="32644178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a:extLst>
              <a:ext uri="{FF2B5EF4-FFF2-40B4-BE49-F238E27FC236}">
                <a16:creationId xmlns:a16="http://schemas.microsoft.com/office/drawing/2014/main" id="{DEF0FC9C-78E0-4FB4-99C0-4A3EFCE8E46F}"/>
              </a:ext>
            </a:extLst>
          </p:cNvPr>
          <p:cNvSpPr>
            <a:spLocks noGrp="1"/>
          </p:cNvSpPr>
          <p:nvPr>
            <p:ph type="title"/>
          </p:nvPr>
        </p:nvSpPr>
        <p:spPr>
          <a:xfrm>
            <a:off x="640080" y="1243013"/>
            <a:ext cx="3855720" cy="4371974"/>
          </a:xfrm>
        </p:spPr>
        <p:txBody>
          <a:bodyPr>
            <a:normAutofit/>
          </a:bodyPr>
          <a:lstStyle/>
          <a:p>
            <a:r>
              <a:rPr lang="en-GB" dirty="0">
                <a:solidFill>
                  <a:srgbClr val="FFFFFF"/>
                </a:solidFill>
              </a:rPr>
              <a:t>Exercise 1 :</a:t>
            </a:r>
            <a:br>
              <a:rPr lang="en-GB" dirty="0">
                <a:solidFill>
                  <a:srgbClr val="FFFFFF"/>
                </a:solidFill>
              </a:rPr>
            </a:br>
            <a:br>
              <a:rPr lang="en-GB" dirty="0">
                <a:solidFill>
                  <a:srgbClr val="FFFFFF"/>
                </a:solidFill>
              </a:rPr>
            </a:br>
            <a:r>
              <a:rPr lang="en-GB" dirty="0">
                <a:solidFill>
                  <a:srgbClr val="FFFFFF"/>
                </a:solidFill>
              </a:rPr>
              <a:t>Square</a:t>
            </a:r>
          </a:p>
        </p:txBody>
      </p:sp>
      <p:sp>
        <p:nvSpPr>
          <p:cNvPr id="19" name="Rectangle 18">
            <a:extLst>
              <a:ext uri="{FF2B5EF4-FFF2-40B4-BE49-F238E27FC236}">
                <a16:creationId xmlns:a16="http://schemas.microsoft.com/office/drawing/2014/main" id="{4C724572-8883-4B6D-99F6-8D2B11D16C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910292" cy="6858000"/>
          </a:xfrm>
          <a:prstGeom prst="rect">
            <a:avLst/>
          </a:prstGeom>
          <a:gradFill>
            <a:gsLst>
              <a:gs pos="0">
                <a:schemeClr val="accent6"/>
              </a:gs>
              <a:gs pos="25000">
                <a:schemeClr val="accent6"/>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20" name="Picture 19">
            <a:extLst>
              <a:ext uri="{FF2B5EF4-FFF2-40B4-BE49-F238E27FC236}">
                <a16:creationId xmlns:a16="http://schemas.microsoft.com/office/drawing/2014/main" id="{064C8A57-8319-4660-8690-F6A2C6509D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l="42953" t="3964" b="3964"/>
          <a:stretch>
            <a:fillRect/>
          </a:stretch>
        </p:blipFill>
        <p:spPr>
          <a:xfrm>
            <a:off x="0" y="1"/>
            <a:ext cx="7554138" cy="6857999"/>
          </a:xfrm>
          <a:custGeom>
            <a:avLst/>
            <a:gdLst>
              <a:gd name="connsiteX0" fmla="*/ 0 w 7554138"/>
              <a:gd name="connsiteY0" fmla="*/ 0 h 6857999"/>
              <a:gd name="connsiteX1" fmla="*/ 7554138 w 7554138"/>
              <a:gd name="connsiteY1" fmla="*/ 0 h 6857999"/>
              <a:gd name="connsiteX2" fmla="*/ 7554138 w 7554138"/>
              <a:gd name="connsiteY2" fmla="*/ 6857999 h 6857999"/>
              <a:gd name="connsiteX3" fmla="*/ 0 w 7554138"/>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7554138" h="6857999">
                <a:moveTo>
                  <a:pt x="0" y="0"/>
                </a:moveTo>
                <a:lnTo>
                  <a:pt x="7554138" y="0"/>
                </a:lnTo>
                <a:lnTo>
                  <a:pt x="7554138" y="6857999"/>
                </a:lnTo>
                <a:lnTo>
                  <a:pt x="0" y="6857999"/>
                </a:lnTo>
                <a:close/>
              </a:path>
            </a:pathLst>
          </a:custGeom>
        </p:spPr>
      </p:pic>
      <p:sp>
        <p:nvSpPr>
          <p:cNvPr id="21" name="Title 1">
            <a:extLst>
              <a:ext uri="{FF2B5EF4-FFF2-40B4-BE49-F238E27FC236}">
                <a16:creationId xmlns:a16="http://schemas.microsoft.com/office/drawing/2014/main" id="{201DA77C-EF13-499D-959A-C55BBC1591E8}"/>
              </a:ext>
            </a:extLst>
          </p:cNvPr>
          <p:cNvSpPr txBox="1">
            <a:spLocks/>
          </p:cNvSpPr>
          <p:nvPr/>
        </p:nvSpPr>
        <p:spPr>
          <a:xfrm>
            <a:off x="640080" y="1243013"/>
            <a:ext cx="3855720" cy="437197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solidFill>
                  <a:srgbClr val="FFFFFF"/>
                </a:solidFill>
              </a:rPr>
              <a:t>Exercise 1 :</a:t>
            </a:r>
            <a:br>
              <a:rPr lang="en-GB" dirty="0">
                <a:solidFill>
                  <a:srgbClr val="FFFFFF"/>
                </a:solidFill>
              </a:rPr>
            </a:br>
            <a:br>
              <a:rPr lang="en-GB" dirty="0">
                <a:solidFill>
                  <a:srgbClr val="FFFFFF"/>
                </a:solidFill>
              </a:rPr>
            </a:br>
            <a:r>
              <a:rPr lang="en-GB" sz="3600" dirty="0">
                <a:solidFill>
                  <a:srgbClr val="FFFFFF"/>
                </a:solidFill>
              </a:rPr>
              <a:t>Line</a:t>
            </a:r>
            <a:endParaRPr lang="en-GB" dirty="0">
              <a:solidFill>
                <a:srgbClr val="FFFFFF"/>
              </a:solidFill>
            </a:endParaRPr>
          </a:p>
        </p:txBody>
      </p:sp>
      <p:sp>
        <p:nvSpPr>
          <p:cNvPr id="22" name="Rectangle 21">
            <a:extLst>
              <a:ext uri="{FF2B5EF4-FFF2-40B4-BE49-F238E27FC236}">
                <a16:creationId xmlns:a16="http://schemas.microsoft.com/office/drawing/2014/main" id="{0669820E-0A16-470D-81F4-03D0BC9195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0850" y="0"/>
            <a:ext cx="539115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Content Placeholder 2">
            <a:extLst>
              <a:ext uri="{FF2B5EF4-FFF2-40B4-BE49-F238E27FC236}">
                <a16:creationId xmlns:a16="http://schemas.microsoft.com/office/drawing/2014/main" id="{FC5E5771-9138-48DA-B856-F69E079C1F52}"/>
              </a:ext>
            </a:extLst>
          </p:cNvPr>
          <p:cNvSpPr>
            <a:spLocks noGrp="1"/>
          </p:cNvSpPr>
          <p:nvPr>
            <p:ph idx="1"/>
          </p:nvPr>
        </p:nvSpPr>
        <p:spPr>
          <a:xfrm>
            <a:off x="6172200" y="804672"/>
            <a:ext cx="5221224" cy="5230368"/>
          </a:xfrm>
        </p:spPr>
        <p:txBody>
          <a:bodyPr anchor="t">
            <a:normAutofit lnSpcReduction="10000"/>
          </a:bodyPr>
          <a:lstStyle/>
          <a:p>
            <a:pPr marL="0" indent="0">
              <a:buNone/>
            </a:pPr>
            <a:r>
              <a:rPr lang="en-US" sz="2400" dirty="0"/>
              <a:t>Write a program that allows a user enter a word. The application should then print output this word to the user with one letter on each line. You should use a loop in your solution.</a:t>
            </a:r>
          </a:p>
          <a:p>
            <a:pPr marL="0" indent="0">
              <a:buNone/>
            </a:pPr>
            <a:endParaRPr lang="en-US" sz="2400" dirty="0"/>
          </a:p>
          <a:p>
            <a:pPr marL="0" indent="0">
              <a:buNone/>
            </a:pPr>
            <a:r>
              <a:rPr lang="en-US" sz="2400" dirty="0"/>
              <a:t>Example:</a:t>
            </a:r>
          </a:p>
          <a:p>
            <a:pPr marL="0" indent="0">
              <a:buNone/>
            </a:pPr>
            <a:r>
              <a:rPr lang="en-US" sz="2400" dirty="0"/>
              <a:t>User enters the word “Tree”:</a:t>
            </a:r>
          </a:p>
          <a:p>
            <a:pPr marL="0" indent="0">
              <a:buNone/>
            </a:pPr>
            <a:r>
              <a:rPr lang="en-US" sz="2400" dirty="0"/>
              <a:t>Output:</a:t>
            </a:r>
          </a:p>
          <a:p>
            <a:pPr marL="0" indent="0">
              <a:buNone/>
            </a:pPr>
            <a:r>
              <a:rPr lang="en-US" sz="2400" dirty="0"/>
              <a:t>T</a:t>
            </a:r>
          </a:p>
          <a:p>
            <a:pPr marL="0" indent="0">
              <a:buNone/>
            </a:pPr>
            <a:r>
              <a:rPr lang="en-US" sz="2400" dirty="0"/>
              <a:t>r</a:t>
            </a:r>
          </a:p>
          <a:p>
            <a:pPr marL="0" indent="0">
              <a:buNone/>
            </a:pPr>
            <a:r>
              <a:rPr lang="en-US" sz="2400" dirty="0"/>
              <a:t>e</a:t>
            </a:r>
          </a:p>
          <a:p>
            <a:pPr marL="0" indent="0">
              <a:buNone/>
            </a:pPr>
            <a:r>
              <a:rPr lang="en-US" sz="2400" dirty="0"/>
              <a:t>e</a:t>
            </a:r>
          </a:p>
        </p:txBody>
      </p:sp>
    </p:spTree>
    <p:extLst>
      <p:ext uri="{BB962C8B-B14F-4D97-AF65-F5344CB8AC3E}">
        <p14:creationId xmlns:p14="http://schemas.microsoft.com/office/powerpoint/2010/main" val="30454308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a:extLst>
              <a:ext uri="{FF2B5EF4-FFF2-40B4-BE49-F238E27FC236}">
                <a16:creationId xmlns:a16="http://schemas.microsoft.com/office/drawing/2014/main" id="{DEF0FC9C-78E0-4FB4-99C0-4A3EFCE8E46F}"/>
              </a:ext>
            </a:extLst>
          </p:cNvPr>
          <p:cNvSpPr>
            <a:spLocks noGrp="1"/>
          </p:cNvSpPr>
          <p:nvPr>
            <p:ph type="title"/>
          </p:nvPr>
        </p:nvSpPr>
        <p:spPr>
          <a:xfrm>
            <a:off x="640080" y="1243013"/>
            <a:ext cx="3855720" cy="4371974"/>
          </a:xfrm>
        </p:spPr>
        <p:txBody>
          <a:bodyPr>
            <a:normAutofit/>
          </a:bodyPr>
          <a:lstStyle/>
          <a:p>
            <a:r>
              <a:rPr lang="en-GB" dirty="0">
                <a:solidFill>
                  <a:srgbClr val="FFFFFF"/>
                </a:solidFill>
              </a:rPr>
              <a:t>Exercise 1 :</a:t>
            </a:r>
            <a:br>
              <a:rPr lang="en-GB" dirty="0">
                <a:solidFill>
                  <a:srgbClr val="FFFFFF"/>
                </a:solidFill>
              </a:rPr>
            </a:br>
            <a:br>
              <a:rPr lang="en-GB" dirty="0">
                <a:solidFill>
                  <a:srgbClr val="FFFFFF"/>
                </a:solidFill>
              </a:rPr>
            </a:br>
            <a:r>
              <a:rPr lang="en-GB" dirty="0">
                <a:solidFill>
                  <a:srgbClr val="FFFFFF"/>
                </a:solidFill>
              </a:rPr>
              <a:t>Square</a:t>
            </a:r>
          </a:p>
        </p:txBody>
      </p:sp>
      <p:sp>
        <p:nvSpPr>
          <p:cNvPr id="19" name="Rectangle 18">
            <a:extLst>
              <a:ext uri="{FF2B5EF4-FFF2-40B4-BE49-F238E27FC236}">
                <a16:creationId xmlns:a16="http://schemas.microsoft.com/office/drawing/2014/main" id="{4C724572-8883-4B6D-99F6-8D2B11D16C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910292" cy="6858000"/>
          </a:xfrm>
          <a:prstGeom prst="rect">
            <a:avLst/>
          </a:prstGeom>
          <a:gradFill>
            <a:gsLst>
              <a:gs pos="0">
                <a:schemeClr val="accent6"/>
              </a:gs>
              <a:gs pos="25000">
                <a:schemeClr val="accent6"/>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20" name="Picture 19">
            <a:extLst>
              <a:ext uri="{FF2B5EF4-FFF2-40B4-BE49-F238E27FC236}">
                <a16:creationId xmlns:a16="http://schemas.microsoft.com/office/drawing/2014/main" id="{064C8A57-8319-4660-8690-F6A2C6509D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l="42953" t="3964" b="3964"/>
          <a:stretch>
            <a:fillRect/>
          </a:stretch>
        </p:blipFill>
        <p:spPr>
          <a:xfrm>
            <a:off x="0" y="1"/>
            <a:ext cx="7554138" cy="6857999"/>
          </a:xfrm>
          <a:custGeom>
            <a:avLst/>
            <a:gdLst>
              <a:gd name="connsiteX0" fmla="*/ 0 w 7554138"/>
              <a:gd name="connsiteY0" fmla="*/ 0 h 6857999"/>
              <a:gd name="connsiteX1" fmla="*/ 7554138 w 7554138"/>
              <a:gd name="connsiteY1" fmla="*/ 0 h 6857999"/>
              <a:gd name="connsiteX2" fmla="*/ 7554138 w 7554138"/>
              <a:gd name="connsiteY2" fmla="*/ 6857999 h 6857999"/>
              <a:gd name="connsiteX3" fmla="*/ 0 w 7554138"/>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7554138" h="6857999">
                <a:moveTo>
                  <a:pt x="0" y="0"/>
                </a:moveTo>
                <a:lnTo>
                  <a:pt x="7554138" y="0"/>
                </a:lnTo>
                <a:lnTo>
                  <a:pt x="7554138" y="6857999"/>
                </a:lnTo>
                <a:lnTo>
                  <a:pt x="0" y="6857999"/>
                </a:lnTo>
                <a:close/>
              </a:path>
            </a:pathLst>
          </a:custGeom>
        </p:spPr>
      </p:pic>
      <p:sp>
        <p:nvSpPr>
          <p:cNvPr id="21" name="Title 1">
            <a:extLst>
              <a:ext uri="{FF2B5EF4-FFF2-40B4-BE49-F238E27FC236}">
                <a16:creationId xmlns:a16="http://schemas.microsoft.com/office/drawing/2014/main" id="{201DA77C-EF13-499D-959A-C55BBC1591E8}"/>
              </a:ext>
            </a:extLst>
          </p:cNvPr>
          <p:cNvSpPr txBox="1">
            <a:spLocks/>
          </p:cNvSpPr>
          <p:nvPr/>
        </p:nvSpPr>
        <p:spPr>
          <a:xfrm>
            <a:off x="640080" y="1243013"/>
            <a:ext cx="3855720" cy="437197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solidFill>
                  <a:srgbClr val="FFFFFF"/>
                </a:solidFill>
              </a:rPr>
              <a:t>Exercise 2 :</a:t>
            </a:r>
            <a:br>
              <a:rPr lang="en-GB" dirty="0">
                <a:solidFill>
                  <a:srgbClr val="FFFFFF"/>
                </a:solidFill>
              </a:rPr>
            </a:br>
            <a:br>
              <a:rPr lang="en-GB" dirty="0">
                <a:solidFill>
                  <a:srgbClr val="FFFFFF"/>
                </a:solidFill>
              </a:rPr>
            </a:br>
            <a:r>
              <a:rPr lang="en-GB" sz="3600" dirty="0">
                <a:solidFill>
                  <a:srgbClr val="FFFFFF"/>
                </a:solidFill>
              </a:rPr>
              <a:t>Line - Reversed</a:t>
            </a:r>
            <a:endParaRPr lang="en-GB" dirty="0">
              <a:solidFill>
                <a:srgbClr val="FFFFFF"/>
              </a:solidFill>
            </a:endParaRPr>
          </a:p>
        </p:txBody>
      </p:sp>
      <p:sp>
        <p:nvSpPr>
          <p:cNvPr id="22" name="Rectangle 21">
            <a:extLst>
              <a:ext uri="{FF2B5EF4-FFF2-40B4-BE49-F238E27FC236}">
                <a16:creationId xmlns:a16="http://schemas.microsoft.com/office/drawing/2014/main" id="{0669820E-0A16-470D-81F4-03D0BC9195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0850" y="0"/>
            <a:ext cx="539115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Content Placeholder 2">
            <a:extLst>
              <a:ext uri="{FF2B5EF4-FFF2-40B4-BE49-F238E27FC236}">
                <a16:creationId xmlns:a16="http://schemas.microsoft.com/office/drawing/2014/main" id="{FC5E5771-9138-48DA-B856-F69E079C1F52}"/>
              </a:ext>
            </a:extLst>
          </p:cNvPr>
          <p:cNvSpPr>
            <a:spLocks noGrp="1"/>
          </p:cNvSpPr>
          <p:nvPr>
            <p:ph idx="1"/>
          </p:nvPr>
        </p:nvSpPr>
        <p:spPr>
          <a:xfrm>
            <a:off x="6172200" y="804672"/>
            <a:ext cx="5221224" cy="5230368"/>
          </a:xfrm>
        </p:spPr>
        <p:txBody>
          <a:bodyPr anchor="t">
            <a:normAutofit/>
          </a:bodyPr>
          <a:lstStyle/>
          <a:p>
            <a:pPr marL="114300" indent="0">
              <a:buNone/>
            </a:pPr>
            <a:r>
              <a:rPr lang="en-US" sz="2400" dirty="0">
                <a:cs typeface="Courier New"/>
              </a:rPr>
              <a:t>Take the application from Exercise 1 and update it so that it will print out the letters of the word in reverse order.</a:t>
            </a:r>
          </a:p>
          <a:p>
            <a:pPr marL="114300" indent="0">
              <a:buNone/>
            </a:pPr>
            <a:endParaRPr lang="en-US" sz="2400" dirty="0">
              <a:cs typeface="Courier New"/>
            </a:endParaRPr>
          </a:p>
          <a:p>
            <a:pPr marL="0" indent="0">
              <a:buNone/>
            </a:pPr>
            <a:r>
              <a:rPr lang="en-US" sz="2400" dirty="0"/>
              <a:t>Example:</a:t>
            </a:r>
          </a:p>
          <a:p>
            <a:pPr marL="0" indent="0">
              <a:buNone/>
            </a:pPr>
            <a:r>
              <a:rPr lang="en-US" sz="2400" dirty="0"/>
              <a:t>User enters the word “Tree”:</a:t>
            </a:r>
          </a:p>
          <a:p>
            <a:pPr marL="0" indent="0">
              <a:buNone/>
            </a:pPr>
            <a:r>
              <a:rPr lang="en-US" sz="2400" dirty="0"/>
              <a:t>Output:</a:t>
            </a:r>
          </a:p>
          <a:p>
            <a:pPr marL="0" indent="0">
              <a:buNone/>
            </a:pPr>
            <a:r>
              <a:rPr lang="en-US" sz="2400" dirty="0"/>
              <a:t>e</a:t>
            </a:r>
          </a:p>
          <a:p>
            <a:pPr marL="0" indent="0">
              <a:buNone/>
            </a:pPr>
            <a:r>
              <a:rPr lang="en-US" sz="2400" dirty="0"/>
              <a:t>e</a:t>
            </a:r>
          </a:p>
          <a:p>
            <a:pPr marL="0" indent="0">
              <a:buNone/>
            </a:pPr>
            <a:r>
              <a:rPr lang="en-US" sz="2400" dirty="0"/>
              <a:t>r</a:t>
            </a:r>
          </a:p>
          <a:p>
            <a:pPr marL="0" indent="0">
              <a:buNone/>
            </a:pPr>
            <a:r>
              <a:rPr lang="en-US" sz="2400" dirty="0"/>
              <a:t>T</a:t>
            </a:r>
          </a:p>
        </p:txBody>
      </p:sp>
    </p:spTree>
    <p:extLst>
      <p:ext uri="{BB962C8B-B14F-4D97-AF65-F5344CB8AC3E}">
        <p14:creationId xmlns:p14="http://schemas.microsoft.com/office/powerpoint/2010/main" val="25879001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a:extLst>
              <a:ext uri="{FF2B5EF4-FFF2-40B4-BE49-F238E27FC236}">
                <a16:creationId xmlns:a16="http://schemas.microsoft.com/office/drawing/2014/main" id="{DEF0FC9C-78E0-4FB4-99C0-4A3EFCE8E46F}"/>
              </a:ext>
            </a:extLst>
          </p:cNvPr>
          <p:cNvSpPr>
            <a:spLocks noGrp="1"/>
          </p:cNvSpPr>
          <p:nvPr>
            <p:ph type="title"/>
          </p:nvPr>
        </p:nvSpPr>
        <p:spPr>
          <a:xfrm>
            <a:off x="640080" y="1243013"/>
            <a:ext cx="3855720" cy="4371974"/>
          </a:xfrm>
        </p:spPr>
        <p:txBody>
          <a:bodyPr>
            <a:normAutofit/>
          </a:bodyPr>
          <a:lstStyle/>
          <a:p>
            <a:r>
              <a:rPr lang="en-GB" dirty="0">
                <a:solidFill>
                  <a:srgbClr val="FFFFFF"/>
                </a:solidFill>
              </a:rPr>
              <a:t>Exercise 1 :</a:t>
            </a:r>
            <a:br>
              <a:rPr lang="en-GB" dirty="0">
                <a:solidFill>
                  <a:srgbClr val="FFFFFF"/>
                </a:solidFill>
              </a:rPr>
            </a:br>
            <a:br>
              <a:rPr lang="en-GB" dirty="0">
                <a:solidFill>
                  <a:srgbClr val="FFFFFF"/>
                </a:solidFill>
              </a:rPr>
            </a:br>
            <a:r>
              <a:rPr lang="en-GB" dirty="0">
                <a:solidFill>
                  <a:srgbClr val="FFFFFF"/>
                </a:solidFill>
              </a:rPr>
              <a:t>Square</a:t>
            </a:r>
          </a:p>
        </p:txBody>
      </p:sp>
      <p:sp>
        <p:nvSpPr>
          <p:cNvPr id="19" name="Rectangle 18">
            <a:extLst>
              <a:ext uri="{FF2B5EF4-FFF2-40B4-BE49-F238E27FC236}">
                <a16:creationId xmlns:a16="http://schemas.microsoft.com/office/drawing/2014/main" id="{4C724572-8883-4B6D-99F6-8D2B11D16C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910292" cy="6858000"/>
          </a:xfrm>
          <a:prstGeom prst="rect">
            <a:avLst/>
          </a:prstGeom>
          <a:gradFill>
            <a:gsLst>
              <a:gs pos="0">
                <a:schemeClr val="accent6"/>
              </a:gs>
              <a:gs pos="25000">
                <a:schemeClr val="accent6"/>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20" name="Picture 19">
            <a:extLst>
              <a:ext uri="{FF2B5EF4-FFF2-40B4-BE49-F238E27FC236}">
                <a16:creationId xmlns:a16="http://schemas.microsoft.com/office/drawing/2014/main" id="{064C8A57-8319-4660-8690-F6A2C6509D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l="42953" t="3964" b="3964"/>
          <a:stretch>
            <a:fillRect/>
          </a:stretch>
        </p:blipFill>
        <p:spPr>
          <a:xfrm>
            <a:off x="0" y="1"/>
            <a:ext cx="7554138" cy="6857999"/>
          </a:xfrm>
          <a:custGeom>
            <a:avLst/>
            <a:gdLst>
              <a:gd name="connsiteX0" fmla="*/ 0 w 7554138"/>
              <a:gd name="connsiteY0" fmla="*/ 0 h 6857999"/>
              <a:gd name="connsiteX1" fmla="*/ 7554138 w 7554138"/>
              <a:gd name="connsiteY1" fmla="*/ 0 h 6857999"/>
              <a:gd name="connsiteX2" fmla="*/ 7554138 w 7554138"/>
              <a:gd name="connsiteY2" fmla="*/ 6857999 h 6857999"/>
              <a:gd name="connsiteX3" fmla="*/ 0 w 7554138"/>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7554138" h="6857999">
                <a:moveTo>
                  <a:pt x="0" y="0"/>
                </a:moveTo>
                <a:lnTo>
                  <a:pt x="7554138" y="0"/>
                </a:lnTo>
                <a:lnTo>
                  <a:pt x="7554138" y="6857999"/>
                </a:lnTo>
                <a:lnTo>
                  <a:pt x="0" y="6857999"/>
                </a:lnTo>
                <a:close/>
              </a:path>
            </a:pathLst>
          </a:custGeom>
        </p:spPr>
      </p:pic>
      <p:sp>
        <p:nvSpPr>
          <p:cNvPr id="21" name="Title 1">
            <a:extLst>
              <a:ext uri="{FF2B5EF4-FFF2-40B4-BE49-F238E27FC236}">
                <a16:creationId xmlns:a16="http://schemas.microsoft.com/office/drawing/2014/main" id="{201DA77C-EF13-499D-959A-C55BBC1591E8}"/>
              </a:ext>
            </a:extLst>
          </p:cNvPr>
          <p:cNvSpPr txBox="1">
            <a:spLocks/>
          </p:cNvSpPr>
          <p:nvPr/>
        </p:nvSpPr>
        <p:spPr>
          <a:xfrm>
            <a:off x="640080" y="1243013"/>
            <a:ext cx="3855720" cy="437197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solidFill>
                  <a:srgbClr val="FFFFFF"/>
                </a:solidFill>
              </a:rPr>
              <a:t>Exercise 3 :</a:t>
            </a:r>
            <a:br>
              <a:rPr lang="en-GB" dirty="0">
                <a:solidFill>
                  <a:srgbClr val="FFFFFF"/>
                </a:solidFill>
              </a:rPr>
            </a:br>
            <a:br>
              <a:rPr lang="en-GB" dirty="0">
                <a:solidFill>
                  <a:srgbClr val="FFFFFF"/>
                </a:solidFill>
              </a:rPr>
            </a:br>
            <a:r>
              <a:rPr lang="en-GB" dirty="0">
                <a:solidFill>
                  <a:srgbClr val="FFFFFF"/>
                </a:solidFill>
              </a:rPr>
              <a:t>Count vowels</a:t>
            </a:r>
          </a:p>
        </p:txBody>
      </p:sp>
      <p:sp>
        <p:nvSpPr>
          <p:cNvPr id="22" name="Rectangle 21">
            <a:extLst>
              <a:ext uri="{FF2B5EF4-FFF2-40B4-BE49-F238E27FC236}">
                <a16:creationId xmlns:a16="http://schemas.microsoft.com/office/drawing/2014/main" id="{0669820E-0A16-470D-81F4-03D0BC9195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0850" y="0"/>
            <a:ext cx="539115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Content Placeholder 2">
            <a:extLst>
              <a:ext uri="{FF2B5EF4-FFF2-40B4-BE49-F238E27FC236}">
                <a16:creationId xmlns:a16="http://schemas.microsoft.com/office/drawing/2014/main" id="{FC5E5771-9138-48DA-B856-F69E079C1F52}"/>
              </a:ext>
            </a:extLst>
          </p:cNvPr>
          <p:cNvSpPr>
            <a:spLocks noGrp="1"/>
          </p:cNvSpPr>
          <p:nvPr>
            <p:ph idx="1"/>
          </p:nvPr>
        </p:nvSpPr>
        <p:spPr>
          <a:xfrm>
            <a:off x="6172200" y="804672"/>
            <a:ext cx="5221224" cy="5230368"/>
          </a:xfrm>
        </p:spPr>
        <p:txBody>
          <a:bodyPr anchor="t">
            <a:normAutofit/>
          </a:bodyPr>
          <a:lstStyle/>
          <a:p>
            <a:pPr marL="114300" indent="0">
              <a:buNone/>
            </a:pPr>
            <a:r>
              <a:rPr lang="en-US" sz="2400" dirty="0">
                <a:cs typeface="Courier New"/>
              </a:rPr>
              <a:t>Develop an application that prompts the user to enter a word that has no vowels in it. The application should make use of loops and decision making and string methods to verify the word entered has no vowels. The application should also use instantiable classes in your solution.</a:t>
            </a:r>
          </a:p>
        </p:txBody>
      </p:sp>
    </p:spTree>
    <p:extLst>
      <p:ext uri="{BB962C8B-B14F-4D97-AF65-F5344CB8AC3E}">
        <p14:creationId xmlns:p14="http://schemas.microsoft.com/office/powerpoint/2010/main" val="37214397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6">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8">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Shape 10">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Shape 12">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Rectangle 14">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Shape 16">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Rectangle 18">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FFFFFF"/>
              </a:solidFill>
              <a:effectLst>
                <a:outerShdw blurRad="38100" dist="38100" dir="2700000" algn="tl">
                  <a:srgbClr val="000000">
                    <a:alpha val="43137"/>
                  </a:srgbClr>
                </a:outerShdw>
              </a:effectLst>
            </a:endParaRPr>
          </a:p>
        </p:txBody>
      </p:sp>
      <p:sp>
        <p:nvSpPr>
          <p:cNvPr id="21" name="Freeform: Shape 20">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368DFD39-330F-49CA-BA9B-E5F421A1DA6C}"/>
              </a:ext>
            </a:extLst>
          </p:cNvPr>
          <p:cNvSpPr>
            <a:spLocks noGrp="1"/>
          </p:cNvSpPr>
          <p:nvPr>
            <p:ph type="title"/>
          </p:nvPr>
        </p:nvSpPr>
        <p:spPr>
          <a:xfrm>
            <a:off x="3204642" y="2353641"/>
            <a:ext cx="5782716" cy="2150719"/>
          </a:xfrm>
          <a:noFill/>
        </p:spPr>
        <p:txBody>
          <a:bodyPr vert="horz" lIns="91440" tIns="45720" rIns="91440" bIns="45720" rtlCol="0" anchor="ctr">
            <a:normAutofit/>
          </a:bodyPr>
          <a:lstStyle/>
          <a:p>
            <a:pPr algn="ctr"/>
            <a:r>
              <a:rPr lang="en-US" sz="3600" kern="1200" dirty="0">
                <a:solidFill>
                  <a:srgbClr val="080808"/>
                </a:solidFill>
                <a:latin typeface="+mj-lt"/>
                <a:ea typeface="+mj-ea"/>
                <a:cs typeface="+mj-cs"/>
              </a:rPr>
              <a:t>END</a:t>
            </a:r>
          </a:p>
        </p:txBody>
      </p:sp>
      <p:sp>
        <p:nvSpPr>
          <p:cNvPr id="25" name="Freeform: Shape 24">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Rectangle 26">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435350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CEC5D-9713-4220-8171-1E25679AF1E6}"/>
              </a:ext>
            </a:extLst>
          </p:cNvPr>
          <p:cNvSpPr>
            <a:spLocks noGrp="1"/>
          </p:cNvSpPr>
          <p:nvPr>
            <p:ph type="title"/>
          </p:nvPr>
        </p:nvSpPr>
        <p:spPr/>
        <p:txBody>
          <a:bodyPr/>
          <a:lstStyle/>
          <a:p>
            <a:r>
              <a:rPr lang="en-GB" dirty="0"/>
              <a:t>Agenda – Selection Statements</a:t>
            </a:r>
          </a:p>
        </p:txBody>
      </p:sp>
      <p:graphicFrame>
        <p:nvGraphicFramePr>
          <p:cNvPr id="4" name="Content Placeholder 3">
            <a:extLst>
              <a:ext uri="{FF2B5EF4-FFF2-40B4-BE49-F238E27FC236}">
                <a16:creationId xmlns:a16="http://schemas.microsoft.com/office/drawing/2014/main" id="{F767873D-1A9E-446A-B10A-50A8EBC9B8C0}"/>
              </a:ext>
            </a:extLst>
          </p:cNvPr>
          <p:cNvGraphicFramePr>
            <a:graphicFrameLocks noGrp="1"/>
          </p:cNvGraphicFramePr>
          <p:nvPr>
            <p:ph idx="1"/>
            <p:extLst>
              <p:ext uri="{D42A27DB-BD31-4B8C-83A1-F6EECF244321}">
                <p14:modId xmlns:p14="http://schemas.microsoft.com/office/powerpoint/2010/main" val="91889457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6" descr="Computer">
            <a:extLst>
              <a:ext uri="{FF2B5EF4-FFF2-40B4-BE49-F238E27FC236}">
                <a16:creationId xmlns:a16="http://schemas.microsoft.com/office/drawing/2014/main" id="{F861F727-EB1E-4A04-97C8-46A1CE600E9D}"/>
              </a:ext>
            </a:extLst>
          </p:cNvPr>
          <p:cNvSpPr/>
          <p:nvPr/>
        </p:nvSpPr>
        <p:spPr>
          <a:xfrm>
            <a:off x="962493" y="2077618"/>
            <a:ext cx="539690" cy="539690"/>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8" name="Rectangle 7" descr="Rat">
            <a:extLst>
              <a:ext uri="{FF2B5EF4-FFF2-40B4-BE49-F238E27FC236}">
                <a16:creationId xmlns:a16="http://schemas.microsoft.com/office/drawing/2014/main" id="{C32A4F79-C111-4EF8-84A8-1AD7AFCD7E14}"/>
              </a:ext>
            </a:extLst>
          </p:cNvPr>
          <p:cNvSpPr/>
          <p:nvPr/>
        </p:nvSpPr>
        <p:spPr>
          <a:xfrm>
            <a:off x="1396045" y="2889310"/>
            <a:ext cx="539690" cy="539690"/>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sp>
      <p:sp>
        <p:nvSpPr>
          <p:cNvPr id="10" name="Rectangle 9" descr="Chat">
            <a:extLst>
              <a:ext uri="{FF2B5EF4-FFF2-40B4-BE49-F238E27FC236}">
                <a16:creationId xmlns:a16="http://schemas.microsoft.com/office/drawing/2014/main" id="{08C9E4C9-B363-41F4-A6C1-C00F0DF3BB55}"/>
              </a:ext>
            </a:extLst>
          </p:cNvPr>
          <p:cNvSpPr/>
          <p:nvPr/>
        </p:nvSpPr>
        <p:spPr>
          <a:xfrm>
            <a:off x="1502183" y="3731449"/>
            <a:ext cx="539690" cy="539690"/>
          </a:xfrm>
          <a:prstGeom prst="rect">
            <a:avLst/>
          </a:prstGeom>
          <a: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sp>
      <p:sp>
        <p:nvSpPr>
          <p:cNvPr id="12" name="Rectangle 11" descr="Download">
            <a:extLst>
              <a:ext uri="{FF2B5EF4-FFF2-40B4-BE49-F238E27FC236}">
                <a16:creationId xmlns:a16="http://schemas.microsoft.com/office/drawing/2014/main" id="{F49D7E77-4DE8-4F3B-A27E-DCFA419CB260}"/>
              </a:ext>
            </a:extLst>
          </p:cNvPr>
          <p:cNvSpPr/>
          <p:nvPr/>
        </p:nvSpPr>
        <p:spPr>
          <a:xfrm>
            <a:off x="1390790" y="4533136"/>
            <a:ext cx="539690" cy="539690"/>
          </a:xfrm>
          <a:prstGeom prst="rect">
            <a:avLst/>
          </a:prstGeom>
          <a: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p:spPr>
        <p:style>
          <a:lnRef idx="2">
            <a:scrgbClr r="0" g="0" b="0"/>
          </a:lnRef>
          <a:fillRef idx="1">
            <a:scrgbClr r="0" g="0" b="0"/>
          </a:fillRef>
          <a:effectRef idx="0">
            <a:schemeClr val="accent5">
              <a:hueOff val="0"/>
              <a:satOff val="0"/>
              <a:lumOff val="0"/>
              <a:alphaOff val="0"/>
            </a:schemeClr>
          </a:effectRef>
          <a:fontRef idx="minor">
            <a:schemeClr val="lt1"/>
          </a:fontRef>
        </p:style>
      </p:sp>
      <p:sp>
        <p:nvSpPr>
          <p:cNvPr id="13" name="Rectangle 12" descr="Warning">
            <a:extLst>
              <a:ext uri="{FF2B5EF4-FFF2-40B4-BE49-F238E27FC236}">
                <a16:creationId xmlns:a16="http://schemas.microsoft.com/office/drawing/2014/main" id="{F49DC18F-E13F-4538-B354-F0A940EF51FB}"/>
              </a:ext>
            </a:extLst>
          </p:cNvPr>
          <p:cNvSpPr/>
          <p:nvPr/>
        </p:nvSpPr>
        <p:spPr>
          <a:xfrm>
            <a:off x="962493" y="5334823"/>
            <a:ext cx="539690" cy="539690"/>
          </a:xfrm>
          <a:prstGeom prst="rect">
            <a:avLst/>
          </a:prstGeom>
          <a: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p:spPr>
        <p:style>
          <a:lnRef idx="2">
            <a:scrgbClr r="0" g="0" b="0"/>
          </a:lnRef>
          <a:fillRef idx="1">
            <a:scrgbClr r="0" g="0" b="0"/>
          </a:fillRef>
          <a:effectRef idx="0">
            <a:schemeClr val="accent6">
              <a:hueOff val="0"/>
              <a:satOff val="0"/>
              <a:lumOff val="0"/>
              <a:alphaOff val="0"/>
            </a:schemeClr>
          </a:effectRef>
          <a:fontRef idx="minor">
            <a:schemeClr val="lt1"/>
          </a:fontRef>
        </p:style>
      </p:sp>
    </p:spTree>
    <p:extLst>
      <p:ext uri="{BB962C8B-B14F-4D97-AF65-F5344CB8AC3E}">
        <p14:creationId xmlns:p14="http://schemas.microsoft.com/office/powerpoint/2010/main" val="3952918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7">
            <a:extLst>
              <a:ext uri="{FF2B5EF4-FFF2-40B4-BE49-F238E27FC236}">
                <a16:creationId xmlns:a16="http://schemas.microsoft.com/office/drawing/2014/main" id="{33666C0F-25C0-4871-8E6A-E0D807E687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Title 1">
            <a:extLst>
              <a:ext uri="{FF2B5EF4-FFF2-40B4-BE49-F238E27FC236}">
                <a16:creationId xmlns:a16="http://schemas.microsoft.com/office/drawing/2014/main" id="{19577C26-0BB8-4C16-B3F2-B8885C33B649}"/>
              </a:ext>
            </a:extLst>
          </p:cNvPr>
          <p:cNvSpPr>
            <a:spLocks noGrp="1"/>
          </p:cNvSpPr>
          <p:nvPr>
            <p:ph type="title"/>
          </p:nvPr>
        </p:nvSpPr>
        <p:spPr>
          <a:xfrm>
            <a:off x="643467" y="321734"/>
            <a:ext cx="10905066" cy="1135737"/>
          </a:xfrm>
        </p:spPr>
        <p:txBody>
          <a:bodyPr>
            <a:normAutofit/>
          </a:bodyPr>
          <a:lstStyle/>
          <a:p>
            <a:r>
              <a:rPr lang="en-GB" sz="3600" dirty="0"/>
              <a:t>Revision – What do we know?</a:t>
            </a:r>
          </a:p>
        </p:txBody>
      </p:sp>
      <p:sp>
        <p:nvSpPr>
          <p:cNvPr id="16" name="Rectangle 9">
            <a:extLst>
              <a:ext uri="{FF2B5EF4-FFF2-40B4-BE49-F238E27FC236}">
                <a16:creationId xmlns:a16="http://schemas.microsoft.com/office/drawing/2014/main" id="{52D2A51B-8EE2-4907-8AD5-7AE40653C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Isosceles Triangle 11">
            <a:extLst>
              <a:ext uri="{FF2B5EF4-FFF2-40B4-BE49-F238E27FC236}">
                <a16:creationId xmlns:a16="http://schemas.microsoft.com/office/drawing/2014/main" id="{633B721D-5F30-4871-BBC3-2C8B158C3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 name="Isosceles Triangle 13">
            <a:extLst>
              <a:ext uri="{FF2B5EF4-FFF2-40B4-BE49-F238E27FC236}">
                <a16:creationId xmlns:a16="http://schemas.microsoft.com/office/drawing/2014/main" id="{B50ECB0E-05EB-404E-877B-192848F38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9" name="Rectangle 15">
            <a:extLst>
              <a:ext uri="{FF2B5EF4-FFF2-40B4-BE49-F238E27FC236}">
                <a16:creationId xmlns:a16="http://schemas.microsoft.com/office/drawing/2014/main" id="{CFBC31A3-A0AD-46A8-A225-DE0A95595E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8" name="TextBox 7">
            <a:extLst>
              <a:ext uri="{FF2B5EF4-FFF2-40B4-BE49-F238E27FC236}">
                <a16:creationId xmlns:a16="http://schemas.microsoft.com/office/drawing/2014/main" id="{C9A0C416-A4EF-4721-8E02-A2403BC7901C}"/>
              </a:ext>
            </a:extLst>
          </p:cNvPr>
          <p:cNvSpPr txBox="1"/>
          <p:nvPr/>
        </p:nvSpPr>
        <p:spPr>
          <a:xfrm>
            <a:off x="507030" y="1613051"/>
            <a:ext cx="10287970" cy="4524315"/>
          </a:xfrm>
          <a:prstGeom prst="rect">
            <a:avLst/>
          </a:prstGeom>
          <a:noFill/>
        </p:spPr>
        <p:txBody>
          <a:bodyPr wrap="square" numCol="2">
            <a:spAutoFit/>
          </a:bodyPr>
          <a:lstStyle/>
          <a:p>
            <a:pPr marL="457200" indent="-342900">
              <a:buFont typeface="Arial" panose="020B0604020202020204" pitchFamily="34" charset="0"/>
              <a:buChar char="•"/>
            </a:pPr>
            <a:r>
              <a:rPr lang="en-US" sz="2400" dirty="0"/>
              <a:t>Numerical Calculations</a:t>
            </a:r>
          </a:p>
          <a:p>
            <a:pPr marL="914400" lvl="1" indent="-342900">
              <a:buFont typeface="Arial" panose="020B0604020202020204" pitchFamily="34" charset="0"/>
              <a:buChar char="•"/>
            </a:pPr>
            <a:r>
              <a:rPr lang="en-US" sz="2400" dirty="0"/>
              <a:t>+. -, *, / , %</a:t>
            </a:r>
          </a:p>
          <a:p>
            <a:pPr marL="457200" indent="-342900">
              <a:buFont typeface="Arial" panose="020B0604020202020204" pitchFamily="34" charset="0"/>
              <a:buChar char="•"/>
            </a:pPr>
            <a:r>
              <a:rPr lang="en-US" sz="2400" dirty="0"/>
              <a:t>Operators</a:t>
            </a:r>
          </a:p>
          <a:p>
            <a:pPr marL="457200" indent="-342900">
              <a:buFont typeface="Arial" panose="020B0604020202020204" pitchFamily="34" charset="0"/>
              <a:buChar char="•"/>
            </a:pPr>
            <a:r>
              <a:rPr lang="en-US" sz="2400" dirty="0"/>
              <a:t>How to accept input from a user</a:t>
            </a:r>
          </a:p>
          <a:p>
            <a:pPr marL="914400" lvl="1" indent="-342900">
              <a:buFont typeface="Arial" panose="020B0604020202020204" pitchFamily="34" charset="0"/>
              <a:buChar char="•"/>
            </a:pPr>
            <a:r>
              <a:rPr lang="en-US" sz="2400" dirty="0"/>
              <a:t>Scanner Class</a:t>
            </a:r>
          </a:p>
          <a:p>
            <a:pPr marL="914400" lvl="1" indent="-342900">
              <a:buFont typeface="Arial" panose="020B0604020202020204" pitchFamily="34" charset="0"/>
              <a:buChar char="•"/>
            </a:pPr>
            <a:r>
              <a:rPr lang="en-US" sz="2400" dirty="0" err="1"/>
              <a:t>JOptionPane</a:t>
            </a:r>
            <a:endParaRPr lang="en-US" sz="2400" dirty="0"/>
          </a:p>
          <a:p>
            <a:pPr marL="457200" indent="-342900">
              <a:buFont typeface="Arial" panose="020B0604020202020204" pitchFamily="34" charset="0"/>
              <a:buChar char="•"/>
            </a:pPr>
            <a:r>
              <a:rPr lang="en-US" sz="2400" dirty="0"/>
              <a:t>Input and Output using dialog boxes (</a:t>
            </a:r>
            <a:r>
              <a:rPr lang="en-US" sz="2400" dirty="0" err="1"/>
              <a:t>JOptionPane</a:t>
            </a:r>
            <a:r>
              <a:rPr lang="en-US" sz="2400" dirty="0"/>
              <a:t>).</a:t>
            </a:r>
          </a:p>
          <a:p>
            <a:pPr marL="457200" indent="-342900">
              <a:buFont typeface="Arial" panose="020B0604020202020204" pitchFamily="34" charset="0"/>
              <a:buChar char="•"/>
            </a:pPr>
            <a:r>
              <a:rPr lang="en-US" sz="2400" dirty="0"/>
              <a:t>Selection Statements</a:t>
            </a:r>
          </a:p>
          <a:p>
            <a:pPr marL="914400" lvl="1" indent="-342900">
              <a:buFont typeface="Arial" panose="020B0604020202020204" pitchFamily="34" charset="0"/>
              <a:buChar char="•"/>
            </a:pPr>
            <a:r>
              <a:rPr lang="en-US" sz="2400" dirty="0"/>
              <a:t>If statements</a:t>
            </a:r>
          </a:p>
          <a:p>
            <a:pPr marL="914400" lvl="1" indent="-342900">
              <a:buFont typeface="Arial" panose="020B0604020202020204" pitchFamily="34" charset="0"/>
              <a:buChar char="•"/>
            </a:pPr>
            <a:r>
              <a:rPr lang="en-US" sz="2400" dirty="0"/>
              <a:t>Switch Statements</a:t>
            </a:r>
          </a:p>
          <a:p>
            <a:pPr marL="571500" lvl="1"/>
            <a:endParaRPr lang="en-US" sz="2400" dirty="0"/>
          </a:p>
          <a:p>
            <a:pPr marL="457200" indent="-342900">
              <a:buFont typeface="Arial" panose="020B0604020202020204" pitchFamily="34" charset="0"/>
              <a:buChar char="•"/>
            </a:pPr>
            <a:r>
              <a:rPr lang="en-US" sz="2400" dirty="0"/>
              <a:t>Evaluation Operators</a:t>
            </a:r>
          </a:p>
          <a:p>
            <a:pPr marL="914400" lvl="1" indent="-342900">
              <a:buFont typeface="Arial" panose="020B0604020202020204" pitchFamily="34" charset="0"/>
              <a:buChar char="•"/>
            </a:pPr>
            <a:r>
              <a:rPr lang="en-US" sz="2400" dirty="0"/>
              <a:t>&lt; , &lt;= , &gt;, &gt;= , ! , !=, ==</a:t>
            </a:r>
          </a:p>
          <a:p>
            <a:pPr marL="457200" indent="-342900">
              <a:buFont typeface="Arial" panose="020B0604020202020204" pitchFamily="34" charset="0"/>
              <a:buChar char="•"/>
            </a:pPr>
            <a:r>
              <a:rPr lang="en-US" sz="2400" dirty="0"/>
              <a:t>Loops</a:t>
            </a:r>
          </a:p>
          <a:p>
            <a:pPr marL="914400" lvl="1" indent="-342900">
              <a:buFont typeface="Arial" panose="020B0604020202020204" pitchFamily="34" charset="0"/>
              <a:buChar char="•"/>
            </a:pPr>
            <a:r>
              <a:rPr lang="en-US" sz="2400" dirty="0"/>
              <a:t>While</a:t>
            </a:r>
          </a:p>
          <a:p>
            <a:pPr marL="914400" lvl="1" indent="-342900">
              <a:buFont typeface="Arial" panose="020B0604020202020204" pitchFamily="34" charset="0"/>
              <a:buChar char="•"/>
            </a:pPr>
            <a:r>
              <a:rPr lang="en-US" sz="2400" dirty="0"/>
              <a:t>For</a:t>
            </a:r>
          </a:p>
          <a:p>
            <a:pPr marL="914400" lvl="1" indent="-342900">
              <a:buFont typeface="Arial" panose="020B0604020202020204" pitchFamily="34" charset="0"/>
              <a:buChar char="•"/>
            </a:pPr>
            <a:r>
              <a:rPr lang="en-US" sz="2400" dirty="0"/>
              <a:t>Do…while</a:t>
            </a:r>
          </a:p>
          <a:p>
            <a:pPr marL="571500" lvl="1"/>
            <a:endParaRPr lang="en-US" sz="2400" dirty="0"/>
          </a:p>
        </p:txBody>
      </p:sp>
    </p:spTree>
    <p:extLst>
      <p:ext uri="{BB962C8B-B14F-4D97-AF65-F5344CB8AC3E}">
        <p14:creationId xmlns:p14="http://schemas.microsoft.com/office/powerpoint/2010/main" val="2145379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7">
            <a:extLst>
              <a:ext uri="{FF2B5EF4-FFF2-40B4-BE49-F238E27FC236}">
                <a16:creationId xmlns:a16="http://schemas.microsoft.com/office/drawing/2014/main" id="{33666C0F-25C0-4871-8E6A-E0D807E687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Title 1">
            <a:extLst>
              <a:ext uri="{FF2B5EF4-FFF2-40B4-BE49-F238E27FC236}">
                <a16:creationId xmlns:a16="http://schemas.microsoft.com/office/drawing/2014/main" id="{19577C26-0BB8-4C16-B3F2-B8885C33B649}"/>
              </a:ext>
            </a:extLst>
          </p:cNvPr>
          <p:cNvSpPr>
            <a:spLocks noGrp="1"/>
          </p:cNvSpPr>
          <p:nvPr>
            <p:ph type="title"/>
          </p:nvPr>
        </p:nvSpPr>
        <p:spPr>
          <a:xfrm>
            <a:off x="643467" y="321734"/>
            <a:ext cx="10905066" cy="1135737"/>
          </a:xfrm>
        </p:spPr>
        <p:txBody>
          <a:bodyPr>
            <a:normAutofit/>
          </a:bodyPr>
          <a:lstStyle/>
          <a:p>
            <a:r>
              <a:rPr lang="en-GB" sz="3600" dirty="0"/>
              <a:t>Revision – What do we need to know next?</a:t>
            </a:r>
          </a:p>
        </p:txBody>
      </p:sp>
      <p:sp>
        <p:nvSpPr>
          <p:cNvPr id="16" name="Rectangle 9">
            <a:extLst>
              <a:ext uri="{FF2B5EF4-FFF2-40B4-BE49-F238E27FC236}">
                <a16:creationId xmlns:a16="http://schemas.microsoft.com/office/drawing/2014/main" id="{52D2A51B-8EE2-4907-8AD5-7AE40653C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Isosceles Triangle 11">
            <a:extLst>
              <a:ext uri="{FF2B5EF4-FFF2-40B4-BE49-F238E27FC236}">
                <a16:creationId xmlns:a16="http://schemas.microsoft.com/office/drawing/2014/main" id="{633B721D-5F30-4871-BBC3-2C8B158C3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 name="Isosceles Triangle 13">
            <a:extLst>
              <a:ext uri="{FF2B5EF4-FFF2-40B4-BE49-F238E27FC236}">
                <a16:creationId xmlns:a16="http://schemas.microsoft.com/office/drawing/2014/main" id="{B50ECB0E-05EB-404E-877B-192848F38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9" name="Rectangle 15">
            <a:extLst>
              <a:ext uri="{FF2B5EF4-FFF2-40B4-BE49-F238E27FC236}">
                <a16:creationId xmlns:a16="http://schemas.microsoft.com/office/drawing/2014/main" id="{CFBC31A3-A0AD-46A8-A225-DE0A95595E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8" name="TextBox 7">
            <a:extLst>
              <a:ext uri="{FF2B5EF4-FFF2-40B4-BE49-F238E27FC236}">
                <a16:creationId xmlns:a16="http://schemas.microsoft.com/office/drawing/2014/main" id="{C9A0C416-A4EF-4721-8E02-A2403BC7901C}"/>
              </a:ext>
            </a:extLst>
          </p:cNvPr>
          <p:cNvSpPr txBox="1"/>
          <p:nvPr/>
        </p:nvSpPr>
        <p:spPr>
          <a:xfrm>
            <a:off x="507030" y="1613051"/>
            <a:ext cx="10287970" cy="1569660"/>
          </a:xfrm>
          <a:prstGeom prst="rect">
            <a:avLst/>
          </a:prstGeom>
          <a:noFill/>
        </p:spPr>
        <p:txBody>
          <a:bodyPr wrap="square" numCol="1">
            <a:spAutoFit/>
          </a:bodyPr>
          <a:lstStyle/>
          <a:p>
            <a:pPr marL="457200" indent="-342900">
              <a:buFont typeface="Arial" panose="020B0604020202020204" pitchFamily="34" charset="0"/>
              <a:buChar char="•"/>
            </a:pPr>
            <a:r>
              <a:rPr lang="en-US" sz="2400" dirty="0"/>
              <a:t>How to manipulate strings</a:t>
            </a:r>
          </a:p>
          <a:p>
            <a:pPr marL="457200" indent="-342900">
              <a:buFont typeface="Arial" panose="020B0604020202020204" pitchFamily="34" charset="0"/>
              <a:buChar char="•"/>
            </a:pPr>
            <a:r>
              <a:rPr lang="en-US" sz="2400" dirty="0"/>
              <a:t>Ho to do String </a:t>
            </a:r>
            <a:r>
              <a:rPr lang="en-US" sz="2400"/>
              <a:t>and character </a:t>
            </a:r>
            <a:r>
              <a:rPr lang="en-US" sz="2400" dirty="0"/>
              <a:t>comparison</a:t>
            </a:r>
          </a:p>
          <a:p>
            <a:pPr marL="457200" indent="-342900">
              <a:buFont typeface="Arial" panose="020B0604020202020204" pitchFamily="34" charset="0"/>
              <a:buChar char="•"/>
            </a:pPr>
            <a:r>
              <a:rPr lang="en-US" sz="2400" dirty="0"/>
              <a:t>Understand Strings and loops</a:t>
            </a:r>
          </a:p>
          <a:p>
            <a:pPr marL="457200" indent="-342900">
              <a:buFont typeface="Arial" panose="020B0604020202020204" pitchFamily="34" charset="0"/>
              <a:buChar char="•"/>
            </a:pPr>
            <a:r>
              <a:rPr lang="en-US" sz="2400" dirty="0"/>
              <a:t>Understand String methods</a:t>
            </a:r>
          </a:p>
        </p:txBody>
      </p:sp>
    </p:spTree>
    <p:extLst>
      <p:ext uri="{BB962C8B-B14F-4D97-AF65-F5344CB8AC3E}">
        <p14:creationId xmlns:p14="http://schemas.microsoft.com/office/powerpoint/2010/main" val="3071161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3F1B446-0242-42EB-8F8B-2AEF6502C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B1A0E45B-EA96-46EE-BFBF-6C5D6D1AD3E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49B47F01-B700-4975-B2D2-E866C9E4F842}"/>
              </a:ext>
            </a:extLst>
          </p:cNvPr>
          <p:cNvSpPr>
            <a:spLocks noGrp="1"/>
          </p:cNvSpPr>
          <p:nvPr>
            <p:ph type="title"/>
          </p:nvPr>
        </p:nvSpPr>
        <p:spPr>
          <a:xfrm>
            <a:off x="6094105" y="802955"/>
            <a:ext cx="4977976" cy="1454051"/>
          </a:xfrm>
        </p:spPr>
        <p:txBody>
          <a:bodyPr>
            <a:normAutofit/>
          </a:bodyPr>
          <a:lstStyle/>
          <a:p>
            <a:r>
              <a:rPr lang="en-GB" sz="4000" dirty="0">
                <a:solidFill>
                  <a:srgbClr val="000000"/>
                </a:solidFill>
              </a:rPr>
              <a:t>Syntax – Characters and Strings</a:t>
            </a:r>
          </a:p>
        </p:txBody>
      </p:sp>
      <p:sp>
        <p:nvSpPr>
          <p:cNvPr id="7" name="Freeform 62">
            <a:extLst>
              <a:ext uri="{FF2B5EF4-FFF2-40B4-BE49-F238E27FC236}">
                <a16:creationId xmlns:a16="http://schemas.microsoft.com/office/drawing/2014/main" id="{D4ED8F18-983D-4AA8-9539-C4EAD0C10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8" name="Graphic 7" descr="Computer">
            <a:extLst>
              <a:ext uri="{FF2B5EF4-FFF2-40B4-BE49-F238E27FC236}">
                <a16:creationId xmlns:a16="http://schemas.microsoft.com/office/drawing/2014/main" id="{4D1ED18F-4102-4F9B-B21C-106F75114BA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0254" y="1629089"/>
            <a:ext cx="3620021" cy="3620021"/>
          </a:xfrm>
          <a:prstGeom prst="rect">
            <a:avLst/>
          </a:prstGeom>
        </p:spPr>
      </p:pic>
      <p:sp>
        <p:nvSpPr>
          <p:cNvPr id="9" name="Content Placeholder 2">
            <a:extLst>
              <a:ext uri="{FF2B5EF4-FFF2-40B4-BE49-F238E27FC236}">
                <a16:creationId xmlns:a16="http://schemas.microsoft.com/office/drawing/2014/main" id="{C7F0587A-5074-44A3-BA71-488FE17BFE7B}"/>
              </a:ext>
            </a:extLst>
          </p:cNvPr>
          <p:cNvSpPr>
            <a:spLocks noGrp="1"/>
          </p:cNvSpPr>
          <p:nvPr>
            <p:ph idx="1"/>
          </p:nvPr>
        </p:nvSpPr>
        <p:spPr>
          <a:xfrm>
            <a:off x="6090574" y="2421682"/>
            <a:ext cx="4977578" cy="3639289"/>
          </a:xfrm>
        </p:spPr>
        <p:txBody>
          <a:bodyPr anchor="t">
            <a:normAutofit lnSpcReduction="10000"/>
          </a:bodyPr>
          <a:lstStyle/>
          <a:p>
            <a:pPr marL="271463" indent="-271463"/>
            <a:r>
              <a:rPr lang="en-US" sz="2400" b="1" dirty="0"/>
              <a:t>char </a:t>
            </a:r>
            <a:r>
              <a:rPr lang="en-US" sz="2400" dirty="0"/>
              <a:t>is a primitive data type, similar to int, double </a:t>
            </a:r>
            <a:r>
              <a:rPr lang="en-US" sz="2400" dirty="0" err="1"/>
              <a:t>etc</a:t>
            </a:r>
            <a:endParaRPr lang="en-US" sz="2400" dirty="0"/>
          </a:p>
          <a:p>
            <a:pPr marL="728663" lvl="1" indent="-271463"/>
            <a:r>
              <a:rPr lang="en-US" sz="2000" dirty="0"/>
              <a:t>It is used to store a single character, such as letters</a:t>
            </a:r>
          </a:p>
          <a:p>
            <a:pPr marL="271463" indent="-271463"/>
            <a:endParaRPr lang="en-US" sz="2400" dirty="0"/>
          </a:p>
          <a:p>
            <a:pPr marL="271463" indent="-271463"/>
            <a:r>
              <a:rPr lang="en-US" sz="2400" b="1" dirty="0"/>
              <a:t>String</a:t>
            </a:r>
            <a:r>
              <a:rPr lang="en-US" sz="2400" dirty="0"/>
              <a:t> is a class</a:t>
            </a:r>
          </a:p>
          <a:p>
            <a:pPr marL="728663" lvl="1" indent="-271463"/>
            <a:r>
              <a:rPr lang="en-US" sz="2000" dirty="0"/>
              <a:t>It is used to store one or more letters</a:t>
            </a:r>
          </a:p>
          <a:p>
            <a:pPr marL="728663" lvl="1" indent="-271463"/>
            <a:r>
              <a:rPr lang="en-US" sz="2000" dirty="0"/>
              <a:t>The string class also has some useful methods which we have already used such as </a:t>
            </a:r>
            <a:r>
              <a:rPr lang="en-US" sz="2000" b="1" dirty="0" err="1"/>
              <a:t>equalsIgnoreCase</a:t>
            </a:r>
            <a:r>
              <a:rPr lang="en-US" sz="2000" b="1" dirty="0"/>
              <a:t>(), </a:t>
            </a:r>
            <a:r>
              <a:rPr lang="en-US" sz="2000" b="1" dirty="0" err="1"/>
              <a:t>toUpperCase</a:t>
            </a:r>
            <a:r>
              <a:rPr lang="en-US" sz="2000" b="1" dirty="0"/>
              <a:t>()</a:t>
            </a:r>
          </a:p>
        </p:txBody>
      </p:sp>
      <p:sp>
        <p:nvSpPr>
          <p:cNvPr id="11" name="Rectangle 3">
            <a:extLst>
              <a:ext uri="{FF2B5EF4-FFF2-40B4-BE49-F238E27FC236}">
                <a16:creationId xmlns:a16="http://schemas.microsoft.com/office/drawing/2014/main" id="{18D47823-1559-40FD-8143-D9C2558CC09C}"/>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24903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7">
            <a:extLst>
              <a:ext uri="{FF2B5EF4-FFF2-40B4-BE49-F238E27FC236}">
                <a16:creationId xmlns:a16="http://schemas.microsoft.com/office/drawing/2014/main" id="{33666C0F-25C0-4871-8E6A-E0D807E687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Title 1">
            <a:extLst>
              <a:ext uri="{FF2B5EF4-FFF2-40B4-BE49-F238E27FC236}">
                <a16:creationId xmlns:a16="http://schemas.microsoft.com/office/drawing/2014/main" id="{19577C26-0BB8-4C16-B3F2-B8885C33B649}"/>
              </a:ext>
            </a:extLst>
          </p:cNvPr>
          <p:cNvSpPr>
            <a:spLocks noGrp="1"/>
          </p:cNvSpPr>
          <p:nvPr>
            <p:ph type="title"/>
          </p:nvPr>
        </p:nvSpPr>
        <p:spPr>
          <a:xfrm>
            <a:off x="643467" y="321734"/>
            <a:ext cx="10905066" cy="1135737"/>
          </a:xfrm>
        </p:spPr>
        <p:txBody>
          <a:bodyPr>
            <a:normAutofit/>
          </a:bodyPr>
          <a:lstStyle/>
          <a:p>
            <a:r>
              <a:rPr lang="en-GB" sz="3600" dirty="0"/>
              <a:t>Syntax - char </a:t>
            </a:r>
          </a:p>
        </p:txBody>
      </p:sp>
      <p:sp>
        <p:nvSpPr>
          <p:cNvPr id="16" name="Rectangle 9">
            <a:extLst>
              <a:ext uri="{FF2B5EF4-FFF2-40B4-BE49-F238E27FC236}">
                <a16:creationId xmlns:a16="http://schemas.microsoft.com/office/drawing/2014/main" id="{52D2A51B-8EE2-4907-8AD5-7AE40653C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Isosceles Triangle 11">
            <a:extLst>
              <a:ext uri="{FF2B5EF4-FFF2-40B4-BE49-F238E27FC236}">
                <a16:creationId xmlns:a16="http://schemas.microsoft.com/office/drawing/2014/main" id="{633B721D-5F30-4871-BBC3-2C8B158C3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 name="Isosceles Triangle 13">
            <a:extLst>
              <a:ext uri="{FF2B5EF4-FFF2-40B4-BE49-F238E27FC236}">
                <a16:creationId xmlns:a16="http://schemas.microsoft.com/office/drawing/2014/main" id="{B50ECB0E-05EB-404E-877B-192848F38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9" name="Rectangle 15">
            <a:extLst>
              <a:ext uri="{FF2B5EF4-FFF2-40B4-BE49-F238E27FC236}">
                <a16:creationId xmlns:a16="http://schemas.microsoft.com/office/drawing/2014/main" id="{CFBC31A3-A0AD-46A8-A225-DE0A95595E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8" name="TextBox 7">
            <a:extLst>
              <a:ext uri="{FF2B5EF4-FFF2-40B4-BE49-F238E27FC236}">
                <a16:creationId xmlns:a16="http://schemas.microsoft.com/office/drawing/2014/main" id="{C9A0C416-A4EF-4721-8E02-A2403BC7901C}"/>
              </a:ext>
            </a:extLst>
          </p:cNvPr>
          <p:cNvSpPr txBox="1"/>
          <p:nvPr/>
        </p:nvSpPr>
        <p:spPr>
          <a:xfrm>
            <a:off x="507030" y="1613051"/>
            <a:ext cx="10287970" cy="1569660"/>
          </a:xfrm>
          <a:prstGeom prst="rect">
            <a:avLst/>
          </a:prstGeom>
          <a:noFill/>
        </p:spPr>
        <p:txBody>
          <a:bodyPr wrap="square" numCol="1">
            <a:spAutoFit/>
          </a:bodyPr>
          <a:lstStyle/>
          <a:p>
            <a:pPr marL="457200" indent="-342900">
              <a:buFont typeface="Arial" panose="020B0604020202020204" pitchFamily="34" charset="0"/>
              <a:buChar char="•"/>
            </a:pPr>
            <a:r>
              <a:rPr lang="en-US" sz="2400" dirty="0"/>
              <a:t>Use the below syntax to declare and initialize a char variable</a:t>
            </a:r>
          </a:p>
          <a:p>
            <a:pPr marL="457200" indent="-342900">
              <a:buFont typeface="Arial" panose="020B0604020202020204" pitchFamily="34" charset="0"/>
              <a:buChar char="•"/>
            </a:pPr>
            <a:r>
              <a:rPr lang="en-US" sz="2400" dirty="0"/>
              <a:t>To initialize a character to a blank space - use single quotes. </a:t>
            </a:r>
          </a:p>
          <a:p>
            <a:pPr marL="457200" indent="-342900">
              <a:buFont typeface="Arial" panose="020B0604020202020204" pitchFamily="34" charset="0"/>
              <a:buChar char="•"/>
            </a:pPr>
            <a:endParaRPr lang="en-US" sz="2400" dirty="0"/>
          </a:p>
          <a:p>
            <a:pPr marL="457200" indent="-342900">
              <a:buFont typeface="Arial" panose="020B0604020202020204" pitchFamily="34" charset="0"/>
              <a:buChar char="•"/>
            </a:pPr>
            <a:endParaRPr lang="en-US" sz="2400" dirty="0"/>
          </a:p>
        </p:txBody>
      </p:sp>
      <p:sp>
        <p:nvSpPr>
          <p:cNvPr id="11" name="Content Placeholder 2">
            <a:extLst>
              <a:ext uri="{FF2B5EF4-FFF2-40B4-BE49-F238E27FC236}">
                <a16:creationId xmlns:a16="http://schemas.microsoft.com/office/drawing/2014/main" id="{6FBE0AD2-B455-4663-BBC7-0F370380E3E3}"/>
              </a:ext>
            </a:extLst>
          </p:cNvPr>
          <p:cNvSpPr>
            <a:spLocks noGrp="1"/>
          </p:cNvSpPr>
          <p:nvPr>
            <p:ph idx="1"/>
          </p:nvPr>
        </p:nvSpPr>
        <p:spPr>
          <a:xfrm>
            <a:off x="643467" y="3070522"/>
            <a:ext cx="5309861" cy="3258079"/>
          </a:xfr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ormAutofit/>
          </a:bodyPr>
          <a:lstStyle/>
          <a:p>
            <a:pPr marL="114300" indent="0">
              <a:buNone/>
            </a:pPr>
            <a:r>
              <a:rPr lang="en-US" sz="2600" u="sng" dirty="0">
                <a:cs typeface="Courier"/>
              </a:rPr>
              <a:t>Syntax</a:t>
            </a:r>
            <a:endParaRPr lang="en-US" sz="2000" dirty="0">
              <a:cs typeface="Courier"/>
            </a:endParaRPr>
          </a:p>
          <a:p>
            <a:pPr marL="114300" indent="0">
              <a:buNone/>
            </a:pPr>
            <a:endParaRPr lang="en-US" sz="2400" u="sng" dirty="0">
              <a:cs typeface="Courier"/>
            </a:endParaRPr>
          </a:p>
          <a:p>
            <a:pPr marL="114300" indent="0">
              <a:buNone/>
            </a:pPr>
            <a:r>
              <a:rPr lang="en-US" sz="2000" dirty="0">
                <a:cs typeface="Courier"/>
              </a:rPr>
              <a:t>char &lt;variable name&gt; = &lt;variable value&gt;;</a:t>
            </a:r>
          </a:p>
        </p:txBody>
      </p:sp>
      <p:sp>
        <p:nvSpPr>
          <p:cNvPr id="12" name="Content Placeholder 2">
            <a:extLst>
              <a:ext uri="{FF2B5EF4-FFF2-40B4-BE49-F238E27FC236}">
                <a16:creationId xmlns:a16="http://schemas.microsoft.com/office/drawing/2014/main" id="{67928587-6F27-4730-838E-F315AB176643}"/>
              </a:ext>
            </a:extLst>
          </p:cNvPr>
          <p:cNvSpPr txBox="1">
            <a:spLocks/>
          </p:cNvSpPr>
          <p:nvPr/>
        </p:nvSpPr>
        <p:spPr>
          <a:xfrm>
            <a:off x="6417733" y="3070522"/>
            <a:ext cx="5309861" cy="3258079"/>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u="sng" dirty="0">
                <a:cs typeface="Courier"/>
              </a:rPr>
              <a:t>Example:</a:t>
            </a:r>
          </a:p>
          <a:p>
            <a:pPr marL="0" indent="0">
              <a:buNone/>
            </a:pPr>
            <a:endParaRPr lang="en-US" sz="2400" u="sng" dirty="0">
              <a:cs typeface="Courier"/>
            </a:endParaRPr>
          </a:p>
          <a:p>
            <a:pPr marL="0" indent="0">
              <a:buNone/>
            </a:pPr>
            <a:r>
              <a:rPr lang="en-US" sz="2000" dirty="0">
                <a:cs typeface="Courier"/>
              </a:rPr>
              <a:t>char </a:t>
            </a:r>
            <a:r>
              <a:rPr lang="en-US" sz="2000" dirty="0" err="1">
                <a:cs typeface="Courier"/>
              </a:rPr>
              <a:t>myLetter</a:t>
            </a:r>
            <a:r>
              <a:rPr lang="en-US" sz="2000" dirty="0">
                <a:cs typeface="Courier"/>
              </a:rPr>
              <a:t> = ‘A’;</a:t>
            </a:r>
          </a:p>
          <a:p>
            <a:pPr marL="0" indent="0">
              <a:buNone/>
            </a:pPr>
            <a:r>
              <a:rPr lang="en-US" sz="2000" dirty="0">
                <a:cs typeface="Courier"/>
              </a:rPr>
              <a:t>char </a:t>
            </a:r>
            <a:r>
              <a:rPr lang="en-US" sz="2000" dirty="0" err="1">
                <a:cs typeface="Courier"/>
              </a:rPr>
              <a:t>mySecondLetter</a:t>
            </a:r>
            <a:r>
              <a:rPr lang="en-US" sz="2000" dirty="0">
                <a:cs typeface="Courier"/>
              </a:rPr>
              <a:t> = ‘b’;</a:t>
            </a:r>
          </a:p>
          <a:p>
            <a:pPr marL="0" indent="0">
              <a:buNone/>
            </a:pPr>
            <a:endParaRPr lang="en-US" sz="2000" dirty="0">
              <a:cs typeface="Courier"/>
            </a:endParaRPr>
          </a:p>
          <a:p>
            <a:pPr marL="0" indent="0">
              <a:buNone/>
            </a:pPr>
            <a:r>
              <a:rPr lang="en-US" sz="2000" dirty="0">
                <a:cs typeface="Courier"/>
              </a:rPr>
              <a:t>char </a:t>
            </a:r>
            <a:r>
              <a:rPr lang="en-US" sz="2000" dirty="0" err="1">
                <a:cs typeface="Courier"/>
              </a:rPr>
              <a:t>mySpaceChar</a:t>
            </a:r>
            <a:r>
              <a:rPr lang="en-US" sz="2000" dirty="0">
                <a:cs typeface="Courier"/>
              </a:rPr>
              <a:t>;</a:t>
            </a:r>
          </a:p>
          <a:p>
            <a:pPr marL="0" indent="0">
              <a:buNone/>
            </a:pPr>
            <a:r>
              <a:rPr lang="en-US" sz="2000" dirty="0" err="1">
                <a:cs typeface="Courier"/>
              </a:rPr>
              <a:t>mySpaceChar</a:t>
            </a:r>
            <a:r>
              <a:rPr lang="en-US" sz="2000" dirty="0">
                <a:cs typeface="Courier"/>
              </a:rPr>
              <a:t> = ‘ ’;</a:t>
            </a:r>
          </a:p>
          <a:p>
            <a:pPr marL="0" indent="0">
              <a:buNone/>
            </a:pPr>
            <a:endParaRPr lang="en-US" sz="2400" u="sng" dirty="0">
              <a:cs typeface="Courier"/>
            </a:endParaRPr>
          </a:p>
          <a:p>
            <a:pPr marL="0" indent="0">
              <a:buNone/>
            </a:pPr>
            <a:endParaRPr lang="en-US" u="sng" dirty="0">
              <a:cs typeface="Courier"/>
            </a:endParaRPr>
          </a:p>
        </p:txBody>
      </p:sp>
    </p:spTree>
    <p:extLst>
      <p:ext uri="{BB962C8B-B14F-4D97-AF65-F5344CB8AC3E}">
        <p14:creationId xmlns:p14="http://schemas.microsoft.com/office/powerpoint/2010/main" val="1200051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7">
            <a:extLst>
              <a:ext uri="{FF2B5EF4-FFF2-40B4-BE49-F238E27FC236}">
                <a16:creationId xmlns:a16="http://schemas.microsoft.com/office/drawing/2014/main" id="{33666C0F-25C0-4871-8E6A-E0D807E687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Title 1">
            <a:extLst>
              <a:ext uri="{FF2B5EF4-FFF2-40B4-BE49-F238E27FC236}">
                <a16:creationId xmlns:a16="http://schemas.microsoft.com/office/drawing/2014/main" id="{19577C26-0BB8-4C16-B3F2-B8885C33B649}"/>
              </a:ext>
            </a:extLst>
          </p:cNvPr>
          <p:cNvSpPr>
            <a:spLocks noGrp="1"/>
          </p:cNvSpPr>
          <p:nvPr>
            <p:ph type="title"/>
          </p:nvPr>
        </p:nvSpPr>
        <p:spPr>
          <a:xfrm>
            <a:off x="643467" y="321734"/>
            <a:ext cx="10905066" cy="1135737"/>
          </a:xfrm>
        </p:spPr>
        <p:txBody>
          <a:bodyPr>
            <a:normAutofit/>
          </a:bodyPr>
          <a:lstStyle/>
          <a:p>
            <a:r>
              <a:rPr lang="en-GB" sz="3600" dirty="0"/>
              <a:t>Syntax - String</a:t>
            </a:r>
          </a:p>
        </p:txBody>
      </p:sp>
      <p:sp>
        <p:nvSpPr>
          <p:cNvPr id="16" name="Rectangle 9">
            <a:extLst>
              <a:ext uri="{FF2B5EF4-FFF2-40B4-BE49-F238E27FC236}">
                <a16:creationId xmlns:a16="http://schemas.microsoft.com/office/drawing/2014/main" id="{52D2A51B-8EE2-4907-8AD5-7AE40653C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Isosceles Triangle 11">
            <a:extLst>
              <a:ext uri="{FF2B5EF4-FFF2-40B4-BE49-F238E27FC236}">
                <a16:creationId xmlns:a16="http://schemas.microsoft.com/office/drawing/2014/main" id="{633B721D-5F30-4871-BBC3-2C8B158C3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 name="Isosceles Triangle 13">
            <a:extLst>
              <a:ext uri="{FF2B5EF4-FFF2-40B4-BE49-F238E27FC236}">
                <a16:creationId xmlns:a16="http://schemas.microsoft.com/office/drawing/2014/main" id="{B50ECB0E-05EB-404E-877B-192848F38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9" name="Rectangle 15">
            <a:extLst>
              <a:ext uri="{FF2B5EF4-FFF2-40B4-BE49-F238E27FC236}">
                <a16:creationId xmlns:a16="http://schemas.microsoft.com/office/drawing/2014/main" id="{CFBC31A3-A0AD-46A8-A225-DE0A95595E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8" name="TextBox 7">
            <a:extLst>
              <a:ext uri="{FF2B5EF4-FFF2-40B4-BE49-F238E27FC236}">
                <a16:creationId xmlns:a16="http://schemas.microsoft.com/office/drawing/2014/main" id="{C9A0C416-A4EF-4721-8E02-A2403BC7901C}"/>
              </a:ext>
            </a:extLst>
          </p:cNvPr>
          <p:cNvSpPr txBox="1"/>
          <p:nvPr/>
        </p:nvSpPr>
        <p:spPr>
          <a:xfrm>
            <a:off x="507030" y="1613051"/>
            <a:ext cx="10287970" cy="1569660"/>
          </a:xfrm>
          <a:prstGeom prst="rect">
            <a:avLst/>
          </a:prstGeom>
          <a:noFill/>
        </p:spPr>
        <p:txBody>
          <a:bodyPr wrap="square" numCol="1">
            <a:spAutoFit/>
          </a:bodyPr>
          <a:lstStyle/>
          <a:p>
            <a:pPr marL="457200" indent="-342900">
              <a:buFont typeface="Arial" panose="020B0604020202020204" pitchFamily="34" charset="0"/>
              <a:buChar char="•"/>
            </a:pPr>
            <a:r>
              <a:rPr lang="en-US" sz="2400" dirty="0"/>
              <a:t>Use the below syntax to declare and initialize a String variable</a:t>
            </a:r>
          </a:p>
          <a:p>
            <a:pPr marL="457200" indent="-342900">
              <a:buFont typeface="Arial" panose="020B0604020202020204" pitchFamily="34" charset="0"/>
              <a:buChar char="•"/>
            </a:pPr>
            <a:r>
              <a:rPr lang="en-US" sz="2400" dirty="0"/>
              <a:t>To initialize a String to a blank space - use double quotes. </a:t>
            </a:r>
          </a:p>
          <a:p>
            <a:pPr marL="457200" indent="-342900">
              <a:buFont typeface="Arial" panose="020B0604020202020204" pitchFamily="34" charset="0"/>
              <a:buChar char="•"/>
            </a:pPr>
            <a:endParaRPr lang="en-US" sz="2400" dirty="0"/>
          </a:p>
          <a:p>
            <a:pPr marL="457200" indent="-342900">
              <a:buFont typeface="Arial" panose="020B0604020202020204" pitchFamily="34" charset="0"/>
              <a:buChar char="•"/>
            </a:pPr>
            <a:endParaRPr lang="en-US" sz="2400" dirty="0"/>
          </a:p>
        </p:txBody>
      </p:sp>
      <p:sp>
        <p:nvSpPr>
          <p:cNvPr id="11" name="Content Placeholder 2">
            <a:extLst>
              <a:ext uri="{FF2B5EF4-FFF2-40B4-BE49-F238E27FC236}">
                <a16:creationId xmlns:a16="http://schemas.microsoft.com/office/drawing/2014/main" id="{6FBE0AD2-B455-4663-BBC7-0F370380E3E3}"/>
              </a:ext>
            </a:extLst>
          </p:cNvPr>
          <p:cNvSpPr>
            <a:spLocks noGrp="1"/>
          </p:cNvSpPr>
          <p:nvPr>
            <p:ph idx="1"/>
          </p:nvPr>
        </p:nvSpPr>
        <p:spPr>
          <a:xfrm>
            <a:off x="643467" y="3070522"/>
            <a:ext cx="5309861" cy="3258079"/>
          </a:xfr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ormAutofit/>
          </a:bodyPr>
          <a:lstStyle/>
          <a:p>
            <a:pPr marL="114300" indent="0">
              <a:buNone/>
            </a:pPr>
            <a:r>
              <a:rPr lang="en-US" sz="2600" u="sng" dirty="0">
                <a:cs typeface="Courier"/>
              </a:rPr>
              <a:t>Syntax</a:t>
            </a:r>
            <a:endParaRPr lang="en-US" sz="2000" dirty="0">
              <a:cs typeface="Courier"/>
            </a:endParaRPr>
          </a:p>
          <a:p>
            <a:pPr marL="114300" indent="0">
              <a:buNone/>
            </a:pPr>
            <a:endParaRPr lang="en-US" sz="2400" u="sng" dirty="0">
              <a:cs typeface="Courier"/>
            </a:endParaRPr>
          </a:p>
          <a:p>
            <a:pPr marL="114300" indent="0">
              <a:buNone/>
            </a:pPr>
            <a:r>
              <a:rPr lang="en-US" sz="2000" dirty="0">
                <a:cs typeface="Courier"/>
              </a:rPr>
              <a:t>String &lt;variable name&gt; = &lt;variable value&gt;;</a:t>
            </a:r>
          </a:p>
        </p:txBody>
      </p:sp>
      <p:sp>
        <p:nvSpPr>
          <p:cNvPr id="12" name="Content Placeholder 2">
            <a:extLst>
              <a:ext uri="{FF2B5EF4-FFF2-40B4-BE49-F238E27FC236}">
                <a16:creationId xmlns:a16="http://schemas.microsoft.com/office/drawing/2014/main" id="{67928587-6F27-4730-838E-F315AB176643}"/>
              </a:ext>
            </a:extLst>
          </p:cNvPr>
          <p:cNvSpPr txBox="1">
            <a:spLocks/>
          </p:cNvSpPr>
          <p:nvPr/>
        </p:nvSpPr>
        <p:spPr>
          <a:xfrm>
            <a:off x="6417733" y="3070522"/>
            <a:ext cx="5309861" cy="3258079"/>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u="sng" dirty="0">
                <a:cs typeface="Courier"/>
              </a:rPr>
              <a:t>Example:</a:t>
            </a:r>
          </a:p>
          <a:p>
            <a:pPr marL="0" indent="0">
              <a:buNone/>
            </a:pPr>
            <a:endParaRPr lang="en-US" sz="2400" u="sng" dirty="0">
              <a:cs typeface="Courier"/>
            </a:endParaRPr>
          </a:p>
          <a:p>
            <a:pPr marL="0" indent="0">
              <a:buNone/>
            </a:pPr>
            <a:r>
              <a:rPr lang="en-US" sz="2000" dirty="0">
                <a:cs typeface="Courier"/>
              </a:rPr>
              <a:t>String </a:t>
            </a:r>
            <a:r>
              <a:rPr lang="en-US" sz="2000" dirty="0" err="1">
                <a:cs typeface="Courier"/>
              </a:rPr>
              <a:t>myWord</a:t>
            </a:r>
            <a:r>
              <a:rPr lang="en-US" sz="2000" dirty="0">
                <a:cs typeface="Courier"/>
              </a:rPr>
              <a:t> = “Java”;</a:t>
            </a:r>
          </a:p>
          <a:p>
            <a:pPr marL="0" indent="0">
              <a:buNone/>
            </a:pPr>
            <a:r>
              <a:rPr lang="en-US" sz="2000" dirty="0">
                <a:cs typeface="Courier"/>
              </a:rPr>
              <a:t>String </a:t>
            </a:r>
            <a:r>
              <a:rPr lang="en-US" sz="2000" dirty="0" err="1">
                <a:cs typeface="Courier"/>
              </a:rPr>
              <a:t>mySecondWord</a:t>
            </a:r>
            <a:r>
              <a:rPr lang="en-US" sz="2000" dirty="0">
                <a:cs typeface="Courier"/>
              </a:rPr>
              <a:t>= “Tree”;</a:t>
            </a:r>
          </a:p>
          <a:p>
            <a:pPr marL="0" indent="0">
              <a:buNone/>
            </a:pPr>
            <a:endParaRPr lang="en-US" sz="2000" dirty="0">
              <a:cs typeface="Courier"/>
            </a:endParaRPr>
          </a:p>
          <a:p>
            <a:pPr marL="0" indent="0">
              <a:buNone/>
            </a:pPr>
            <a:r>
              <a:rPr lang="en-US" sz="2000" dirty="0">
                <a:cs typeface="Courier"/>
              </a:rPr>
              <a:t>String </a:t>
            </a:r>
            <a:r>
              <a:rPr lang="en-US" sz="2000" dirty="0" err="1">
                <a:cs typeface="Courier"/>
              </a:rPr>
              <a:t>myThirdWord</a:t>
            </a:r>
            <a:r>
              <a:rPr lang="en-US" sz="2000" dirty="0">
                <a:cs typeface="Courier"/>
              </a:rPr>
              <a:t>;</a:t>
            </a:r>
          </a:p>
          <a:p>
            <a:pPr marL="0" indent="0">
              <a:buNone/>
            </a:pPr>
            <a:r>
              <a:rPr lang="en-US" sz="2000" dirty="0" err="1">
                <a:cs typeface="Courier"/>
              </a:rPr>
              <a:t>myThirdWord</a:t>
            </a:r>
            <a:r>
              <a:rPr lang="en-US" sz="2000" dirty="0">
                <a:cs typeface="Courier"/>
              </a:rPr>
              <a:t> = “ ”;</a:t>
            </a:r>
          </a:p>
          <a:p>
            <a:pPr marL="0" indent="0">
              <a:buNone/>
            </a:pPr>
            <a:endParaRPr lang="en-US" sz="2400" u="sng" dirty="0">
              <a:cs typeface="Courier"/>
            </a:endParaRPr>
          </a:p>
          <a:p>
            <a:pPr marL="0" indent="0">
              <a:buNone/>
            </a:pPr>
            <a:endParaRPr lang="en-US" u="sng" dirty="0">
              <a:cs typeface="Courier"/>
            </a:endParaRPr>
          </a:p>
        </p:txBody>
      </p:sp>
    </p:spTree>
    <p:extLst>
      <p:ext uri="{BB962C8B-B14F-4D97-AF65-F5344CB8AC3E}">
        <p14:creationId xmlns:p14="http://schemas.microsoft.com/office/powerpoint/2010/main" val="3234181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3F1B446-0242-42EB-8F8B-2AEF6502C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B1A0E45B-EA96-46EE-BFBF-6C5D6D1AD3E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49B47F01-B700-4975-B2D2-E866C9E4F842}"/>
              </a:ext>
            </a:extLst>
          </p:cNvPr>
          <p:cNvSpPr>
            <a:spLocks noGrp="1"/>
          </p:cNvSpPr>
          <p:nvPr>
            <p:ph type="title"/>
          </p:nvPr>
        </p:nvSpPr>
        <p:spPr>
          <a:xfrm>
            <a:off x="6094105" y="802955"/>
            <a:ext cx="4977976" cy="1454051"/>
          </a:xfrm>
        </p:spPr>
        <p:txBody>
          <a:bodyPr>
            <a:normAutofit/>
          </a:bodyPr>
          <a:lstStyle/>
          <a:p>
            <a:r>
              <a:rPr lang="en-GB" sz="4000" dirty="0">
                <a:solidFill>
                  <a:srgbClr val="000000"/>
                </a:solidFill>
              </a:rPr>
              <a:t>String Methods</a:t>
            </a:r>
          </a:p>
        </p:txBody>
      </p:sp>
      <p:sp>
        <p:nvSpPr>
          <p:cNvPr id="7" name="Freeform 62">
            <a:extLst>
              <a:ext uri="{FF2B5EF4-FFF2-40B4-BE49-F238E27FC236}">
                <a16:creationId xmlns:a16="http://schemas.microsoft.com/office/drawing/2014/main" id="{D4ED8F18-983D-4AA8-9539-C4EAD0C10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8" name="Graphic 7" descr="Computer">
            <a:extLst>
              <a:ext uri="{FF2B5EF4-FFF2-40B4-BE49-F238E27FC236}">
                <a16:creationId xmlns:a16="http://schemas.microsoft.com/office/drawing/2014/main" id="{4D1ED18F-4102-4F9B-B21C-106F75114BA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0254" y="1629089"/>
            <a:ext cx="3620021" cy="3620021"/>
          </a:xfrm>
          <a:prstGeom prst="rect">
            <a:avLst/>
          </a:prstGeom>
        </p:spPr>
      </p:pic>
      <p:sp>
        <p:nvSpPr>
          <p:cNvPr id="9" name="Content Placeholder 2">
            <a:extLst>
              <a:ext uri="{FF2B5EF4-FFF2-40B4-BE49-F238E27FC236}">
                <a16:creationId xmlns:a16="http://schemas.microsoft.com/office/drawing/2014/main" id="{C7F0587A-5074-44A3-BA71-488FE17BFE7B}"/>
              </a:ext>
            </a:extLst>
          </p:cNvPr>
          <p:cNvSpPr>
            <a:spLocks noGrp="1"/>
          </p:cNvSpPr>
          <p:nvPr>
            <p:ph idx="1"/>
          </p:nvPr>
        </p:nvSpPr>
        <p:spPr>
          <a:xfrm>
            <a:off x="6090574" y="2421682"/>
            <a:ext cx="4977578" cy="3639289"/>
          </a:xfrm>
        </p:spPr>
        <p:txBody>
          <a:bodyPr anchor="t">
            <a:normAutofit/>
          </a:bodyPr>
          <a:lstStyle/>
          <a:p>
            <a:pPr marL="271463" indent="-271463"/>
            <a:r>
              <a:rPr lang="en-US" sz="2400" dirty="0"/>
              <a:t>Since String is a class there are associated methods that we can use. </a:t>
            </a:r>
          </a:p>
          <a:p>
            <a:pPr marL="271463" indent="-271463"/>
            <a:r>
              <a:rPr lang="en-US" sz="2400" dirty="0"/>
              <a:t>We have used the equals() method</a:t>
            </a:r>
          </a:p>
          <a:p>
            <a:pPr marL="728663" lvl="1" indent="-271463"/>
            <a:r>
              <a:rPr lang="en-US" sz="2000" dirty="0"/>
              <a:t>This allows us compare two strings and see if they are equal.</a:t>
            </a:r>
          </a:p>
          <a:p>
            <a:pPr marL="271463" indent="-271463"/>
            <a:endParaRPr lang="en-US" sz="2400" dirty="0"/>
          </a:p>
        </p:txBody>
      </p:sp>
      <p:sp>
        <p:nvSpPr>
          <p:cNvPr id="11" name="Rectangle 3">
            <a:extLst>
              <a:ext uri="{FF2B5EF4-FFF2-40B4-BE49-F238E27FC236}">
                <a16:creationId xmlns:a16="http://schemas.microsoft.com/office/drawing/2014/main" id="{18D47823-1559-40FD-8143-D9C2558CC09C}"/>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 name="Picture 2">
            <a:extLst>
              <a:ext uri="{FF2B5EF4-FFF2-40B4-BE49-F238E27FC236}">
                <a16:creationId xmlns:a16="http://schemas.microsoft.com/office/drawing/2014/main" id="{144BD1AD-4C78-4DA4-B851-50A39C3C5F28}"/>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5894" t="12566" r="50000" b="60189"/>
          <a:stretch/>
        </p:blipFill>
        <p:spPr bwMode="auto">
          <a:xfrm>
            <a:off x="6667501" y="4803536"/>
            <a:ext cx="3852050" cy="17300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01031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CA59991CBC5BB44924863FCA0E7A533" ma:contentTypeVersion="0" ma:contentTypeDescription="Create a new document." ma:contentTypeScope="" ma:versionID="5add93a1d1c6264597c2b40d86ca35e4">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2D5F5FB-E841-4CC8-A8E9-C44344C37624}"/>
</file>

<file path=customXml/itemProps2.xml><?xml version="1.0" encoding="utf-8"?>
<ds:datastoreItem xmlns:ds="http://schemas.openxmlformats.org/officeDocument/2006/customXml" ds:itemID="{8509EF66-39D3-45A2-B134-2BC60AE870AA}"/>
</file>

<file path=customXml/itemProps3.xml><?xml version="1.0" encoding="utf-8"?>
<ds:datastoreItem xmlns:ds="http://schemas.openxmlformats.org/officeDocument/2006/customXml" ds:itemID="{2BCFF949-E358-4000-84F3-BF2E0EC5B3AB}"/>
</file>

<file path=docProps/app.xml><?xml version="1.0" encoding="utf-8"?>
<Properties xmlns="http://schemas.openxmlformats.org/officeDocument/2006/extended-properties" xmlns:vt="http://schemas.openxmlformats.org/officeDocument/2006/docPropsVTypes">
  <TotalTime>5262</TotalTime>
  <Words>1700</Words>
  <Application>Microsoft Office PowerPoint</Application>
  <PresentationFormat>Widescreen</PresentationFormat>
  <Paragraphs>289</Paragraphs>
  <Slides>24</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Calibri Light</vt:lpstr>
      <vt:lpstr>Courier New</vt:lpstr>
      <vt:lpstr>Symbol</vt:lpstr>
      <vt:lpstr>Wingdings</vt:lpstr>
      <vt:lpstr>Office Theme</vt:lpstr>
      <vt:lpstr>Week 9 Lecture</vt:lpstr>
      <vt:lpstr>Schedule of classes</vt:lpstr>
      <vt:lpstr>Agenda – Selection Statements</vt:lpstr>
      <vt:lpstr>Revision – What do we know?</vt:lpstr>
      <vt:lpstr>Revision – What do we need to know next?</vt:lpstr>
      <vt:lpstr>Syntax – Characters and Strings</vt:lpstr>
      <vt:lpstr>Syntax - char </vt:lpstr>
      <vt:lpstr>Syntax - String</vt:lpstr>
      <vt:lpstr>String Methods</vt:lpstr>
      <vt:lpstr>String Methods – Length of a String</vt:lpstr>
      <vt:lpstr>String Methods – Length of a String</vt:lpstr>
      <vt:lpstr>String Methods – Characters in a String</vt:lpstr>
      <vt:lpstr>String Methods – characters of a string</vt:lpstr>
      <vt:lpstr>Strings and Loops</vt:lpstr>
      <vt:lpstr>Strings and Loops – String Index</vt:lpstr>
      <vt:lpstr>String Methods – Characters in a String</vt:lpstr>
      <vt:lpstr>Strings and Loops – String Index</vt:lpstr>
      <vt:lpstr>Manipulating Strings</vt:lpstr>
      <vt:lpstr>Strings and Loops – String Index</vt:lpstr>
      <vt:lpstr>String Methods – Other useful methods</vt:lpstr>
      <vt:lpstr>Exercise 1 :  Square</vt:lpstr>
      <vt:lpstr>Exercise 1 :  Square</vt:lpstr>
      <vt:lpstr>Exercise 1 :  Square</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SEAN BONNER</dc:creator>
  <cp:lastModifiedBy>SEAN BONNER</cp:lastModifiedBy>
  <cp:revision>5</cp:revision>
  <dcterms:created xsi:type="dcterms:W3CDTF">2021-02-15T17:09:42Z</dcterms:created>
  <dcterms:modified xsi:type="dcterms:W3CDTF">2021-04-01T16:59:53Z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0x0101000CA59991CBC5BB44924863FCA0E7A533</vt:lpwstr>
  </property>
</Properties>
</file>