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DD558-8577-434D-95C7-B0F3AF7E1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BC3EA7-1B05-467F-84D4-82BAD6E6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0A208-9853-4702-A937-834E5429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10837-2C5E-4C16-963A-C6BAEBB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E7B42-3FC3-4B6B-8A0F-495BD4C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8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FC8-3620-43A2-9D34-47789AFF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80B8D9-E76E-4C52-8805-620114E7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7CE8B-5C77-435C-9A6A-FCF7DD38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30A657-83CC-4B2A-A179-DE5AAD42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AFDB2-69BC-462F-B508-186908AA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F426FC-43AE-4F32-A317-EC37EB1DE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4546BE-33B3-49A5-A356-EC29F043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8D363-0095-4B98-841C-F97E7720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2F5CC-480A-4358-94A0-1A2F5DC6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15119-6560-4BC6-A5D6-06BC84A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59FEF-95FB-43E7-BBF1-A0A890EC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C2EFC-D122-43D5-A7AE-AD868159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68DC7-6733-497E-A012-37DE9B63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8C441B-0C3B-4B31-8D47-DB4DAE88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29BFC-356D-4E5B-9B14-E7CC45DD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96485-5C9E-494C-8B62-C2203A92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0FD061-EC73-40C4-894C-A2BF770B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6E827-E2CE-495C-983F-AF174850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78401-7D8C-496E-A76F-5BF1FF36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D953D-F907-499B-B10D-C9678FB6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840C4-A80F-423F-A5D4-85268C0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B49CA-C29F-4566-B8C7-6E826B535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7D3F8E-56E5-4502-A0EA-90CC30BE7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39ED9-EF8B-4AA5-B0DC-DC94C736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AF8D2A-4287-4CDD-82AE-734D704C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DA29E-7172-45F8-936B-E05A6E86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FEF47-E939-45CD-ACAD-FFC7B646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E74A8-A451-4F75-929B-9EBC9D58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27532E-0CDF-4183-90AD-BCF9BFB0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11DDDE-5F47-4C25-AAE0-4486D7493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8976E5-8D53-4C28-B7B4-2C9F21EB6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19B9A9-0B0F-48E4-B4B6-745D10BA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7C8E83-DC7A-4ACB-9833-3EB93D6F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2C470-0562-44AF-B4D5-8FA4C87A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0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4C2D7-B565-41A9-86A2-F978E65A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5295B1-D376-4B4C-BB63-D144FE27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F41BD5-092D-41AA-83E5-A6004402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E349F0-90CF-4AED-AACF-12034D4B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0AB4B4-E6EA-4A0E-A58D-7988E64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E8B8D9-9881-41F6-A993-5FA72A22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3342AA-F623-4303-BEB5-E5CA2FFA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99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1C96A-5382-41B7-AC0F-DAB610C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83B54-C609-4749-96BB-E84D0B3E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4DEA4-FAB1-4DA2-A01B-0C4EE75E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8718F-9A6E-4372-9BB1-6F19E026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B68BF-B16F-4859-B72D-E40E2484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613FA-9886-4E35-9BEC-F076CFC5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29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479F0-F421-40DC-975D-2C0A330A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E485D7-C6AE-4FA2-A489-9E578AB4A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F7FB7B-02A7-4243-8218-46C3E199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C2F836-1A47-4114-BA0B-EC3DABBC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710280-6975-4C16-920A-DBC3908B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25CF5-F3C8-4A02-9FD9-39D3DBC6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6FF6B6-60E6-493B-8C45-FAF39F94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DA525A-C2D9-431D-865B-6F29E6DF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9084F-F84C-4022-A57C-2B0227039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AA22-54AE-4E68-B12E-265EAEE42E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BC153-1D7D-4A49-8A65-8230DBC4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C18BA-5F68-418A-A6F2-BCF455C84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64F0-C14B-487A-88C8-B5B7011990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7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D4E30-4FC6-4DC3-893F-1569FAAB3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1CA81B-EB6D-42FE-B125-447EB3C60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05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799635C1-CCC8-46A9-BC27-B6766644F8C7}"/>
              </a:ext>
            </a:extLst>
          </p:cNvPr>
          <p:cNvGrpSpPr/>
          <p:nvPr/>
        </p:nvGrpSpPr>
        <p:grpSpPr>
          <a:xfrm>
            <a:off x="3137409" y="558290"/>
            <a:ext cx="6040281" cy="4794289"/>
            <a:chOff x="3137409" y="558290"/>
            <a:chExt cx="6040281" cy="479428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DE92EC7-D856-466A-A099-41ED5AF6E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308" y="3492048"/>
              <a:ext cx="1800000" cy="186053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5AFA121-9FF4-4774-8C12-9D4A7B55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09" y="939021"/>
              <a:ext cx="1800000" cy="186053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61A1638-D75D-4018-B580-60E0B5000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939021"/>
              <a:ext cx="1800000" cy="186053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A2CC79A-DEF4-4A0D-8D26-308CBE553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592" y="939020"/>
              <a:ext cx="1923098" cy="186053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2198465-C09B-4D6F-B5CC-66789E1E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693" y="3492048"/>
              <a:ext cx="1800000" cy="1860531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02A7ED0-9963-4CE4-A0F4-A1CC2B79FBEF}"/>
                </a:ext>
              </a:extLst>
            </p:cNvPr>
            <p:cNvSpPr txBox="1"/>
            <p:nvPr/>
          </p:nvSpPr>
          <p:spPr>
            <a:xfrm>
              <a:off x="4449464" y="305966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C216BFA-76A6-4D7E-99A7-1550E6CC315E}"/>
                </a:ext>
              </a:extLst>
            </p:cNvPr>
            <p:cNvSpPr txBox="1"/>
            <p:nvPr/>
          </p:nvSpPr>
          <p:spPr>
            <a:xfrm>
              <a:off x="5539545" y="558290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2ADEA6-E672-4051-A8C7-69F31EF87E98}"/>
                </a:ext>
              </a:extLst>
            </p:cNvPr>
            <p:cNvSpPr txBox="1"/>
            <p:nvPr/>
          </p:nvSpPr>
          <p:spPr>
            <a:xfrm>
              <a:off x="7628911" y="56968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F0A51B7-7654-44F1-BB98-D6E1745A8FB0}"/>
                </a:ext>
              </a:extLst>
            </p:cNvPr>
            <p:cNvSpPr txBox="1"/>
            <p:nvPr/>
          </p:nvSpPr>
          <p:spPr>
            <a:xfrm>
              <a:off x="3450179" y="558290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EF8B894-9564-41BF-BCAF-8D17FF72DF2D}"/>
                </a:ext>
              </a:extLst>
            </p:cNvPr>
            <p:cNvSpPr txBox="1"/>
            <p:nvPr/>
          </p:nvSpPr>
          <p:spPr>
            <a:xfrm>
              <a:off x="6568078" y="2845717"/>
              <a:ext cx="1174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 Transform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2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34A236FE-657D-4244-AED3-FD420321F1B7}"/>
              </a:ext>
            </a:extLst>
          </p:cNvPr>
          <p:cNvGrpSpPr/>
          <p:nvPr/>
        </p:nvGrpSpPr>
        <p:grpSpPr>
          <a:xfrm>
            <a:off x="3138932" y="558290"/>
            <a:ext cx="6038194" cy="4794289"/>
            <a:chOff x="3138932" y="558290"/>
            <a:chExt cx="6038194" cy="4794289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6781FC9-5916-4633-A6F8-2E5941E66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484" y="3492048"/>
              <a:ext cx="1793648" cy="1860531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A06B8869-8EA0-4C7E-AA47-459640D7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928" y="3492048"/>
              <a:ext cx="1799530" cy="1860531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A8236F1-BA3C-4F81-A36D-34C420D3DC02}"/>
                </a:ext>
              </a:extLst>
            </p:cNvPr>
            <p:cNvSpPr txBox="1"/>
            <p:nvPr/>
          </p:nvSpPr>
          <p:spPr>
            <a:xfrm>
              <a:off x="4449464" y="305966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4738614-C92B-4019-BB62-0E9775448E6C}"/>
                </a:ext>
              </a:extLst>
            </p:cNvPr>
            <p:cNvSpPr txBox="1"/>
            <p:nvPr/>
          </p:nvSpPr>
          <p:spPr>
            <a:xfrm>
              <a:off x="5508770" y="558290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4E6F65C-3900-4DAC-8847-B3AFFE74860F}"/>
                </a:ext>
              </a:extLst>
            </p:cNvPr>
            <p:cNvSpPr txBox="1"/>
            <p:nvPr/>
          </p:nvSpPr>
          <p:spPr>
            <a:xfrm>
              <a:off x="7628911" y="56968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01AB73B-D410-474A-BDB2-71F505D2B185}"/>
                </a:ext>
              </a:extLst>
            </p:cNvPr>
            <p:cNvSpPr txBox="1"/>
            <p:nvPr/>
          </p:nvSpPr>
          <p:spPr>
            <a:xfrm>
              <a:off x="3450179" y="558290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603D5A9-0E0D-4957-9CB8-AE3188159E83}"/>
                </a:ext>
              </a:extLst>
            </p:cNvPr>
            <p:cNvSpPr txBox="1"/>
            <p:nvPr/>
          </p:nvSpPr>
          <p:spPr>
            <a:xfrm>
              <a:off x="6568078" y="2845717"/>
              <a:ext cx="1174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 Transform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1B07EF5-C3A0-4EC7-849D-36AC18F83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932" y="940110"/>
              <a:ext cx="1798476" cy="1859441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18A30959-C5A4-48B0-A53C-99BB37F55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939020"/>
              <a:ext cx="1800000" cy="1860531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611D229C-ED73-4952-82ED-A5F0FBD80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54" y="927622"/>
              <a:ext cx="1921972" cy="1859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5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349E50E9-2144-40D8-A8F8-042E5DD03981}"/>
              </a:ext>
            </a:extLst>
          </p:cNvPr>
          <p:cNvGrpSpPr/>
          <p:nvPr/>
        </p:nvGrpSpPr>
        <p:grpSpPr>
          <a:xfrm>
            <a:off x="3138932" y="558290"/>
            <a:ext cx="6038193" cy="4794288"/>
            <a:chOff x="3138932" y="558290"/>
            <a:chExt cx="6038193" cy="479428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09F802-D29B-4820-9006-89092E0F9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308" y="3492048"/>
              <a:ext cx="1800000" cy="186053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D2F0579-A7CF-45FC-BCCF-1CF547347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693" y="3492048"/>
              <a:ext cx="1800000" cy="186053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0AEE6A1-F9D4-4A2C-954E-56EB8A155579}"/>
                </a:ext>
              </a:extLst>
            </p:cNvPr>
            <p:cNvSpPr txBox="1"/>
            <p:nvPr/>
          </p:nvSpPr>
          <p:spPr>
            <a:xfrm>
              <a:off x="4449464" y="305966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7705873-A853-4E20-83A5-70491FD19E5A}"/>
                </a:ext>
              </a:extLst>
            </p:cNvPr>
            <p:cNvSpPr txBox="1"/>
            <p:nvPr/>
          </p:nvSpPr>
          <p:spPr>
            <a:xfrm>
              <a:off x="5508770" y="558290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F19CC1E-C4D5-4A4D-BD00-B40771E17763}"/>
                </a:ext>
              </a:extLst>
            </p:cNvPr>
            <p:cNvSpPr txBox="1"/>
            <p:nvPr/>
          </p:nvSpPr>
          <p:spPr>
            <a:xfrm>
              <a:off x="7628911" y="569688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529346C-4B87-4733-9C98-61B0A193074D}"/>
                </a:ext>
              </a:extLst>
            </p:cNvPr>
            <p:cNvSpPr txBox="1"/>
            <p:nvPr/>
          </p:nvSpPr>
          <p:spPr>
            <a:xfrm>
              <a:off x="3450179" y="558290"/>
              <a:ext cx="1174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EF07F6E-B959-4A7B-A918-115D716DE2AC}"/>
                </a:ext>
              </a:extLst>
            </p:cNvPr>
            <p:cNvSpPr txBox="1"/>
            <p:nvPr/>
          </p:nvSpPr>
          <p:spPr>
            <a:xfrm>
              <a:off x="6568078" y="2845717"/>
              <a:ext cx="1174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 Transform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C464109-2F83-4D55-9CD4-7611FEC80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932" y="940353"/>
              <a:ext cx="1798476" cy="1858955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18E5B5-56F3-4076-B215-57938B63B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939020"/>
              <a:ext cx="1800000" cy="186053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25AF9AB-D5C9-4FBE-81BE-D98951608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155" y="927622"/>
              <a:ext cx="1921970" cy="1859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3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497AA-518A-4EA3-A77F-AF6E1F1E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A7BDB16-FBC4-40C2-9B77-9F6FF85C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44" y="1825625"/>
            <a:ext cx="5561911" cy="4351338"/>
          </a:xfrm>
        </p:spPr>
      </p:pic>
    </p:spTree>
    <p:extLst>
      <p:ext uri="{BB962C8B-B14F-4D97-AF65-F5344CB8AC3E}">
        <p14:creationId xmlns:p14="http://schemas.microsoft.com/office/powerpoint/2010/main" val="35869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Arvin</dc:creator>
  <cp:lastModifiedBy>Arvin</cp:lastModifiedBy>
  <cp:revision>4</cp:revision>
  <dcterms:created xsi:type="dcterms:W3CDTF">2022-12-21T07:30:03Z</dcterms:created>
  <dcterms:modified xsi:type="dcterms:W3CDTF">2023-01-03T02:16:20Z</dcterms:modified>
</cp:coreProperties>
</file>