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2" r:id="rId4"/>
    <p:sldId id="257" r:id="rId5"/>
    <p:sldId id="258" r:id="rId6"/>
    <p:sldId id="260" r:id="rId7"/>
    <p:sldId id="261" r:id="rId8"/>
    <p:sldId id="263" r:id="rId9"/>
    <p:sldId id="264" r:id="rId10"/>
  </p:sldIdLst>
  <p:sldSz cx="12192000" cy="6858000"/>
  <p:notesSz cx="6888163" cy="100203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iGNJQUP8wIw5rYWI0jDaT1nZNBEGmmF/view?usp=drivesdk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577F-E80F-58CF-626F-5F83FDEBF5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404 not found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CE2E6-1848-B8BE-B489-A72FC20AB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Code snippet manager(p12)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BAAA8-0195-D3F5-8190-E7037AF34452}"/>
              </a:ext>
            </a:extLst>
          </p:cNvPr>
          <p:cNvSpPr txBox="1"/>
          <p:nvPr/>
        </p:nvSpPr>
        <p:spPr>
          <a:xfrm>
            <a:off x="746449" y="3321698"/>
            <a:ext cx="10674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Build a tool for managing and organising code snippets using data structure to categorize and search for snippets based on tags, or keywords as well as their functionality or overall purpose.</a:t>
            </a:r>
          </a:p>
        </p:txBody>
      </p:sp>
    </p:spTree>
    <p:extLst>
      <p:ext uri="{BB962C8B-B14F-4D97-AF65-F5344CB8AC3E}">
        <p14:creationId xmlns:p14="http://schemas.microsoft.com/office/powerpoint/2010/main" val="20219686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1615-3298-8121-CF06-8567B6077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Group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26684-10FE-3AB9-35D6-26F62262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Kosha Dalsaniya 	202301122</a:t>
            </a:r>
          </a:p>
          <a:p>
            <a:r>
              <a:rPr lang="en-IN" dirty="0"/>
              <a:t>Happy Bhensadadia	202301077</a:t>
            </a:r>
          </a:p>
          <a:p>
            <a:r>
              <a:rPr lang="en-IN" dirty="0"/>
              <a:t>Dhruvika Rathod 	202301068</a:t>
            </a:r>
          </a:p>
          <a:p>
            <a:r>
              <a:rPr lang="en-IN" dirty="0"/>
              <a:t>Kashish Kanjariya 	202301135</a:t>
            </a:r>
          </a:p>
        </p:txBody>
      </p:sp>
    </p:spTree>
    <p:extLst>
      <p:ext uri="{BB962C8B-B14F-4D97-AF65-F5344CB8AC3E}">
        <p14:creationId xmlns:p14="http://schemas.microsoft.com/office/powerpoint/2010/main" val="1245029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5809-14B6-701D-F081-AFC1B3FC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structure used in our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BAD92-ACA0-CAD0-7B7D-FE368CA91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78" y="2982928"/>
            <a:ext cx="11029615" cy="367830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IN" sz="3000" dirty="0"/>
              <a:t>HASH TABLE</a:t>
            </a:r>
          </a:p>
          <a:p>
            <a:pPr marL="0" indent="0" algn="ctr">
              <a:buNone/>
            </a:pPr>
            <a:endParaRPr lang="en-IN" sz="3000" dirty="0"/>
          </a:p>
          <a:p>
            <a:pPr marL="0" indent="0" algn="ctr">
              <a:buNone/>
            </a:pPr>
            <a:endParaRPr lang="en-IN" sz="3000" dirty="0"/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Oswald" panose="020F0502020204030204" pitchFamily="2" charset="0"/>
              </a:rPr>
              <a:t>Hash tables have constant-time average complexity for searching operations, which means that retrieving a snippet by its tag is easy even for large collections of snippets. This is important  for a code snippets manager, where quick access to snippets based on their tags is a primary requirement.</a:t>
            </a:r>
          </a:p>
          <a:p>
            <a:pPr marL="6084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Oswald" panose="020F0502020204030204" pitchFamily="2" charset="0"/>
            </a:endParaRPr>
          </a:p>
          <a:p>
            <a:pPr marL="9144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Oswald" panose="00000500000000000000" pitchFamily="2" charset="0"/>
              </a:rPr>
              <a:t>Efficient Storage: Hash tables use a hash function to map keys to indices in the array, providing efficient storage and retrieval of key-value pairs. This helps for the storage of a large number of snippets along with fast excess. Also it is suitable for storing many types of code snippets with different lengths and content. And it also supports Dynamic Resizing.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27061577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E216-0C98-075D-2CEC-2122819C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971" y="748809"/>
            <a:ext cx="11029616" cy="1013800"/>
          </a:xfrm>
        </p:spPr>
        <p:txBody>
          <a:bodyPr/>
          <a:lstStyle/>
          <a:p>
            <a:r>
              <a:rPr lang="en-IN" dirty="0"/>
              <a:t>Functionality of our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BAA59-FC30-FA92-EDBC-68A54DCA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87420"/>
            <a:ext cx="11029615" cy="3871380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Adding a new Snippet </a:t>
            </a:r>
          </a:p>
          <a:p>
            <a:r>
              <a:rPr lang="en-IN" dirty="0"/>
              <a:t>Retrieving an existing snippet</a:t>
            </a:r>
          </a:p>
          <a:p>
            <a:r>
              <a:rPr lang="en-IN" dirty="0"/>
              <a:t>Removing an existing snippet </a:t>
            </a:r>
          </a:p>
          <a:p>
            <a:r>
              <a:rPr lang="en-IN" dirty="0"/>
              <a:t>Edit any snippet </a:t>
            </a:r>
          </a:p>
          <a:p>
            <a:r>
              <a:rPr lang="en-IN" dirty="0"/>
              <a:t>Edit a snippet tag</a:t>
            </a:r>
          </a:p>
          <a:p>
            <a:r>
              <a:rPr lang="en-IN" dirty="0"/>
              <a:t>Saving a snippet to any specific file</a:t>
            </a:r>
          </a:p>
          <a:p>
            <a:r>
              <a:rPr lang="en-IN" dirty="0"/>
              <a:t>View all snippets</a:t>
            </a:r>
          </a:p>
          <a:p>
            <a:r>
              <a:rPr lang="en-IN" dirty="0"/>
              <a:t>Finding a snippet </a:t>
            </a:r>
          </a:p>
          <a:p>
            <a:r>
              <a:rPr lang="en-IN" dirty="0"/>
              <a:t>Extract a snippet from a file</a:t>
            </a:r>
          </a:p>
          <a:p>
            <a:r>
              <a:rPr lang="en-IN" dirty="0"/>
              <a:t>Checking for same tag</a:t>
            </a:r>
          </a:p>
          <a:p>
            <a:r>
              <a:rPr lang="en-IN" dirty="0"/>
              <a:t>Checking for same code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4050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A9F54-C22B-8162-AAE3-0F114BBD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Addsnippet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8BEF-0011-7E74-5F9B-BBCB1180B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It takes a code snippet as input and checks if it’s duplicate is already present, if so, it wont save the new snippet; if not then the new snippet entered by the user will be added to the list of existing snippets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B000FD-BAD9-A7A8-3032-83FDDD89F6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20F0502020204030204" pitchFamily="2" charset="0"/>
              </a:rPr>
              <a:t>Time complexity : O(1)</a:t>
            </a:r>
            <a:endParaRPr lang="en-IN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20F0502020204030204" pitchFamily="2" charset="0"/>
              </a:rPr>
              <a:t>Space complexity : O(n), where n is no. of elements in hash table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61328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72EE-3BF0-00BC-894C-75E67502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retrieve snippet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86072-7AC0-E9EE-8FF4-BAA26AF4C6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Retrieves (finds) a snippet input by the user or returns an error if it is not found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E90D9-1CCD-FB17-9501-DC596CA3AE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Time complexity : O(1)</a:t>
            </a:r>
            <a:endParaRPr lang="en-IN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Space complexity : O(n), where n is no. of elements in map 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8127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F286-DB97-8713-AD7E-FD561FDBF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Remove snippet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ACBBE-B4D2-E3DB-F140-A48D7BF739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Finds the snippet input by the user and removes it and if not returns an error that the code snippet does not exist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0FE02-2616-35E8-5223-B634D4300D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Time complexity : O(n*m), where n is no. of snippets in map and m is avg. length of each snippet’s tag  </a:t>
            </a:r>
            <a:endParaRPr lang="en-IN" b="0" dirty="0">
              <a:effectLst/>
            </a:endParaRPr>
          </a:p>
          <a:p>
            <a:pPr marL="436950" indent="-28575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Space complexity : O(n*(</a:t>
            </a:r>
            <a:r>
              <a:rPr lang="en-IN" sz="1800" b="0" i="0" u="none" strike="noStrike" dirty="0" err="1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m+c</a:t>
            </a: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)), where n is no. of snippets in map and m is avg. length of each snippet’s tag and c is avg. length of code snippets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01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8B38-D1E2-AC87-03B8-D46810AD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 snippets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2C8A1-9A56-E67E-A86C-115E762659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Lists all the snippets present in the file in an iterative manner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D54EF6-C3BF-0CA0-730B-B128911FC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Time complexity : O(n), where n is no. of snippets </a:t>
            </a:r>
            <a:endParaRPr lang="en-IN" b="0" dirty="0">
              <a:effectLst/>
            </a:endParaRP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IN" sz="1800" b="0" i="0" u="none" strike="noStrike" dirty="0">
                <a:solidFill>
                  <a:srgbClr val="4A86E8"/>
                </a:solidFill>
                <a:effectLst/>
                <a:latin typeface="Merriweather" panose="00000500000000000000" pitchFamily="2" charset="0"/>
              </a:rPr>
              <a:t>Space complexity : O(n), where n is no. of snippets stored</a:t>
            </a:r>
            <a:endParaRPr lang="en-IN" b="0" dirty="0">
              <a:effectLst/>
            </a:endParaRP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80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D011-B3D9-9BE4-BE4B-AAC913E7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Voice over of our code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EB985C-7E00-BCB9-659A-22EA58A0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Link to the 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9511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161</TotalTime>
  <Words>499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Gill Sans MT</vt:lpstr>
      <vt:lpstr>Merriweather</vt:lpstr>
      <vt:lpstr>Oswald</vt:lpstr>
      <vt:lpstr>Wingdings 2</vt:lpstr>
      <vt:lpstr>Dividend</vt:lpstr>
      <vt:lpstr>404 not found </vt:lpstr>
      <vt:lpstr>Group members </vt:lpstr>
      <vt:lpstr>Data structure used in our code</vt:lpstr>
      <vt:lpstr>Functionality of our code </vt:lpstr>
      <vt:lpstr>Addsnippet </vt:lpstr>
      <vt:lpstr>retrieve snippet </vt:lpstr>
      <vt:lpstr>Remove snippet </vt:lpstr>
      <vt:lpstr>View snippets </vt:lpstr>
      <vt:lpstr>Voice over of our code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404 not found </dc:title>
  <dc:creator>Mahi Kanjariya</dc:creator>
  <cp:lastModifiedBy>Mahi Kanjariya</cp:lastModifiedBy>
  <cp:revision>5</cp:revision>
  <cp:lastPrinted>2024-05-03T19:26:20Z</cp:lastPrinted>
  <dcterms:created xsi:type="dcterms:W3CDTF">2024-05-03T16:24:13Z</dcterms:created>
  <dcterms:modified xsi:type="dcterms:W3CDTF">2024-05-03T19:26:52Z</dcterms:modified>
</cp:coreProperties>
</file>