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2" r:id="rId5"/>
    <p:sldId id="271" r:id="rId6"/>
    <p:sldId id="301" r:id="rId7"/>
    <p:sldId id="290" r:id="rId8"/>
    <p:sldId id="309" r:id="rId9"/>
    <p:sldId id="356" r:id="rId10"/>
    <p:sldId id="292" r:id="rId11"/>
    <p:sldId id="339" r:id="rId12"/>
    <p:sldId id="273" r:id="rId13"/>
    <p:sldId id="317" r:id="rId14"/>
    <p:sldId id="358" r:id="rId15"/>
    <p:sldId id="279" r:id="rId16"/>
    <p:sldId id="303" r:id="rId17"/>
    <p:sldId id="281" r:id="rId18"/>
    <p:sldId id="294" r:id="rId19"/>
    <p:sldId id="359" r:id="rId20"/>
    <p:sldId id="282" r:id="rId21"/>
    <p:sldId id="355" r:id="rId22"/>
    <p:sldId id="297" r:id="rId23"/>
    <p:sldId id="3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68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-240" y="-11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5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5524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="" xmlns:a16="http://schemas.microsoft.com/office/drawing/2014/main" id="{B90BA5AE-2490-419A-9546-402D02F0F430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603313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="" xmlns:a16="http://schemas.microsoft.com/office/drawing/2014/main" id="{7F9885DB-8EEC-4DEC-B04E-A35EA931C0F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01102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="" xmlns:a16="http://schemas.microsoft.com/office/drawing/2014/main" id="{F8820DFE-35B9-44E0-883B-A21DCD7C7503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16308" y="1684641"/>
            <a:ext cx="2268000" cy="1986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6B03E213-D4DF-4EF0-9F61-659F284976AB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3" name="Rectangle 22">
              <a:extLst>
                <a:ext uri="{FF2B5EF4-FFF2-40B4-BE49-F238E27FC236}">
                  <a16:creationId xmlns="" xmlns:a16="http://schemas.microsoft.com/office/drawing/2014/main" id="{EA3FE02D-42B7-4C9D-8A1E-1D89D526B2C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98D5CB49-7A8E-4E79-8B3F-4B08186A005B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3D770D03-D2D1-48C9-8D60-8B6B995F402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막힌 원호 14">
            <a:extLst>
              <a:ext uri="{FF2B5EF4-FFF2-40B4-BE49-F238E27FC236}">
                <a16:creationId xmlns="" xmlns:a16="http://schemas.microsoft.com/office/drawing/2014/main" id="{8BBD93FA-C902-44BC-A5BA-59A5998BE45C}"/>
              </a:ext>
            </a:extLst>
          </p:cNvPr>
          <p:cNvSpPr/>
          <p:nvPr userDrawn="1"/>
        </p:nvSpPr>
        <p:spPr>
          <a:xfrm>
            <a:off x="4093892" y="173626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1" name="Graphic 14">
            <a:extLst>
              <a:ext uri="{FF2B5EF4-FFF2-40B4-BE49-F238E27FC236}">
                <a16:creationId xmlns="" xmlns:a16="http://schemas.microsoft.com/office/drawing/2014/main" id="{2E342667-10AA-49D5-AE1F-137CD2CCB9D7}"/>
              </a:ext>
            </a:extLst>
          </p:cNvPr>
          <p:cNvGrpSpPr/>
          <p:nvPr userDrawn="1"/>
        </p:nvGrpSpPr>
        <p:grpSpPr>
          <a:xfrm>
            <a:off x="580088" y="2156930"/>
            <a:ext cx="4675576" cy="3677420"/>
            <a:chOff x="2444748" y="555045"/>
            <a:chExt cx="7282048" cy="5727454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6C9C1B7D-C3CE-418C-9D63-709049FC27E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66DD3A80-9D01-4A09-9582-D2AE8F633F6D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BDD594B-BBD5-43B3-A91A-753123B90D5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2315B81-0243-4AF0-8FD9-D9F2016F5FC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15EB18CD-553D-4A06-9CD9-FE5BB3A03B8A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41E64BB-2DFD-43AE-BCB2-02903F91BA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5ACC7839-251D-4AC4-90DF-2C24A60C3AA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CFF6E2B2-9E41-4BAB-8E49-E2A69BA3BB6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="" xmlns:a16="http://schemas.microsoft.com/office/drawing/2014/main" id="{373EB29B-D8B2-4E67-86D0-A7E8DEE9DF5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45720" y="2311004"/>
            <a:ext cx="4398848" cy="25593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="" xmlns:a16="http://schemas.microsoft.com/office/drawing/2014/main" id="{0A0E8F74-C84A-4E87-A4DB-96386B2C25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C12A43D-C1F5-4390-B49E-5FBD8861E8A1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5B431CBC-18C0-4B51-88D8-2EF236882C33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C64C95D7-63F7-4F73-9BB1-8F284217E91C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57E6A7A2-8B51-48FF-A13A-1C46967E3EB3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65201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0" y="4873507"/>
            <a:ext cx="12197796" cy="1988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=""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4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=""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=""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0" y="0"/>
            <a:ext cx="12197796" cy="9807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=""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2F3B43B-7073-4E43-A120-FBE88B91825E}"/>
              </a:ext>
            </a:extLst>
          </p:cNvPr>
          <p:cNvGrpSpPr/>
          <p:nvPr userDrawn="1"/>
        </p:nvGrpSpPr>
        <p:grpSpPr>
          <a:xfrm rot="20710210">
            <a:off x="1109695" y="1075144"/>
            <a:ext cx="2071428" cy="3866164"/>
            <a:chOff x="3501573" y="3178068"/>
            <a:chExt cx="1340594" cy="273784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55766DCF-CEDA-4148-9ED8-63AD0D175F5E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0A94AC86-1F61-4CED-9F46-86044C8B32A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E0993C5E-970E-425C-B3DE-3580413D1A94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2C34B241-B501-4B4B-B60A-AE52D305F208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D8960144-090F-4E0C-A9A5-89928384970D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A22C6B25-1FCA-4745-BFEC-9C0EE83C3F05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="" xmlns:a16="http://schemas.microsoft.com/office/drawing/2014/main" id="{A203E70E-D4FE-4D5D-8CE0-BE0AD83D4203}"/>
                </a:ext>
              </a:extLst>
            </p:cNvPr>
            <p:cNvGrpSpPr/>
            <p:nvPr/>
          </p:nvGrpSpPr>
          <p:grpSpPr>
            <a:xfrm>
              <a:off x="4088507" y="5635852"/>
              <a:ext cx="157979" cy="173080"/>
              <a:chOff x="6768665" y="6038214"/>
              <a:chExt cx="135058" cy="147968"/>
            </a:xfrm>
          </p:grpSpPr>
          <p:sp>
            <p:nvSpPr>
              <p:cNvPr id="32" name="Oval 31">
                <a:extLst>
                  <a:ext uri="{FF2B5EF4-FFF2-40B4-BE49-F238E27FC236}">
                    <a16:creationId xmlns="" xmlns:a16="http://schemas.microsoft.com/office/drawing/2014/main" id="{B94AC636-8107-4CB1-BD6C-048A2637CA3D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3505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95457620-B831-4131-BE27-15D2E4FB8878}"/>
                  </a:ext>
                </a:extLst>
              </p:cNvPr>
              <p:cNvSpPr/>
              <p:nvPr/>
            </p:nvSpPr>
            <p:spPr>
              <a:xfrm>
                <a:off x="6802089" y="6071635"/>
                <a:ext cx="74098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B0769613-862A-485D-9048-660DAA9EDAC6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D5E2D9E1-0DA2-4D4F-8D1D-6BC3C7054F5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="" xmlns:a16="http://schemas.microsoft.com/office/drawing/2014/main" id="{DA76F852-5F33-480B-B189-08648C28C777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56481" y="1623381"/>
            <a:ext cx="1833837" cy="27973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653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그림 개체 틀 2">
            <a:extLst>
              <a:ext uri="{FF2B5EF4-FFF2-40B4-BE49-F238E27FC236}">
                <a16:creationId xmlns=""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853390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=""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230693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=""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343745" y="2306933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=""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93868" y="2306933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9350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CA8D69A-BFC2-4B10-BE3B-DDECB81DE89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776545" y="1872070"/>
            <a:ext cx="3326678" cy="3326678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726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36000" y="0"/>
            <a:ext cx="525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-1" y="2043000"/>
            <a:ext cx="5255999" cy="27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92074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그림 개체 틀 29">
            <a:extLst>
              <a:ext uri="{FF2B5EF4-FFF2-40B4-BE49-F238E27FC236}">
                <a16:creationId xmlns="" xmlns:a16="http://schemas.microsoft.com/office/drawing/2014/main" id="{7B60FE99-DD5E-4D6E-99F4-535645C4CB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2" y="0"/>
            <a:ext cx="6569477" cy="6858000"/>
          </a:xfrm>
          <a:custGeom>
            <a:avLst/>
            <a:gdLst>
              <a:gd name="connsiteX0" fmla="*/ 4117221 w 6569477"/>
              <a:gd name="connsiteY0" fmla="*/ 6784486 h 6858000"/>
              <a:gd name="connsiteX1" fmla="*/ 4065123 w 6569477"/>
              <a:gd name="connsiteY1" fmla="*/ 6846362 h 6858000"/>
              <a:gd name="connsiteX2" fmla="*/ 4054153 w 6569477"/>
              <a:gd name="connsiteY2" fmla="*/ 6858000 h 6858000"/>
              <a:gd name="connsiteX3" fmla="*/ 4025354 w 6569477"/>
              <a:gd name="connsiteY3" fmla="*/ 6858000 h 6858000"/>
              <a:gd name="connsiteX4" fmla="*/ 4042817 w 6569477"/>
              <a:gd name="connsiteY4" fmla="*/ 6837081 h 6858000"/>
              <a:gd name="connsiteX5" fmla="*/ 4117221 w 6569477"/>
              <a:gd name="connsiteY5" fmla="*/ 6784486 h 6858000"/>
              <a:gd name="connsiteX6" fmla="*/ 4098863 w 6569477"/>
              <a:gd name="connsiteY6" fmla="*/ 6687079 h 6858000"/>
              <a:gd name="connsiteX7" fmla="*/ 4016483 w 6569477"/>
              <a:gd name="connsiteY7" fmla="*/ 6816306 h 6858000"/>
              <a:gd name="connsiteX8" fmla="*/ 3967818 w 6569477"/>
              <a:gd name="connsiteY8" fmla="*/ 6856958 h 6858000"/>
              <a:gd name="connsiteX9" fmla="*/ 3966685 w 6569477"/>
              <a:gd name="connsiteY9" fmla="*/ 6858000 h 6858000"/>
              <a:gd name="connsiteX10" fmla="*/ 3929841 w 6569477"/>
              <a:gd name="connsiteY10" fmla="*/ 6858000 h 6858000"/>
              <a:gd name="connsiteX11" fmla="*/ 4004165 w 6569477"/>
              <a:gd name="connsiteY11" fmla="*/ 6784103 h 6858000"/>
              <a:gd name="connsiteX12" fmla="*/ 4098863 w 6569477"/>
              <a:gd name="connsiteY12" fmla="*/ 6687079 h 6858000"/>
              <a:gd name="connsiteX13" fmla="*/ 5739924 w 6569477"/>
              <a:gd name="connsiteY13" fmla="*/ 6488019 h 6858000"/>
              <a:gd name="connsiteX14" fmla="*/ 5746811 w 6569477"/>
              <a:gd name="connsiteY14" fmla="*/ 6494900 h 6858000"/>
              <a:gd name="connsiteX15" fmla="*/ 5746479 w 6569477"/>
              <a:gd name="connsiteY15" fmla="*/ 6496223 h 6858000"/>
              <a:gd name="connsiteX16" fmla="*/ 5739923 w 6569477"/>
              <a:gd name="connsiteY16" fmla="*/ 6501783 h 6858000"/>
              <a:gd name="connsiteX17" fmla="*/ 5739923 w 6569477"/>
              <a:gd name="connsiteY17" fmla="*/ 6494900 h 6858000"/>
              <a:gd name="connsiteX18" fmla="*/ 4189806 w 6569477"/>
              <a:gd name="connsiteY18" fmla="*/ 6433624 h 6858000"/>
              <a:gd name="connsiteX19" fmla="*/ 4188863 w 6569477"/>
              <a:gd name="connsiteY19" fmla="*/ 6437396 h 6858000"/>
              <a:gd name="connsiteX20" fmla="*/ 4181480 w 6569477"/>
              <a:gd name="connsiteY20" fmla="*/ 6441614 h 6858000"/>
              <a:gd name="connsiteX21" fmla="*/ 4190270 w 6569477"/>
              <a:gd name="connsiteY21" fmla="*/ 6433178 h 6858000"/>
              <a:gd name="connsiteX22" fmla="*/ 4189806 w 6569477"/>
              <a:gd name="connsiteY22" fmla="*/ 6433624 h 6858000"/>
              <a:gd name="connsiteX23" fmla="*/ 4189918 w 6569477"/>
              <a:gd name="connsiteY23" fmla="*/ 6433179 h 6858000"/>
              <a:gd name="connsiteX24" fmla="*/ 4080254 w 6569477"/>
              <a:gd name="connsiteY24" fmla="*/ 6424489 h 6858000"/>
              <a:gd name="connsiteX25" fmla="*/ 4080253 w 6569477"/>
              <a:gd name="connsiteY25" fmla="*/ 6424742 h 6858000"/>
              <a:gd name="connsiteX26" fmla="*/ 4071818 w 6569477"/>
              <a:gd name="connsiteY26" fmla="*/ 6433178 h 6858000"/>
              <a:gd name="connsiteX27" fmla="*/ 4239510 w 6569477"/>
              <a:gd name="connsiteY27" fmla="*/ 6367480 h 6858000"/>
              <a:gd name="connsiteX28" fmla="*/ 4236315 w 6569477"/>
              <a:gd name="connsiteY28" fmla="*/ 6373075 h 6858000"/>
              <a:gd name="connsiteX29" fmla="*/ 4232912 w 6569477"/>
              <a:gd name="connsiteY29" fmla="*/ 6373925 h 6858000"/>
              <a:gd name="connsiteX30" fmla="*/ 4238687 w 6569477"/>
              <a:gd name="connsiteY30" fmla="*/ 6368327 h 6858000"/>
              <a:gd name="connsiteX31" fmla="*/ 4265838 w 6569477"/>
              <a:gd name="connsiteY31" fmla="*/ 6340386 h 6858000"/>
              <a:gd name="connsiteX32" fmla="*/ 4239510 w 6569477"/>
              <a:gd name="connsiteY32" fmla="*/ 6367480 h 6858000"/>
              <a:gd name="connsiteX33" fmla="*/ 4240531 w 6569477"/>
              <a:gd name="connsiteY33" fmla="*/ 6365693 h 6858000"/>
              <a:gd name="connsiteX34" fmla="*/ 4248968 w 6569477"/>
              <a:gd name="connsiteY34" fmla="*/ 6357257 h 6858000"/>
              <a:gd name="connsiteX35" fmla="*/ 4265838 w 6569477"/>
              <a:gd name="connsiteY35" fmla="*/ 6340386 h 6858000"/>
              <a:gd name="connsiteX36" fmla="*/ 4291147 w 6569477"/>
              <a:gd name="connsiteY36" fmla="*/ 6272900 h 6858000"/>
              <a:gd name="connsiteX37" fmla="*/ 4299581 w 6569477"/>
              <a:gd name="connsiteY37" fmla="*/ 6272900 h 6858000"/>
              <a:gd name="connsiteX38" fmla="*/ 4308018 w 6569477"/>
              <a:gd name="connsiteY38" fmla="*/ 6272900 h 6858000"/>
              <a:gd name="connsiteX39" fmla="*/ 4291147 w 6569477"/>
              <a:gd name="connsiteY39" fmla="*/ 6289772 h 6858000"/>
              <a:gd name="connsiteX40" fmla="*/ 4274273 w 6569477"/>
              <a:gd name="connsiteY40" fmla="*/ 6306643 h 6858000"/>
              <a:gd name="connsiteX41" fmla="*/ 4257404 w 6569477"/>
              <a:gd name="connsiteY41" fmla="*/ 6323512 h 6858000"/>
              <a:gd name="connsiteX42" fmla="*/ 4257404 w 6569477"/>
              <a:gd name="connsiteY42" fmla="*/ 6331950 h 6858000"/>
              <a:gd name="connsiteX43" fmla="*/ 4215224 w 6569477"/>
              <a:gd name="connsiteY43" fmla="*/ 6374128 h 6858000"/>
              <a:gd name="connsiteX44" fmla="*/ 4215223 w 6569477"/>
              <a:gd name="connsiteY44" fmla="*/ 6382562 h 6858000"/>
              <a:gd name="connsiteX45" fmla="*/ 4223663 w 6569477"/>
              <a:gd name="connsiteY45" fmla="*/ 6382564 h 6858000"/>
              <a:gd name="connsiteX46" fmla="*/ 4232099 w 6569477"/>
              <a:gd name="connsiteY46" fmla="*/ 6374128 h 6858000"/>
              <a:gd name="connsiteX47" fmla="*/ 4232912 w 6569477"/>
              <a:gd name="connsiteY47" fmla="*/ 6373925 h 6858000"/>
              <a:gd name="connsiteX48" fmla="*/ 4215378 w 6569477"/>
              <a:gd name="connsiteY48" fmla="*/ 6390919 h 6858000"/>
              <a:gd name="connsiteX49" fmla="*/ 4215224 w 6569477"/>
              <a:gd name="connsiteY49" fmla="*/ 6391000 h 6858000"/>
              <a:gd name="connsiteX50" fmla="*/ 4215199 w 6569477"/>
              <a:gd name="connsiteY50" fmla="*/ 6391088 h 6858000"/>
              <a:gd name="connsiteX51" fmla="*/ 4213115 w 6569477"/>
              <a:gd name="connsiteY51" fmla="*/ 6393108 h 6858000"/>
              <a:gd name="connsiteX52" fmla="*/ 4198356 w 6569477"/>
              <a:gd name="connsiteY52" fmla="*/ 6382564 h 6858000"/>
              <a:gd name="connsiteX53" fmla="*/ 4113994 w 6569477"/>
              <a:gd name="connsiteY53" fmla="*/ 6475357 h 6858000"/>
              <a:gd name="connsiteX54" fmla="*/ 4122431 w 6569477"/>
              <a:gd name="connsiteY54" fmla="*/ 6475355 h 6858000"/>
              <a:gd name="connsiteX55" fmla="*/ 4097125 w 6569477"/>
              <a:gd name="connsiteY55" fmla="*/ 6500664 h 6858000"/>
              <a:gd name="connsiteX56" fmla="*/ 4088687 w 6569477"/>
              <a:gd name="connsiteY56" fmla="*/ 6500664 h 6858000"/>
              <a:gd name="connsiteX57" fmla="*/ 4088688 w 6569477"/>
              <a:gd name="connsiteY57" fmla="*/ 6509098 h 6858000"/>
              <a:gd name="connsiteX58" fmla="*/ 4080256 w 6569477"/>
              <a:gd name="connsiteY58" fmla="*/ 6509098 h 6858000"/>
              <a:gd name="connsiteX59" fmla="*/ 4063383 w 6569477"/>
              <a:gd name="connsiteY59" fmla="*/ 6525971 h 6858000"/>
              <a:gd name="connsiteX60" fmla="*/ 4054946 w 6569477"/>
              <a:gd name="connsiteY60" fmla="*/ 6542841 h 6858000"/>
              <a:gd name="connsiteX61" fmla="*/ 4046513 w 6569477"/>
              <a:gd name="connsiteY61" fmla="*/ 6551277 h 6858000"/>
              <a:gd name="connsiteX62" fmla="*/ 4021201 w 6569477"/>
              <a:gd name="connsiteY62" fmla="*/ 6576584 h 6858000"/>
              <a:gd name="connsiteX63" fmla="*/ 4021203 w 6569477"/>
              <a:gd name="connsiteY63" fmla="*/ 6585021 h 6858000"/>
              <a:gd name="connsiteX64" fmla="*/ 4012768 w 6569477"/>
              <a:gd name="connsiteY64" fmla="*/ 6593455 h 6858000"/>
              <a:gd name="connsiteX65" fmla="*/ 3936845 w 6569477"/>
              <a:gd name="connsiteY65" fmla="*/ 6660941 h 6858000"/>
              <a:gd name="connsiteX66" fmla="*/ 3928411 w 6569477"/>
              <a:gd name="connsiteY66" fmla="*/ 6652505 h 6858000"/>
              <a:gd name="connsiteX67" fmla="*/ 3936844 w 6569477"/>
              <a:gd name="connsiteY67" fmla="*/ 6644069 h 6858000"/>
              <a:gd name="connsiteX68" fmla="*/ 3945281 w 6569477"/>
              <a:gd name="connsiteY68" fmla="*/ 6635634 h 6858000"/>
              <a:gd name="connsiteX69" fmla="*/ 3936845 w 6569477"/>
              <a:gd name="connsiteY69" fmla="*/ 6635634 h 6858000"/>
              <a:gd name="connsiteX70" fmla="*/ 3928411 w 6569477"/>
              <a:gd name="connsiteY70" fmla="*/ 6644072 h 6858000"/>
              <a:gd name="connsiteX71" fmla="*/ 3919975 w 6569477"/>
              <a:gd name="connsiteY71" fmla="*/ 6652505 h 6858000"/>
              <a:gd name="connsiteX72" fmla="*/ 3919975 w 6569477"/>
              <a:gd name="connsiteY72" fmla="*/ 6660941 h 6858000"/>
              <a:gd name="connsiteX73" fmla="*/ 3919974 w 6569477"/>
              <a:gd name="connsiteY73" fmla="*/ 6669377 h 6858000"/>
              <a:gd name="connsiteX74" fmla="*/ 3844054 w 6569477"/>
              <a:gd name="connsiteY74" fmla="*/ 6728426 h 6858000"/>
              <a:gd name="connsiteX75" fmla="*/ 3844051 w 6569477"/>
              <a:gd name="connsiteY75" fmla="*/ 6736860 h 6858000"/>
              <a:gd name="connsiteX76" fmla="*/ 3675339 w 6569477"/>
              <a:gd name="connsiteY76" fmla="*/ 6854962 h 6858000"/>
              <a:gd name="connsiteX77" fmla="*/ 3671147 w 6569477"/>
              <a:gd name="connsiteY77" fmla="*/ 6858000 h 6858000"/>
              <a:gd name="connsiteX78" fmla="*/ 3532438 w 6569477"/>
              <a:gd name="connsiteY78" fmla="*/ 6858000 h 6858000"/>
              <a:gd name="connsiteX79" fmla="*/ 3566728 w 6569477"/>
              <a:gd name="connsiteY79" fmla="*/ 6830708 h 6858000"/>
              <a:gd name="connsiteX80" fmla="*/ 3624722 w 6569477"/>
              <a:gd name="connsiteY80" fmla="*/ 6795912 h 6858000"/>
              <a:gd name="connsiteX81" fmla="*/ 3633161 w 6569477"/>
              <a:gd name="connsiteY81" fmla="*/ 6787476 h 6858000"/>
              <a:gd name="connsiteX82" fmla="*/ 3633160 w 6569477"/>
              <a:gd name="connsiteY82" fmla="*/ 6779041 h 6858000"/>
              <a:gd name="connsiteX83" fmla="*/ 3641596 w 6569477"/>
              <a:gd name="connsiteY83" fmla="*/ 6779041 h 6858000"/>
              <a:gd name="connsiteX84" fmla="*/ 3641596 w 6569477"/>
              <a:gd name="connsiteY84" fmla="*/ 6787476 h 6858000"/>
              <a:gd name="connsiteX85" fmla="*/ 3683775 w 6569477"/>
              <a:gd name="connsiteY85" fmla="*/ 6770605 h 6858000"/>
              <a:gd name="connsiteX86" fmla="*/ 3683775 w 6569477"/>
              <a:gd name="connsiteY86" fmla="*/ 6762169 h 6858000"/>
              <a:gd name="connsiteX87" fmla="*/ 3675339 w 6569477"/>
              <a:gd name="connsiteY87" fmla="*/ 6787476 h 6858000"/>
              <a:gd name="connsiteX88" fmla="*/ 3742824 w 6569477"/>
              <a:gd name="connsiteY88" fmla="*/ 6736862 h 6858000"/>
              <a:gd name="connsiteX89" fmla="*/ 3785001 w 6569477"/>
              <a:gd name="connsiteY89" fmla="*/ 6703120 h 6858000"/>
              <a:gd name="connsiteX90" fmla="*/ 3827182 w 6569477"/>
              <a:gd name="connsiteY90" fmla="*/ 6669377 h 6858000"/>
              <a:gd name="connsiteX91" fmla="*/ 3903102 w 6569477"/>
              <a:gd name="connsiteY91" fmla="*/ 6601891 h 6858000"/>
              <a:gd name="connsiteX92" fmla="*/ 3928411 w 6569477"/>
              <a:gd name="connsiteY92" fmla="*/ 6585021 h 6858000"/>
              <a:gd name="connsiteX93" fmla="*/ 3945281 w 6569477"/>
              <a:gd name="connsiteY93" fmla="*/ 6568148 h 6858000"/>
              <a:gd name="connsiteX94" fmla="*/ 3962152 w 6569477"/>
              <a:gd name="connsiteY94" fmla="*/ 6559714 h 6858000"/>
              <a:gd name="connsiteX95" fmla="*/ 3987461 w 6569477"/>
              <a:gd name="connsiteY95" fmla="*/ 6534407 h 6858000"/>
              <a:gd name="connsiteX96" fmla="*/ 4012768 w 6569477"/>
              <a:gd name="connsiteY96" fmla="*/ 6517534 h 6858000"/>
              <a:gd name="connsiteX97" fmla="*/ 4029637 w 6569477"/>
              <a:gd name="connsiteY97" fmla="*/ 6492227 h 6858000"/>
              <a:gd name="connsiteX98" fmla="*/ 4038075 w 6569477"/>
              <a:gd name="connsiteY98" fmla="*/ 6492227 h 6858000"/>
              <a:gd name="connsiteX99" fmla="*/ 4291147 w 6569477"/>
              <a:gd name="connsiteY99" fmla="*/ 6272900 h 6858000"/>
              <a:gd name="connsiteX100" fmla="*/ 4561089 w 6569477"/>
              <a:gd name="connsiteY100" fmla="*/ 6171673 h 6858000"/>
              <a:gd name="connsiteX101" fmla="*/ 4556321 w 6569477"/>
              <a:gd name="connsiteY101" fmla="*/ 6179312 h 6858000"/>
              <a:gd name="connsiteX102" fmla="*/ 4554763 w 6569477"/>
              <a:gd name="connsiteY102" fmla="*/ 6179053 h 6858000"/>
              <a:gd name="connsiteX103" fmla="*/ 4561089 w 6569477"/>
              <a:gd name="connsiteY103" fmla="*/ 6171673 h 6858000"/>
              <a:gd name="connsiteX104" fmla="*/ 4671175 w 6569477"/>
              <a:gd name="connsiteY104" fmla="*/ 5979022 h 6858000"/>
              <a:gd name="connsiteX105" fmla="*/ 4669173 w 6569477"/>
              <a:gd name="connsiteY105" fmla="*/ 5981473 h 6858000"/>
              <a:gd name="connsiteX106" fmla="*/ 4645447 w 6569477"/>
              <a:gd name="connsiteY106" fmla="*/ 5994524 h 6858000"/>
              <a:gd name="connsiteX107" fmla="*/ 4644391 w 6569477"/>
              <a:gd name="connsiteY107" fmla="*/ 6000718 h 6858000"/>
              <a:gd name="connsiteX108" fmla="*/ 4645606 w 6569477"/>
              <a:gd name="connsiteY108" fmla="*/ 6000505 h 6858000"/>
              <a:gd name="connsiteX109" fmla="*/ 4646686 w 6569477"/>
              <a:gd name="connsiteY109" fmla="*/ 5998475 h 6858000"/>
              <a:gd name="connsiteX110" fmla="*/ 4647927 w 6569477"/>
              <a:gd name="connsiteY110" fmla="*/ 6000099 h 6858000"/>
              <a:gd name="connsiteX111" fmla="*/ 4649663 w 6569477"/>
              <a:gd name="connsiteY111" fmla="*/ 5999795 h 6858000"/>
              <a:gd name="connsiteX112" fmla="*/ 4654936 w 6569477"/>
              <a:gd name="connsiteY112" fmla="*/ 6000454 h 6858000"/>
              <a:gd name="connsiteX113" fmla="*/ 4654647 w 6569477"/>
              <a:gd name="connsiteY113" fmla="*/ 6003455 h 6858000"/>
              <a:gd name="connsiteX114" fmla="*/ 4658944 w 6569477"/>
              <a:gd name="connsiteY114" fmla="*/ 5998240 h 6858000"/>
              <a:gd name="connsiteX115" fmla="*/ 5823292 w 6569477"/>
              <a:gd name="connsiteY115" fmla="*/ 5722907 h 6858000"/>
              <a:gd name="connsiteX116" fmla="*/ 5800797 w 6569477"/>
              <a:gd name="connsiteY116" fmla="*/ 5768179 h 6858000"/>
              <a:gd name="connsiteX117" fmla="*/ 5806978 w 6569477"/>
              <a:gd name="connsiteY117" fmla="*/ 5758327 h 6858000"/>
              <a:gd name="connsiteX118" fmla="*/ 5818310 w 6569477"/>
              <a:gd name="connsiteY118" fmla="*/ 5744909 h 6858000"/>
              <a:gd name="connsiteX119" fmla="*/ 5822096 w 6569477"/>
              <a:gd name="connsiteY119" fmla="*/ 5732580 h 6858000"/>
              <a:gd name="connsiteX120" fmla="*/ 5907073 w 6569477"/>
              <a:gd name="connsiteY120" fmla="*/ 5708785 h 6858000"/>
              <a:gd name="connsiteX121" fmla="*/ 5869741 w 6569477"/>
              <a:gd name="connsiteY121" fmla="*/ 5783136 h 6858000"/>
              <a:gd name="connsiteX122" fmla="*/ 5842500 w 6569477"/>
              <a:gd name="connsiteY122" fmla="*/ 5863847 h 6858000"/>
              <a:gd name="connsiteX123" fmla="*/ 5690433 w 6569477"/>
              <a:gd name="connsiteY123" fmla="*/ 6081162 h 6858000"/>
              <a:gd name="connsiteX124" fmla="*/ 5663883 w 6569477"/>
              <a:gd name="connsiteY124" fmla="*/ 6103351 h 6858000"/>
              <a:gd name="connsiteX125" fmla="*/ 5636415 w 6569477"/>
              <a:gd name="connsiteY125" fmla="*/ 6152111 h 6858000"/>
              <a:gd name="connsiteX126" fmla="*/ 5637318 w 6569477"/>
              <a:gd name="connsiteY126" fmla="*/ 6151784 h 6858000"/>
              <a:gd name="connsiteX127" fmla="*/ 5618612 w 6569477"/>
              <a:gd name="connsiteY127" fmla="*/ 6190081 h 6858000"/>
              <a:gd name="connsiteX128" fmla="*/ 5611094 w 6569477"/>
              <a:gd name="connsiteY128" fmla="*/ 6205514 h 6858000"/>
              <a:gd name="connsiteX129" fmla="*/ 5619596 w 6569477"/>
              <a:gd name="connsiteY129" fmla="*/ 6194628 h 6858000"/>
              <a:gd name="connsiteX130" fmla="*/ 5636991 w 6569477"/>
              <a:gd name="connsiteY130" fmla="*/ 6166061 h 6858000"/>
              <a:gd name="connsiteX131" fmla="*/ 5657339 w 6569477"/>
              <a:gd name="connsiteY131" fmla="*/ 6161951 h 6858000"/>
              <a:gd name="connsiteX132" fmla="*/ 5638432 w 6569477"/>
              <a:gd name="connsiteY132" fmla="*/ 6208150 h 6858000"/>
              <a:gd name="connsiteX133" fmla="*/ 5718245 w 6569477"/>
              <a:gd name="connsiteY133" fmla="*/ 6079013 h 6858000"/>
              <a:gd name="connsiteX134" fmla="*/ 5802168 w 6569477"/>
              <a:gd name="connsiteY134" fmla="*/ 5970237 h 6858000"/>
              <a:gd name="connsiteX135" fmla="*/ 5917053 w 6569477"/>
              <a:gd name="connsiteY135" fmla="*/ 5735129 h 6858000"/>
              <a:gd name="connsiteX136" fmla="*/ 5902116 w 6569477"/>
              <a:gd name="connsiteY136" fmla="*/ 5731083 h 6858000"/>
              <a:gd name="connsiteX137" fmla="*/ 5917201 w 6569477"/>
              <a:gd name="connsiteY137" fmla="*/ 5634092 h 6858000"/>
              <a:gd name="connsiteX138" fmla="*/ 5891750 w 6569477"/>
              <a:gd name="connsiteY138" fmla="*/ 5667883 h 6858000"/>
              <a:gd name="connsiteX139" fmla="*/ 5781231 w 6569477"/>
              <a:gd name="connsiteY139" fmla="*/ 5830035 h 6858000"/>
              <a:gd name="connsiteX140" fmla="*/ 5766290 w 6569477"/>
              <a:gd name="connsiteY140" fmla="*/ 5839137 h 6858000"/>
              <a:gd name="connsiteX141" fmla="*/ 5764238 w 6569477"/>
              <a:gd name="connsiteY141" fmla="*/ 5841451 h 6858000"/>
              <a:gd name="connsiteX142" fmla="*/ 5588834 w 6569477"/>
              <a:gd name="connsiteY142" fmla="*/ 6142779 h 6858000"/>
              <a:gd name="connsiteX143" fmla="*/ 5549933 w 6569477"/>
              <a:gd name="connsiteY143" fmla="*/ 6201116 h 6858000"/>
              <a:gd name="connsiteX144" fmla="*/ 5547357 w 6569477"/>
              <a:gd name="connsiteY144" fmla="*/ 6207173 h 6858000"/>
              <a:gd name="connsiteX145" fmla="*/ 5529789 w 6569477"/>
              <a:gd name="connsiteY145" fmla="*/ 6231324 h 6858000"/>
              <a:gd name="connsiteX146" fmla="*/ 5464244 w 6569477"/>
              <a:gd name="connsiteY146" fmla="*/ 6329615 h 6858000"/>
              <a:gd name="connsiteX147" fmla="*/ 5402037 w 6569477"/>
              <a:gd name="connsiteY147" fmla="*/ 6435651 h 6858000"/>
              <a:gd name="connsiteX148" fmla="*/ 5408957 w 6569477"/>
              <a:gd name="connsiteY148" fmla="*/ 6435651 h 6858000"/>
              <a:gd name="connsiteX149" fmla="*/ 5422798 w 6569477"/>
              <a:gd name="connsiteY149" fmla="*/ 6428728 h 6858000"/>
              <a:gd name="connsiteX150" fmla="*/ 5421385 w 6569477"/>
              <a:gd name="connsiteY150" fmla="*/ 6432963 h 6858000"/>
              <a:gd name="connsiteX151" fmla="*/ 5408956 w 6569477"/>
              <a:gd name="connsiteY151" fmla="*/ 6449499 h 6858000"/>
              <a:gd name="connsiteX152" fmla="*/ 5415877 w 6569477"/>
              <a:gd name="connsiteY152" fmla="*/ 6449499 h 6858000"/>
              <a:gd name="connsiteX153" fmla="*/ 5421385 w 6569477"/>
              <a:gd name="connsiteY153" fmla="*/ 6432963 h 6858000"/>
              <a:gd name="connsiteX154" fmla="*/ 5487674 w 6569477"/>
              <a:gd name="connsiteY154" fmla="*/ 6344780 h 6858000"/>
              <a:gd name="connsiteX155" fmla="*/ 5495039 w 6569477"/>
              <a:gd name="connsiteY155" fmla="*/ 6334691 h 6858000"/>
              <a:gd name="connsiteX156" fmla="*/ 5485269 w 6569477"/>
              <a:gd name="connsiteY156" fmla="*/ 6342855 h 6858000"/>
              <a:gd name="connsiteX157" fmla="*/ 5480829 w 6569477"/>
              <a:gd name="connsiteY157" fmla="*/ 6337541 h 6858000"/>
              <a:gd name="connsiteX158" fmla="*/ 5525918 w 6569477"/>
              <a:gd name="connsiteY158" fmla="*/ 6272793 h 6858000"/>
              <a:gd name="connsiteX159" fmla="*/ 5577186 w 6569477"/>
              <a:gd name="connsiteY159" fmla="*/ 6193853 h 6858000"/>
              <a:gd name="connsiteX160" fmla="*/ 5598425 w 6569477"/>
              <a:gd name="connsiteY160" fmla="*/ 6176103 h 6858000"/>
              <a:gd name="connsiteX161" fmla="*/ 5613302 w 6569477"/>
              <a:gd name="connsiteY161" fmla="*/ 6163670 h 6858000"/>
              <a:gd name="connsiteX162" fmla="*/ 5616665 w 6569477"/>
              <a:gd name="connsiteY162" fmla="*/ 6159249 h 6858000"/>
              <a:gd name="connsiteX163" fmla="*/ 5619814 w 6569477"/>
              <a:gd name="connsiteY163" fmla="*/ 6158111 h 6858000"/>
              <a:gd name="connsiteX164" fmla="*/ 5641844 w 6569477"/>
              <a:gd name="connsiteY164" fmla="*/ 6122335 h 6858000"/>
              <a:gd name="connsiteX165" fmla="*/ 5694784 w 6569477"/>
              <a:gd name="connsiteY165" fmla="*/ 6032412 h 6858000"/>
              <a:gd name="connsiteX166" fmla="*/ 5727512 w 6569477"/>
              <a:gd name="connsiteY166" fmla="*/ 5996037 h 6858000"/>
              <a:gd name="connsiteX167" fmla="*/ 5723942 w 6569477"/>
              <a:gd name="connsiteY167" fmla="*/ 5980974 h 6858000"/>
              <a:gd name="connsiteX168" fmla="*/ 5822911 w 6569477"/>
              <a:gd name="connsiteY168" fmla="*/ 5808034 h 6858000"/>
              <a:gd name="connsiteX169" fmla="*/ 5877583 w 6569477"/>
              <a:gd name="connsiteY169" fmla="*/ 5711587 h 6858000"/>
              <a:gd name="connsiteX170" fmla="*/ 6242698 w 6569477"/>
              <a:gd name="connsiteY170" fmla="*/ 5517691 h 6858000"/>
              <a:gd name="connsiteX171" fmla="*/ 6208261 w 6569477"/>
              <a:gd name="connsiteY171" fmla="*/ 5662208 h 6858000"/>
              <a:gd name="connsiteX172" fmla="*/ 6146276 w 6569477"/>
              <a:gd name="connsiteY172" fmla="*/ 5765433 h 6858000"/>
              <a:gd name="connsiteX173" fmla="*/ 6153163 w 6569477"/>
              <a:gd name="connsiteY173" fmla="*/ 5772316 h 6858000"/>
              <a:gd name="connsiteX174" fmla="*/ 6139388 w 6569477"/>
              <a:gd name="connsiteY174" fmla="*/ 5792960 h 6858000"/>
              <a:gd name="connsiteX175" fmla="*/ 6132502 w 6569477"/>
              <a:gd name="connsiteY175" fmla="*/ 5799841 h 6858000"/>
              <a:gd name="connsiteX176" fmla="*/ 6139387 w 6569477"/>
              <a:gd name="connsiteY176" fmla="*/ 5799843 h 6858000"/>
              <a:gd name="connsiteX177" fmla="*/ 6098063 w 6569477"/>
              <a:gd name="connsiteY177" fmla="*/ 5903069 h 6858000"/>
              <a:gd name="connsiteX178" fmla="*/ 6098064 w 6569477"/>
              <a:gd name="connsiteY178" fmla="*/ 5909950 h 6858000"/>
              <a:gd name="connsiteX179" fmla="*/ 6098065 w 6569477"/>
              <a:gd name="connsiteY179" fmla="*/ 5916833 h 6858000"/>
              <a:gd name="connsiteX180" fmla="*/ 6098065 w 6569477"/>
              <a:gd name="connsiteY180" fmla="*/ 5923714 h 6858000"/>
              <a:gd name="connsiteX181" fmla="*/ 6091178 w 6569477"/>
              <a:gd name="connsiteY181" fmla="*/ 5923714 h 6858000"/>
              <a:gd name="connsiteX182" fmla="*/ 6098065 w 6569477"/>
              <a:gd name="connsiteY182" fmla="*/ 5930597 h 6858000"/>
              <a:gd name="connsiteX183" fmla="*/ 6084290 w 6569477"/>
              <a:gd name="connsiteY183" fmla="*/ 5985651 h 6858000"/>
              <a:gd name="connsiteX184" fmla="*/ 6118727 w 6569477"/>
              <a:gd name="connsiteY184" fmla="*/ 5965005 h 6858000"/>
              <a:gd name="connsiteX185" fmla="*/ 6115283 w 6569477"/>
              <a:gd name="connsiteY185" fmla="*/ 5978768 h 6858000"/>
              <a:gd name="connsiteX186" fmla="*/ 6113562 w 6569477"/>
              <a:gd name="connsiteY186" fmla="*/ 5985649 h 6858000"/>
              <a:gd name="connsiteX187" fmla="*/ 6111840 w 6569477"/>
              <a:gd name="connsiteY187" fmla="*/ 5985651 h 6858000"/>
              <a:gd name="connsiteX188" fmla="*/ 6111840 w 6569477"/>
              <a:gd name="connsiteY188" fmla="*/ 5992530 h 6858000"/>
              <a:gd name="connsiteX189" fmla="*/ 6113562 w 6569477"/>
              <a:gd name="connsiteY189" fmla="*/ 5985649 h 6858000"/>
              <a:gd name="connsiteX190" fmla="*/ 6118727 w 6569477"/>
              <a:gd name="connsiteY190" fmla="*/ 5985649 h 6858000"/>
              <a:gd name="connsiteX191" fmla="*/ 6118727 w 6569477"/>
              <a:gd name="connsiteY191" fmla="*/ 5992532 h 6858000"/>
              <a:gd name="connsiteX192" fmla="*/ 6118727 w 6569477"/>
              <a:gd name="connsiteY192" fmla="*/ 5999413 h 6858000"/>
              <a:gd name="connsiteX193" fmla="*/ 6098065 w 6569477"/>
              <a:gd name="connsiteY193" fmla="*/ 6033823 h 6858000"/>
              <a:gd name="connsiteX194" fmla="*/ 6091178 w 6569477"/>
              <a:gd name="connsiteY194" fmla="*/ 6040704 h 6858000"/>
              <a:gd name="connsiteX195" fmla="*/ 6084290 w 6569477"/>
              <a:gd name="connsiteY195" fmla="*/ 6054467 h 6858000"/>
              <a:gd name="connsiteX196" fmla="*/ 6077403 w 6569477"/>
              <a:gd name="connsiteY196" fmla="*/ 6061350 h 6858000"/>
              <a:gd name="connsiteX197" fmla="*/ 6084290 w 6569477"/>
              <a:gd name="connsiteY197" fmla="*/ 6047585 h 6858000"/>
              <a:gd name="connsiteX198" fmla="*/ 6091178 w 6569477"/>
              <a:gd name="connsiteY198" fmla="*/ 6033821 h 6858000"/>
              <a:gd name="connsiteX199" fmla="*/ 6056740 w 6569477"/>
              <a:gd name="connsiteY199" fmla="*/ 6068231 h 6858000"/>
              <a:gd name="connsiteX200" fmla="*/ 6036078 w 6569477"/>
              <a:gd name="connsiteY200" fmla="*/ 6047587 h 6858000"/>
              <a:gd name="connsiteX201" fmla="*/ 5884558 w 6569477"/>
              <a:gd name="connsiteY201" fmla="*/ 6329737 h 6858000"/>
              <a:gd name="connsiteX202" fmla="*/ 5877670 w 6569477"/>
              <a:gd name="connsiteY202" fmla="*/ 6343502 h 6858000"/>
              <a:gd name="connsiteX203" fmla="*/ 5870783 w 6569477"/>
              <a:gd name="connsiteY203" fmla="*/ 6350383 h 6858000"/>
              <a:gd name="connsiteX204" fmla="*/ 5801910 w 6569477"/>
              <a:gd name="connsiteY204" fmla="*/ 6460490 h 6858000"/>
              <a:gd name="connsiteX205" fmla="*/ 5719261 w 6569477"/>
              <a:gd name="connsiteY205" fmla="*/ 6598128 h 6858000"/>
              <a:gd name="connsiteX206" fmla="*/ 5615952 w 6569477"/>
              <a:gd name="connsiteY206" fmla="*/ 6728880 h 6858000"/>
              <a:gd name="connsiteX207" fmla="*/ 5540191 w 6569477"/>
              <a:gd name="connsiteY207" fmla="*/ 6825223 h 6858000"/>
              <a:gd name="connsiteX208" fmla="*/ 5514417 w 6569477"/>
              <a:gd name="connsiteY208" fmla="*/ 6858000 h 6858000"/>
              <a:gd name="connsiteX209" fmla="*/ 5432172 w 6569477"/>
              <a:gd name="connsiteY209" fmla="*/ 6858000 h 6858000"/>
              <a:gd name="connsiteX210" fmla="*/ 5485092 w 6569477"/>
              <a:gd name="connsiteY210" fmla="*/ 6818343 h 6858000"/>
              <a:gd name="connsiteX211" fmla="*/ 5498867 w 6569477"/>
              <a:gd name="connsiteY211" fmla="*/ 6832106 h 6858000"/>
              <a:gd name="connsiteX212" fmla="*/ 5547078 w 6569477"/>
              <a:gd name="connsiteY212" fmla="*/ 6777051 h 6858000"/>
              <a:gd name="connsiteX213" fmla="*/ 5540191 w 6569477"/>
              <a:gd name="connsiteY213" fmla="*/ 6777052 h 6858000"/>
              <a:gd name="connsiteX214" fmla="*/ 5533303 w 6569477"/>
              <a:gd name="connsiteY214" fmla="*/ 6783935 h 6858000"/>
              <a:gd name="connsiteX215" fmla="*/ 5533304 w 6569477"/>
              <a:gd name="connsiteY215" fmla="*/ 6777052 h 6858000"/>
              <a:gd name="connsiteX216" fmla="*/ 5512641 w 6569477"/>
              <a:gd name="connsiteY216" fmla="*/ 6783935 h 6858000"/>
              <a:gd name="connsiteX217" fmla="*/ 5547078 w 6569477"/>
              <a:gd name="connsiteY217" fmla="*/ 6742645 h 6858000"/>
              <a:gd name="connsiteX218" fmla="*/ 5547077 w 6569477"/>
              <a:gd name="connsiteY218" fmla="*/ 6735761 h 6858000"/>
              <a:gd name="connsiteX219" fmla="*/ 5553964 w 6569477"/>
              <a:gd name="connsiteY219" fmla="*/ 6735759 h 6858000"/>
              <a:gd name="connsiteX220" fmla="*/ 5560853 w 6569477"/>
              <a:gd name="connsiteY220" fmla="*/ 6721997 h 6858000"/>
              <a:gd name="connsiteX221" fmla="*/ 5567740 w 6569477"/>
              <a:gd name="connsiteY221" fmla="*/ 6721999 h 6858000"/>
              <a:gd name="connsiteX222" fmla="*/ 5615951 w 6569477"/>
              <a:gd name="connsiteY222" fmla="*/ 6639417 h 6858000"/>
              <a:gd name="connsiteX223" fmla="*/ 5677937 w 6569477"/>
              <a:gd name="connsiteY223" fmla="*/ 6591244 h 6858000"/>
              <a:gd name="connsiteX224" fmla="*/ 5684824 w 6569477"/>
              <a:gd name="connsiteY224" fmla="*/ 6584361 h 6858000"/>
              <a:gd name="connsiteX225" fmla="*/ 5698599 w 6569477"/>
              <a:gd name="connsiteY225" fmla="*/ 6570599 h 6858000"/>
              <a:gd name="connsiteX226" fmla="*/ 5698600 w 6569477"/>
              <a:gd name="connsiteY226" fmla="*/ 6577480 h 6858000"/>
              <a:gd name="connsiteX227" fmla="*/ 5691712 w 6569477"/>
              <a:gd name="connsiteY227" fmla="*/ 6584363 h 6858000"/>
              <a:gd name="connsiteX228" fmla="*/ 5691711 w 6569477"/>
              <a:gd name="connsiteY228" fmla="*/ 6591244 h 6858000"/>
              <a:gd name="connsiteX229" fmla="*/ 5719261 w 6569477"/>
              <a:gd name="connsiteY229" fmla="*/ 6543072 h 6858000"/>
              <a:gd name="connsiteX230" fmla="*/ 5712373 w 6569477"/>
              <a:gd name="connsiteY230" fmla="*/ 6549953 h 6858000"/>
              <a:gd name="connsiteX231" fmla="*/ 5712373 w 6569477"/>
              <a:gd name="connsiteY231" fmla="*/ 6543070 h 6858000"/>
              <a:gd name="connsiteX232" fmla="*/ 5712374 w 6569477"/>
              <a:gd name="connsiteY232" fmla="*/ 6536189 h 6858000"/>
              <a:gd name="connsiteX233" fmla="*/ 5698599 w 6569477"/>
              <a:gd name="connsiteY233" fmla="*/ 6543072 h 6858000"/>
              <a:gd name="connsiteX234" fmla="*/ 5733036 w 6569477"/>
              <a:gd name="connsiteY234" fmla="*/ 6508664 h 6858000"/>
              <a:gd name="connsiteX235" fmla="*/ 5739923 w 6569477"/>
              <a:gd name="connsiteY235" fmla="*/ 6501783 h 6858000"/>
              <a:gd name="connsiteX236" fmla="*/ 5745949 w 6569477"/>
              <a:gd name="connsiteY236" fmla="*/ 6498341 h 6858000"/>
              <a:gd name="connsiteX237" fmla="*/ 5746479 w 6569477"/>
              <a:gd name="connsiteY237" fmla="*/ 6496223 h 6858000"/>
              <a:gd name="connsiteX238" fmla="*/ 5774791 w 6569477"/>
              <a:gd name="connsiteY238" fmla="*/ 6472212 h 6858000"/>
              <a:gd name="connsiteX239" fmla="*/ 5863896 w 6569477"/>
              <a:gd name="connsiteY239" fmla="*/ 6343502 h 6858000"/>
              <a:gd name="connsiteX240" fmla="*/ 5870782 w 6569477"/>
              <a:gd name="connsiteY240" fmla="*/ 6336621 h 6858000"/>
              <a:gd name="connsiteX241" fmla="*/ 5877670 w 6569477"/>
              <a:gd name="connsiteY241" fmla="*/ 6322854 h 6858000"/>
              <a:gd name="connsiteX242" fmla="*/ 5877670 w 6569477"/>
              <a:gd name="connsiteY242" fmla="*/ 6329736 h 6858000"/>
              <a:gd name="connsiteX243" fmla="*/ 5896073 w 6569477"/>
              <a:gd name="connsiteY243" fmla="*/ 6274575 h 6858000"/>
              <a:gd name="connsiteX244" fmla="*/ 5897128 w 6569477"/>
              <a:gd name="connsiteY244" fmla="*/ 6268192 h 6858000"/>
              <a:gd name="connsiteX245" fmla="*/ 5897471 w 6569477"/>
              <a:gd name="connsiteY245" fmla="*/ 6267801 h 6858000"/>
              <a:gd name="connsiteX246" fmla="*/ 5898331 w 6569477"/>
              <a:gd name="connsiteY246" fmla="*/ 6260920 h 6858000"/>
              <a:gd name="connsiteX247" fmla="*/ 5897128 w 6569477"/>
              <a:gd name="connsiteY247" fmla="*/ 6268192 h 6858000"/>
              <a:gd name="connsiteX248" fmla="*/ 5891445 w 6569477"/>
              <a:gd name="connsiteY248" fmla="*/ 6274682 h 6858000"/>
              <a:gd name="connsiteX249" fmla="*/ 5884558 w 6569477"/>
              <a:gd name="connsiteY249" fmla="*/ 6274684 h 6858000"/>
              <a:gd name="connsiteX250" fmla="*/ 5891444 w 6569477"/>
              <a:gd name="connsiteY250" fmla="*/ 6260922 h 6858000"/>
              <a:gd name="connsiteX251" fmla="*/ 5891445 w 6569477"/>
              <a:gd name="connsiteY251" fmla="*/ 6258416 h 6858000"/>
              <a:gd name="connsiteX252" fmla="*/ 5894028 w 6569477"/>
              <a:gd name="connsiteY252" fmla="*/ 6254899 h 6858000"/>
              <a:gd name="connsiteX253" fmla="*/ 5898332 w 6569477"/>
              <a:gd name="connsiteY253" fmla="*/ 6247155 h 6858000"/>
              <a:gd name="connsiteX254" fmla="*/ 5891444 w 6569477"/>
              <a:gd name="connsiteY254" fmla="*/ 6254039 h 6858000"/>
              <a:gd name="connsiteX255" fmla="*/ 5891445 w 6569477"/>
              <a:gd name="connsiteY255" fmla="*/ 6258416 h 6858000"/>
              <a:gd name="connsiteX256" fmla="*/ 5884558 w 6569477"/>
              <a:gd name="connsiteY256" fmla="*/ 6267801 h 6858000"/>
              <a:gd name="connsiteX257" fmla="*/ 6022303 w 6569477"/>
              <a:gd name="connsiteY257" fmla="*/ 5992532 h 6858000"/>
              <a:gd name="connsiteX258" fmla="*/ 6049854 w 6569477"/>
              <a:gd name="connsiteY258" fmla="*/ 5958122 h 6858000"/>
              <a:gd name="connsiteX259" fmla="*/ 6042968 w 6569477"/>
              <a:gd name="connsiteY259" fmla="*/ 5944358 h 6858000"/>
              <a:gd name="connsiteX260" fmla="*/ 6049853 w 6569477"/>
              <a:gd name="connsiteY260" fmla="*/ 5937477 h 6858000"/>
              <a:gd name="connsiteX261" fmla="*/ 6056739 w 6569477"/>
              <a:gd name="connsiteY261" fmla="*/ 5923714 h 6858000"/>
              <a:gd name="connsiteX262" fmla="*/ 6110010 w 6569477"/>
              <a:gd name="connsiteY262" fmla="*/ 5829842 h 6858000"/>
              <a:gd name="connsiteX263" fmla="*/ 6122376 w 6569477"/>
              <a:gd name="connsiteY263" fmla="*/ 5811522 h 6858000"/>
              <a:gd name="connsiteX264" fmla="*/ 6124752 w 6569477"/>
              <a:gd name="connsiteY264" fmla="*/ 5810165 h 6858000"/>
              <a:gd name="connsiteX265" fmla="*/ 6125614 w 6569477"/>
              <a:gd name="connsiteY265" fmla="*/ 5806724 h 6858000"/>
              <a:gd name="connsiteX266" fmla="*/ 6122376 w 6569477"/>
              <a:gd name="connsiteY266" fmla="*/ 5811522 h 6858000"/>
              <a:gd name="connsiteX267" fmla="*/ 6118726 w 6569477"/>
              <a:gd name="connsiteY267" fmla="*/ 5813605 h 6858000"/>
              <a:gd name="connsiteX268" fmla="*/ 6111839 w 6569477"/>
              <a:gd name="connsiteY268" fmla="*/ 5806722 h 6858000"/>
              <a:gd name="connsiteX269" fmla="*/ 6118725 w 6569477"/>
              <a:gd name="connsiteY269" fmla="*/ 5799843 h 6858000"/>
              <a:gd name="connsiteX270" fmla="*/ 6118726 w 6569477"/>
              <a:gd name="connsiteY270" fmla="*/ 5792960 h 6858000"/>
              <a:gd name="connsiteX271" fmla="*/ 6180713 w 6569477"/>
              <a:gd name="connsiteY271" fmla="*/ 5682851 h 6858000"/>
              <a:gd name="connsiteX272" fmla="*/ 6242698 w 6569477"/>
              <a:gd name="connsiteY272" fmla="*/ 5517691 h 6858000"/>
              <a:gd name="connsiteX273" fmla="*/ 6031724 w 6569477"/>
              <a:gd name="connsiteY273" fmla="*/ 5503741 h 6858000"/>
              <a:gd name="connsiteX274" fmla="*/ 6030787 w 6569477"/>
              <a:gd name="connsiteY274" fmla="*/ 5503894 h 6858000"/>
              <a:gd name="connsiteX275" fmla="*/ 6006746 w 6569477"/>
              <a:gd name="connsiteY275" fmla="*/ 5510028 h 6858000"/>
              <a:gd name="connsiteX276" fmla="*/ 5958107 w 6569477"/>
              <a:gd name="connsiteY276" fmla="*/ 5613697 h 6858000"/>
              <a:gd name="connsiteX277" fmla="*/ 5918354 w 6569477"/>
              <a:gd name="connsiteY277" fmla="*/ 5687414 h 6858000"/>
              <a:gd name="connsiteX278" fmla="*/ 5923128 w 6569477"/>
              <a:gd name="connsiteY278" fmla="*/ 5688762 h 6858000"/>
              <a:gd name="connsiteX279" fmla="*/ 5945484 w 6569477"/>
              <a:gd name="connsiteY279" fmla="*/ 5701131 h 6858000"/>
              <a:gd name="connsiteX280" fmla="*/ 6002207 w 6569477"/>
              <a:gd name="connsiteY280" fmla="*/ 5562534 h 6858000"/>
              <a:gd name="connsiteX281" fmla="*/ 4900498 w 6569477"/>
              <a:gd name="connsiteY281" fmla="*/ 5370762 h 6858000"/>
              <a:gd name="connsiteX282" fmla="*/ 4900627 w 6569477"/>
              <a:gd name="connsiteY282" fmla="*/ 5371339 h 6858000"/>
              <a:gd name="connsiteX283" fmla="*/ 4890083 w 6569477"/>
              <a:gd name="connsiteY283" fmla="*/ 5387153 h 6858000"/>
              <a:gd name="connsiteX284" fmla="*/ 6059700 w 6569477"/>
              <a:gd name="connsiteY284" fmla="*/ 5339561 h 6858000"/>
              <a:gd name="connsiteX285" fmla="*/ 6048904 w 6569477"/>
              <a:gd name="connsiteY285" fmla="*/ 5362569 h 6858000"/>
              <a:gd name="connsiteX286" fmla="*/ 5960539 w 6569477"/>
              <a:gd name="connsiteY286" fmla="*/ 5532008 h 6858000"/>
              <a:gd name="connsiteX287" fmla="*/ 5934065 w 6569477"/>
              <a:gd name="connsiteY287" fmla="*/ 5610445 h 6858000"/>
              <a:gd name="connsiteX288" fmla="*/ 5937012 w 6569477"/>
              <a:gd name="connsiteY288" fmla="*/ 5610037 h 6858000"/>
              <a:gd name="connsiteX289" fmla="*/ 5948427 w 6569477"/>
              <a:gd name="connsiteY289" fmla="*/ 5612905 h 6858000"/>
              <a:gd name="connsiteX290" fmla="*/ 6012835 w 6569477"/>
              <a:gd name="connsiteY290" fmla="*/ 5441778 h 6858000"/>
              <a:gd name="connsiteX291" fmla="*/ 6060534 w 6569477"/>
              <a:gd name="connsiteY291" fmla="*/ 5347774 h 6858000"/>
              <a:gd name="connsiteX292" fmla="*/ 5092541 w 6569477"/>
              <a:gd name="connsiteY292" fmla="*/ 5302798 h 6858000"/>
              <a:gd name="connsiteX293" fmla="*/ 5084105 w 6569477"/>
              <a:gd name="connsiteY293" fmla="*/ 5311234 h 6858000"/>
              <a:gd name="connsiteX294" fmla="*/ 5092541 w 6569477"/>
              <a:gd name="connsiteY294" fmla="*/ 5302798 h 6858000"/>
              <a:gd name="connsiteX295" fmla="*/ 4274497 w 6569477"/>
              <a:gd name="connsiteY295" fmla="*/ 5281926 h 6858000"/>
              <a:gd name="connsiteX296" fmla="*/ 4273967 w 6569477"/>
              <a:gd name="connsiteY296" fmla="*/ 5284044 h 6858000"/>
              <a:gd name="connsiteX297" fmla="*/ 4267941 w 6569477"/>
              <a:gd name="connsiteY297" fmla="*/ 5287486 h 6858000"/>
              <a:gd name="connsiteX298" fmla="*/ 6147025 w 6569477"/>
              <a:gd name="connsiteY298" fmla="*/ 5207320 h 6858000"/>
              <a:gd name="connsiteX299" fmla="*/ 6127664 w 6569477"/>
              <a:gd name="connsiteY299" fmla="*/ 5251775 h 6858000"/>
              <a:gd name="connsiteX300" fmla="*/ 6127242 w 6569477"/>
              <a:gd name="connsiteY300" fmla="*/ 5251844 h 6858000"/>
              <a:gd name="connsiteX301" fmla="*/ 6127919 w 6569477"/>
              <a:gd name="connsiteY301" fmla="*/ 5262990 h 6858000"/>
              <a:gd name="connsiteX302" fmla="*/ 6131360 w 6569477"/>
              <a:gd name="connsiteY302" fmla="*/ 5253356 h 6858000"/>
              <a:gd name="connsiteX303" fmla="*/ 5028123 w 6569477"/>
              <a:gd name="connsiteY303" fmla="*/ 5195433 h 6858000"/>
              <a:gd name="connsiteX304" fmla="*/ 5025054 w 6569477"/>
              <a:gd name="connsiteY304" fmla="*/ 5201570 h 6858000"/>
              <a:gd name="connsiteX305" fmla="*/ 5025055 w 6569477"/>
              <a:gd name="connsiteY305" fmla="*/ 5210004 h 6858000"/>
              <a:gd name="connsiteX306" fmla="*/ 5016618 w 6569477"/>
              <a:gd name="connsiteY306" fmla="*/ 5218441 h 6858000"/>
              <a:gd name="connsiteX307" fmla="*/ 5016619 w 6569477"/>
              <a:gd name="connsiteY307" fmla="*/ 5201568 h 6858000"/>
              <a:gd name="connsiteX308" fmla="*/ 5038512 w 6569477"/>
              <a:gd name="connsiteY308" fmla="*/ 5179677 h 6858000"/>
              <a:gd name="connsiteX309" fmla="*/ 5030458 w 6569477"/>
              <a:gd name="connsiteY309" fmla="*/ 5194189 h 6858000"/>
              <a:gd name="connsiteX310" fmla="*/ 5028123 w 6569477"/>
              <a:gd name="connsiteY310" fmla="*/ 5195433 h 6858000"/>
              <a:gd name="connsiteX311" fmla="*/ 5033492 w 6569477"/>
              <a:gd name="connsiteY311" fmla="*/ 5184698 h 6858000"/>
              <a:gd name="connsiteX312" fmla="*/ 5051826 w 6569477"/>
              <a:gd name="connsiteY312" fmla="*/ 5150955 h 6858000"/>
              <a:gd name="connsiteX313" fmla="*/ 5058797 w 6569477"/>
              <a:gd name="connsiteY313" fmla="*/ 5150956 h 6858000"/>
              <a:gd name="connsiteX314" fmla="*/ 5041926 w 6569477"/>
              <a:gd name="connsiteY314" fmla="*/ 5176263 h 6858000"/>
              <a:gd name="connsiteX315" fmla="*/ 5038512 w 6569477"/>
              <a:gd name="connsiteY315" fmla="*/ 5179677 h 6858000"/>
              <a:gd name="connsiteX316" fmla="*/ 5045089 w 6569477"/>
              <a:gd name="connsiteY316" fmla="*/ 5167825 h 6858000"/>
              <a:gd name="connsiteX317" fmla="*/ 5057164 w 6569477"/>
              <a:gd name="connsiteY317" fmla="*/ 5137575 h 6858000"/>
              <a:gd name="connsiteX318" fmla="*/ 5051826 w 6569477"/>
              <a:gd name="connsiteY318" fmla="*/ 5150955 h 6858000"/>
              <a:gd name="connsiteX319" fmla="*/ 5050362 w 6569477"/>
              <a:gd name="connsiteY319" fmla="*/ 5150956 h 6858000"/>
              <a:gd name="connsiteX320" fmla="*/ 4431848 w 6569477"/>
              <a:gd name="connsiteY320" fmla="*/ 5083476 h 6858000"/>
              <a:gd name="connsiteX321" fmla="*/ 4414009 w 6569477"/>
              <a:gd name="connsiteY321" fmla="*/ 5091602 h 6858000"/>
              <a:gd name="connsiteX322" fmla="*/ 4405686 w 6569477"/>
              <a:gd name="connsiteY322" fmla="*/ 5115441 h 6858000"/>
              <a:gd name="connsiteX323" fmla="*/ 4405685 w 6569477"/>
              <a:gd name="connsiteY323" fmla="*/ 5108559 h 6858000"/>
              <a:gd name="connsiteX324" fmla="*/ 4398800 w 6569477"/>
              <a:gd name="connsiteY324" fmla="*/ 5122323 h 6858000"/>
              <a:gd name="connsiteX325" fmla="*/ 4391913 w 6569477"/>
              <a:gd name="connsiteY325" fmla="*/ 5129203 h 6858000"/>
              <a:gd name="connsiteX326" fmla="*/ 4302808 w 6569477"/>
              <a:gd name="connsiteY326" fmla="*/ 5257916 h 6858000"/>
              <a:gd name="connsiteX327" fmla="*/ 4274497 w 6569477"/>
              <a:gd name="connsiteY327" fmla="*/ 5281926 h 6858000"/>
              <a:gd name="connsiteX328" fmla="*/ 4274828 w 6569477"/>
              <a:gd name="connsiteY328" fmla="*/ 5280603 h 6858000"/>
              <a:gd name="connsiteX329" fmla="*/ 4267941 w 6569477"/>
              <a:gd name="connsiteY329" fmla="*/ 5273721 h 6858000"/>
              <a:gd name="connsiteX330" fmla="*/ 4267941 w 6569477"/>
              <a:gd name="connsiteY330" fmla="*/ 5280603 h 6858000"/>
              <a:gd name="connsiteX331" fmla="*/ 4267941 w 6569477"/>
              <a:gd name="connsiteY331" fmla="*/ 5287486 h 6858000"/>
              <a:gd name="connsiteX332" fmla="*/ 4261052 w 6569477"/>
              <a:gd name="connsiteY332" fmla="*/ 5294367 h 6858000"/>
              <a:gd name="connsiteX333" fmla="*/ 4226617 w 6569477"/>
              <a:gd name="connsiteY333" fmla="*/ 5328775 h 6858000"/>
              <a:gd name="connsiteX334" fmla="*/ 4240390 w 6569477"/>
              <a:gd name="connsiteY334" fmla="*/ 5321894 h 6858000"/>
              <a:gd name="connsiteX335" fmla="*/ 4240389 w 6569477"/>
              <a:gd name="connsiteY335" fmla="*/ 5328775 h 6858000"/>
              <a:gd name="connsiteX336" fmla="*/ 4240390 w 6569477"/>
              <a:gd name="connsiteY336" fmla="*/ 5335658 h 6858000"/>
              <a:gd name="connsiteX337" fmla="*/ 4247279 w 6569477"/>
              <a:gd name="connsiteY337" fmla="*/ 5328773 h 6858000"/>
              <a:gd name="connsiteX338" fmla="*/ 4219728 w 6569477"/>
              <a:gd name="connsiteY338" fmla="*/ 5376947 h 6858000"/>
              <a:gd name="connsiteX339" fmla="*/ 4219727 w 6569477"/>
              <a:gd name="connsiteY339" fmla="*/ 5370066 h 6858000"/>
              <a:gd name="connsiteX340" fmla="*/ 4226616 w 6569477"/>
              <a:gd name="connsiteY340" fmla="*/ 5363185 h 6858000"/>
              <a:gd name="connsiteX341" fmla="*/ 4226617 w 6569477"/>
              <a:gd name="connsiteY341" fmla="*/ 5356304 h 6858000"/>
              <a:gd name="connsiteX342" fmla="*/ 4212842 w 6569477"/>
              <a:gd name="connsiteY342" fmla="*/ 5370066 h 6858000"/>
              <a:gd name="connsiteX343" fmla="*/ 4205955 w 6569477"/>
              <a:gd name="connsiteY343" fmla="*/ 5376946 h 6858000"/>
              <a:gd name="connsiteX344" fmla="*/ 4143968 w 6569477"/>
              <a:gd name="connsiteY344" fmla="*/ 5425119 h 6858000"/>
              <a:gd name="connsiteX345" fmla="*/ 4114698 w 6569477"/>
              <a:gd name="connsiteY345" fmla="*/ 5468991 h 6858000"/>
              <a:gd name="connsiteX346" fmla="*/ 4106774 w 6569477"/>
              <a:gd name="connsiteY346" fmla="*/ 5485182 h 6858000"/>
              <a:gd name="connsiteX347" fmla="*/ 4105934 w 6569477"/>
              <a:gd name="connsiteY347" fmla="*/ 5519940 h 6858000"/>
              <a:gd name="connsiteX348" fmla="*/ 4076469 w 6569477"/>
              <a:gd name="connsiteY348" fmla="*/ 5566880 h 6858000"/>
              <a:gd name="connsiteX349" fmla="*/ 4038190 w 6569477"/>
              <a:gd name="connsiteY349" fmla="*/ 5604898 h 6858000"/>
              <a:gd name="connsiteX350" fmla="*/ 4036241 w 6569477"/>
              <a:gd name="connsiteY350" fmla="*/ 5607124 h 6858000"/>
              <a:gd name="connsiteX351" fmla="*/ 4050421 w 6569477"/>
              <a:gd name="connsiteY351" fmla="*/ 5633545 h 6858000"/>
              <a:gd name="connsiteX352" fmla="*/ 4143968 w 6569477"/>
              <a:gd name="connsiteY352" fmla="*/ 5514583 h 6858000"/>
              <a:gd name="connsiteX353" fmla="*/ 4247279 w 6569477"/>
              <a:gd name="connsiteY353" fmla="*/ 5383830 h 6858000"/>
              <a:gd name="connsiteX354" fmla="*/ 4329927 w 6569477"/>
              <a:gd name="connsiteY354" fmla="*/ 5246195 h 6858000"/>
              <a:gd name="connsiteX355" fmla="*/ 4398800 w 6569477"/>
              <a:gd name="connsiteY355" fmla="*/ 5136086 h 6858000"/>
              <a:gd name="connsiteX356" fmla="*/ 4405686 w 6569477"/>
              <a:gd name="connsiteY356" fmla="*/ 5129203 h 6858000"/>
              <a:gd name="connsiteX357" fmla="*/ 4412575 w 6569477"/>
              <a:gd name="connsiteY357" fmla="*/ 5115438 h 6858000"/>
              <a:gd name="connsiteX358" fmla="*/ 4424641 w 6569477"/>
              <a:gd name="connsiteY358" fmla="*/ 5024444 h 6858000"/>
              <a:gd name="connsiteX359" fmla="*/ 4412574 w 6569477"/>
              <a:gd name="connsiteY359" fmla="*/ 5053506 h 6858000"/>
              <a:gd name="connsiteX360" fmla="*/ 4419461 w 6569477"/>
              <a:gd name="connsiteY360" fmla="*/ 5044121 h 6858000"/>
              <a:gd name="connsiteX361" fmla="*/ 4419461 w 6569477"/>
              <a:gd name="connsiteY361" fmla="*/ 5046624 h 6858000"/>
              <a:gd name="connsiteX362" fmla="*/ 4412574 w 6569477"/>
              <a:gd name="connsiteY362" fmla="*/ 5060387 h 6858000"/>
              <a:gd name="connsiteX363" fmla="*/ 4416932 w 6569477"/>
              <a:gd name="connsiteY363" fmla="*/ 5060387 h 6858000"/>
              <a:gd name="connsiteX364" fmla="*/ 4420817 w 6569477"/>
              <a:gd name="connsiteY364" fmla="*/ 5042274 h 6858000"/>
              <a:gd name="connsiteX365" fmla="*/ 4419461 w 6569477"/>
              <a:gd name="connsiteY365" fmla="*/ 5044121 h 6858000"/>
              <a:gd name="connsiteX366" fmla="*/ 4419462 w 6569477"/>
              <a:gd name="connsiteY366" fmla="*/ 5039742 h 6858000"/>
              <a:gd name="connsiteX367" fmla="*/ 4421877 w 6569477"/>
              <a:gd name="connsiteY367" fmla="*/ 5037328 h 6858000"/>
              <a:gd name="connsiteX368" fmla="*/ 6184910 w 6569477"/>
              <a:gd name="connsiteY368" fmla="*/ 5000207 h 6858000"/>
              <a:gd name="connsiteX369" fmla="*/ 6182308 w 6569477"/>
              <a:gd name="connsiteY369" fmla="*/ 5002382 h 6858000"/>
              <a:gd name="connsiteX370" fmla="*/ 6184369 w 6569477"/>
              <a:gd name="connsiteY370" fmla="*/ 5004325 h 6858000"/>
              <a:gd name="connsiteX371" fmla="*/ 6185038 w 6569477"/>
              <a:gd name="connsiteY371" fmla="*/ 5003800 h 6858000"/>
              <a:gd name="connsiteX372" fmla="*/ 4530169 w 6569477"/>
              <a:gd name="connsiteY372" fmla="*/ 4904952 h 6858000"/>
              <a:gd name="connsiteX373" fmla="*/ 4471060 w 6569477"/>
              <a:gd name="connsiteY373" fmla="*/ 5018446 h 6858000"/>
              <a:gd name="connsiteX374" fmla="*/ 4496083 w 6569477"/>
              <a:gd name="connsiteY374" fmla="*/ 4976946 h 6858000"/>
              <a:gd name="connsiteX375" fmla="*/ 5279291 w 6569477"/>
              <a:gd name="connsiteY375" fmla="*/ 4811201 h 6858000"/>
              <a:gd name="connsiteX376" fmla="*/ 5278126 w 6569477"/>
              <a:gd name="connsiteY376" fmla="*/ 4830398 h 6858000"/>
              <a:gd name="connsiteX377" fmla="*/ 5278126 w 6569477"/>
              <a:gd name="connsiteY377" fmla="*/ 4821965 h 6858000"/>
              <a:gd name="connsiteX378" fmla="*/ 5278125 w 6569477"/>
              <a:gd name="connsiteY378" fmla="*/ 4813529 h 6858000"/>
              <a:gd name="connsiteX379" fmla="*/ 4639857 w 6569477"/>
              <a:gd name="connsiteY379" fmla="*/ 4771353 h 6858000"/>
              <a:gd name="connsiteX380" fmla="*/ 4641578 w 6569477"/>
              <a:gd name="connsiteY380" fmla="*/ 4771353 h 6858000"/>
              <a:gd name="connsiteX381" fmla="*/ 4639859 w 6569477"/>
              <a:gd name="connsiteY381" fmla="*/ 4778235 h 6858000"/>
              <a:gd name="connsiteX382" fmla="*/ 4639857 w 6569477"/>
              <a:gd name="connsiteY382" fmla="*/ 4771353 h 6858000"/>
              <a:gd name="connsiteX383" fmla="*/ 6300040 w 6569477"/>
              <a:gd name="connsiteY383" fmla="*/ 4758666 h 6858000"/>
              <a:gd name="connsiteX384" fmla="*/ 6294570 w 6569477"/>
              <a:gd name="connsiteY384" fmla="*/ 4787455 h 6858000"/>
              <a:gd name="connsiteX385" fmla="*/ 6297038 w 6569477"/>
              <a:gd name="connsiteY385" fmla="*/ 4785392 h 6858000"/>
              <a:gd name="connsiteX386" fmla="*/ 6301896 w 6569477"/>
              <a:gd name="connsiteY386" fmla="*/ 4759338 h 6858000"/>
              <a:gd name="connsiteX387" fmla="*/ 4624114 w 6569477"/>
              <a:gd name="connsiteY387" fmla="*/ 4714333 h 6858000"/>
              <a:gd name="connsiteX388" fmla="*/ 4608083 w 6569477"/>
              <a:gd name="connsiteY388" fmla="*/ 4755346 h 6858000"/>
              <a:gd name="connsiteX389" fmla="*/ 4566989 w 6569477"/>
              <a:gd name="connsiteY389" fmla="*/ 4834251 h 6858000"/>
              <a:gd name="connsiteX390" fmla="*/ 4579591 w 6569477"/>
              <a:gd name="connsiteY390" fmla="*/ 4838449 h 6858000"/>
              <a:gd name="connsiteX391" fmla="*/ 4584759 w 6569477"/>
              <a:gd name="connsiteY391" fmla="*/ 4853934 h 6858000"/>
              <a:gd name="connsiteX392" fmla="*/ 4619195 w 6569477"/>
              <a:gd name="connsiteY392" fmla="*/ 4819526 h 6858000"/>
              <a:gd name="connsiteX393" fmla="*/ 4612310 w 6569477"/>
              <a:gd name="connsiteY393" fmla="*/ 4833285 h 6858000"/>
              <a:gd name="connsiteX394" fmla="*/ 4605419 w 6569477"/>
              <a:gd name="connsiteY394" fmla="*/ 4847052 h 6858000"/>
              <a:gd name="connsiteX395" fmla="*/ 4612308 w 6569477"/>
              <a:gd name="connsiteY395" fmla="*/ 4840169 h 6858000"/>
              <a:gd name="connsiteX396" fmla="*/ 4619195 w 6569477"/>
              <a:gd name="connsiteY396" fmla="*/ 4826408 h 6858000"/>
              <a:gd name="connsiteX397" fmla="*/ 4626081 w 6569477"/>
              <a:gd name="connsiteY397" fmla="*/ 4819526 h 6858000"/>
              <a:gd name="connsiteX398" fmla="*/ 4646742 w 6569477"/>
              <a:gd name="connsiteY398" fmla="*/ 4785116 h 6858000"/>
              <a:gd name="connsiteX399" fmla="*/ 4646742 w 6569477"/>
              <a:gd name="connsiteY399" fmla="*/ 4778236 h 6858000"/>
              <a:gd name="connsiteX400" fmla="*/ 4646742 w 6569477"/>
              <a:gd name="connsiteY400" fmla="*/ 4771353 h 6858000"/>
              <a:gd name="connsiteX401" fmla="*/ 4641578 w 6569477"/>
              <a:gd name="connsiteY401" fmla="*/ 4771353 h 6858000"/>
              <a:gd name="connsiteX402" fmla="*/ 4643300 w 6569477"/>
              <a:gd name="connsiteY402" fmla="*/ 4764470 h 6858000"/>
              <a:gd name="connsiteX403" fmla="*/ 4646744 w 6569477"/>
              <a:gd name="connsiteY403" fmla="*/ 4750706 h 6858000"/>
              <a:gd name="connsiteX404" fmla="*/ 4612308 w 6569477"/>
              <a:gd name="connsiteY404" fmla="*/ 4771353 h 6858000"/>
              <a:gd name="connsiteX405" fmla="*/ 4626081 w 6569477"/>
              <a:gd name="connsiteY405" fmla="*/ 4716301 h 6858000"/>
              <a:gd name="connsiteX406" fmla="*/ 4626083 w 6569477"/>
              <a:gd name="connsiteY406" fmla="*/ 4709296 h 6858000"/>
              <a:gd name="connsiteX407" fmla="*/ 4626036 w 6569477"/>
              <a:gd name="connsiteY407" fmla="*/ 4709417 h 6858000"/>
              <a:gd name="connsiteX408" fmla="*/ 4626083 w 6569477"/>
              <a:gd name="connsiteY408" fmla="*/ 4709417 h 6858000"/>
              <a:gd name="connsiteX409" fmla="*/ 4669890 w 6569477"/>
              <a:gd name="connsiteY409" fmla="*/ 4597214 h 6858000"/>
              <a:gd name="connsiteX410" fmla="*/ 4652597 w 6569477"/>
              <a:gd name="connsiteY410" fmla="*/ 4641464 h 6858000"/>
              <a:gd name="connsiteX411" fmla="*/ 4662239 w 6569477"/>
              <a:gd name="connsiteY411" fmla="*/ 4624254 h 6858000"/>
              <a:gd name="connsiteX412" fmla="*/ 4670635 w 6569477"/>
              <a:gd name="connsiteY412" fmla="*/ 4600705 h 6858000"/>
              <a:gd name="connsiteX413" fmla="*/ 6312651 w 6569477"/>
              <a:gd name="connsiteY413" fmla="*/ 4449732 h 6858000"/>
              <a:gd name="connsiteX414" fmla="*/ 6267859 w 6569477"/>
              <a:gd name="connsiteY414" fmla="*/ 4610691 h 6858000"/>
              <a:gd name="connsiteX415" fmla="*/ 6182372 w 6569477"/>
              <a:gd name="connsiteY415" fmla="*/ 4871073 h 6858000"/>
              <a:gd name="connsiteX416" fmla="*/ 5921253 w 6569477"/>
              <a:gd name="connsiteY416" fmla="*/ 5525765 h 6858000"/>
              <a:gd name="connsiteX417" fmla="*/ 5877945 w 6569477"/>
              <a:gd name="connsiteY417" fmla="*/ 5612921 h 6858000"/>
              <a:gd name="connsiteX418" fmla="*/ 5913709 w 6569477"/>
              <a:gd name="connsiteY418" fmla="*/ 5556906 h 6858000"/>
              <a:gd name="connsiteX419" fmla="*/ 6019724 w 6569477"/>
              <a:gd name="connsiteY419" fmla="*/ 5360027 h 6858000"/>
              <a:gd name="connsiteX420" fmla="*/ 6039225 w 6569477"/>
              <a:gd name="connsiteY420" fmla="*/ 5361777 h 6858000"/>
              <a:gd name="connsiteX421" fmla="*/ 6048547 w 6569477"/>
              <a:gd name="connsiteY421" fmla="*/ 5341824 h 6858000"/>
              <a:gd name="connsiteX422" fmla="*/ 6046345 w 6569477"/>
              <a:gd name="connsiteY422" fmla="*/ 5341588 h 6858000"/>
              <a:gd name="connsiteX423" fmla="*/ 6084294 w 6569477"/>
              <a:gd name="connsiteY423" fmla="*/ 5246712 h 6858000"/>
              <a:gd name="connsiteX424" fmla="*/ 6089991 w 6569477"/>
              <a:gd name="connsiteY424" fmla="*/ 5252078 h 6858000"/>
              <a:gd name="connsiteX425" fmla="*/ 6098822 w 6569477"/>
              <a:gd name="connsiteY425" fmla="*/ 5228225 h 6858000"/>
              <a:gd name="connsiteX426" fmla="*/ 6103633 w 6569477"/>
              <a:gd name="connsiteY426" fmla="*/ 5190650 h 6858000"/>
              <a:gd name="connsiteX427" fmla="*/ 6151332 w 6569477"/>
              <a:gd name="connsiteY427" fmla="*/ 5096646 h 6858000"/>
              <a:gd name="connsiteX428" fmla="*/ 6137143 w 6569477"/>
              <a:gd name="connsiteY428" fmla="*/ 5090460 h 6858000"/>
              <a:gd name="connsiteX429" fmla="*/ 6155791 w 6569477"/>
              <a:gd name="connsiteY429" fmla="*/ 5046678 h 6858000"/>
              <a:gd name="connsiteX430" fmla="*/ 6163274 w 6569477"/>
              <a:gd name="connsiteY430" fmla="*/ 5026869 h 6858000"/>
              <a:gd name="connsiteX431" fmla="*/ 6160038 w 6569477"/>
              <a:gd name="connsiteY431" fmla="*/ 5031146 h 6858000"/>
              <a:gd name="connsiteX432" fmla="*/ 6158362 w 6569477"/>
              <a:gd name="connsiteY432" fmla="*/ 5022395 h 6858000"/>
              <a:gd name="connsiteX433" fmla="*/ 6191781 w 6569477"/>
              <a:gd name="connsiteY433" fmla="*/ 4868143 h 6858000"/>
              <a:gd name="connsiteX434" fmla="*/ 6200750 w 6569477"/>
              <a:gd name="connsiteY434" fmla="*/ 4932832 h 6858000"/>
              <a:gd name="connsiteX435" fmla="*/ 6218420 w 6569477"/>
              <a:gd name="connsiteY435" fmla="*/ 4900018 h 6858000"/>
              <a:gd name="connsiteX436" fmla="*/ 6222771 w 6569477"/>
              <a:gd name="connsiteY436" fmla="*/ 4851267 h 6858000"/>
              <a:gd name="connsiteX437" fmla="*/ 6309018 w 6569477"/>
              <a:gd name="connsiteY437" fmla="*/ 4490449 h 6858000"/>
              <a:gd name="connsiteX438" fmla="*/ 6312390 w 6569477"/>
              <a:gd name="connsiteY438" fmla="*/ 4452667 h 6858000"/>
              <a:gd name="connsiteX439" fmla="*/ 4770714 w 6569477"/>
              <a:gd name="connsiteY439" fmla="*/ 4303393 h 6858000"/>
              <a:gd name="connsiteX440" fmla="*/ 4768098 w 6569477"/>
              <a:gd name="connsiteY440" fmla="*/ 4309185 h 6858000"/>
              <a:gd name="connsiteX441" fmla="*/ 4730786 w 6569477"/>
              <a:gd name="connsiteY441" fmla="*/ 4441413 h 6858000"/>
              <a:gd name="connsiteX442" fmla="*/ 4697881 w 6569477"/>
              <a:gd name="connsiteY442" fmla="*/ 4525604 h 6858000"/>
              <a:gd name="connsiteX443" fmla="*/ 4705286 w 6569477"/>
              <a:gd name="connsiteY443" fmla="*/ 4517587 h 6858000"/>
              <a:gd name="connsiteX444" fmla="*/ 4736280 w 6569477"/>
              <a:gd name="connsiteY444" fmla="*/ 4447908 h 6858000"/>
              <a:gd name="connsiteX445" fmla="*/ 4770714 w 6569477"/>
              <a:gd name="connsiteY445" fmla="*/ 4303393 h 6858000"/>
              <a:gd name="connsiteX446" fmla="*/ 5516941 w 6569477"/>
              <a:gd name="connsiteY446" fmla="*/ 4034216 h 6858000"/>
              <a:gd name="connsiteX447" fmla="*/ 5516585 w 6569477"/>
              <a:gd name="connsiteY447" fmla="*/ 4035638 h 6858000"/>
              <a:gd name="connsiteX448" fmla="*/ 5517415 w 6569477"/>
              <a:gd name="connsiteY448" fmla="*/ 4034843 h 6858000"/>
              <a:gd name="connsiteX449" fmla="*/ 4464361 w 6569477"/>
              <a:gd name="connsiteY449" fmla="*/ 3887629 h 6858000"/>
              <a:gd name="connsiteX450" fmla="*/ 4447219 w 6569477"/>
              <a:gd name="connsiteY450" fmla="*/ 3951032 h 6858000"/>
              <a:gd name="connsiteX451" fmla="*/ 4449788 w 6569477"/>
              <a:gd name="connsiteY451" fmla="*/ 3945610 h 6858000"/>
              <a:gd name="connsiteX452" fmla="*/ 4458042 w 6569477"/>
              <a:gd name="connsiteY452" fmla="*/ 3931642 h 6858000"/>
              <a:gd name="connsiteX453" fmla="*/ 5497455 w 6569477"/>
              <a:gd name="connsiteY453" fmla="*/ 3860297 h 6858000"/>
              <a:gd name="connsiteX454" fmla="*/ 5497454 w 6569477"/>
              <a:gd name="connsiteY454" fmla="*/ 3868735 h 6858000"/>
              <a:gd name="connsiteX455" fmla="*/ 5496941 w 6569477"/>
              <a:gd name="connsiteY455" fmla="*/ 3868220 h 6858000"/>
              <a:gd name="connsiteX456" fmla="*/ 5489018 w 6569477"/>
              <a:gd name="connsiteY456" fmla="*/ 3851862 h 6858000"/>
              <a:gd name="connsiteX457" fmla="*/ 5489416 w 6569477"/>
              <a:gd name="connsiteY457" fmla="*/ 3851862 h 6858000"/>
              <a:gd name="connsiteX458" fmla="*/ 5489019 w 6569477"/>
              <a:gd name="connsiteY458" fmla="*/ 3860299 h 6858000"/>
              <a:gd name="connsiteX459" fmla="*/ 5911079 w 6569477"/>
              <a:gd name="connsiteY459" fmla="*/ 3772494 h 6858000"/>
              <a:gd name="connsiteX460" fmla="*/ 5910807 w 6569477"/>
              <a:gd name="connsiteY460" fmla="*/ 3775940 h 6858000"/>
              <a:gd name="connsiteX461" fmla="*/ 5911685 w 6569477"/>
              <a:gd name="connsiteY461" fmla="*/ 3774713 h 6858000"/>
              <a:gd name="connsiteX462" fmla="*/ 6449798 w 6569477"/>
              <a:gd name="connsiteY462" fmla="*/ 3769517 h 6858000"/>
              <a:gd name="connsiteX463" fmla="*/ 6435579 w 6569477"/>
              <a:gd name="connsiteY463" fmla="*/ 3779144 h 6858000"/>
              <a:gd name="connsiteX464" fmla="*/ 6426392 w 6569477"/>
              <a:gd name="connsiteY464" fmla="*/ 3784213 h 6858000"/>
              <a:gd name="connsiteX465" fmla="*/ 6421513 w 6569477"/>
              <a:gd name="connsiteY465" fmla="*/ 3924977 h 6858000"/>
              <a:gd name="connsiteX466" fmla="*/ 6405797 w 6569477"/>
              <a:gd name="connsiteY466" fmla="*/ 4066691 h 6858000"/>
              <a:gd name="connsiteX467" fmla="*/ 6410326 w 6569477"/>
              <a:gd name="connsiteY467" fmla="*/ 4126067 h 6858000"/>
              <a:gd name="connsiteX468" fmla="*/ 6395881 w 6569477"/>
              <a:gd name="connsiteY468" fmla="*/ 4232882 h 6858000"/>
              <a:gd name="connsiteX469" fmla="*/ 6391736 w 6569477"/>
              <a:gd name="connsiteY469" fmla="*/ 4265027 h 6858000"/>
              <a:gd name="connsiteX470" fmla="*/ 6399816 w 6569477"/>
              <a:gd name="connsiteY470" fmla="*/ 4239321 h 6858000"/>
              <a:gd name="connsiteX471" fmla="*/ 6405907 w 6569477"/>
              <a:gd name="connsiteY471" fmla="*/ 4171069 h 6858000"/>
              <a:gd name="connsiteX472" fmla="*/ 6428796 w 6569477"/>
              <a:gd name="connsiteY472" fmla="*/ 4079755 h 6858000"/>
              <a:gd name="connsiteX473" fmla="*/ 6419916 w 6569477"/>
              <a:gd name="connsiteY473" fmla="*/ 4069130 h 6858000"/>
              <a:gd name="connsiteX474" fmla="*/ 6433836 w 6569477"/>
              <a:gd name="connsiteY474" fmla="*/ 3913127 h 6858000"/>
              <a:gd name="connsiteX475" fmla="*/ 6455766 w 6569477"/>
              <a:gd name="connsiteY475" fmla="*/ 3777500 h 6858000"/>
              <a:gd name="connsiteX476" fmla="*/ 6449798 w 6569477"/>
              <a:gd name="connsiteY476" fmla="*/ 3769517 h 6858000"/>
              <a:gd name="connsiteX477" fmla="*/ 6431269 w 6569477"/>
              <a:gd name="connsiteY477" fmla="*/ 3677444 h 6858000"/>
              <a:gd name="connsiteX478" fmla="*/ 6429099 w 6569477"/>
              <a:gd name="connsiteY478" fmla="*/ 3684082 h 6858000"/>
              <a:gd name="connsiteX479" fmla="*/ 6428712 w 6569477"/>
              <a:gd name="connsiteY479" fmla="*/ 3698653 h 6858000"/>
              <a:gd name="connsiteX480" fmla="*/ 6430840 w 6569477"/>
              <a:gd name="connsiteY480" fmla="*/ 3685964 h 6858000"/>
              <a:gd name="connsiteX481" fmla="*/ 6441196 w 6569477"/>
              <a:gd name="connsiteY481" fmla="*/ 3504743 h 6858000"/>
              <a:gd name="connsiteX482" fmla="*/ 6440326 w 6569477"/>
              <a:gd name="connsiteY482" fmla="*/ 3514494 h 6858000"/>
              <a:gd name="connsiteX483" fmla="*/ 6440393 w 6569477"/>
              <a:gd name="connsiteY483" fmla="*/ 3514771 h 6858000"/>
              <a:gd name="connsiteX484" fmla="*/ 6438704 w 6569477"/>
              <a:gd name="connsiteY484" fmla="*/ 3535807 h 6858000"/>
              <a:gd name="connsiteX485" fmla="*/ 6440401 w 6569477"/>
              <a:gd name="connsiteY485" fmla="*/ 3531965 h 6858000"/>
              <a:gd name="connsiteX486" fmla="*/ 6441548 w 6569477"/>
              <a:gd name="connsiteY486" fmla="*/ 3519646 h 6858000"/>
              <a:gd name="connsiteX487" fmla="*/ 6440393 w 6569477"/>
              <a:gd name="connsiteY487" fmla="*/ 3514771 h 6858000"/>
              <a:gd name="connsiteX488" fmla="*/ 6458019 w 6569477"/>
              <a:gd name="connsiteY488" fmla="*/ 3495196 h 6858000"/>
              <a:gd name="connsiteX489" fmla="*/ 6453910 w 6569477"/>
              <a:gd name="connsiteY489" fmla="*/ 3495641 h 6858000"/>
              <a:gd name="connsiteX490" fmla="*/ 6451579 w 6569477"/>
              <a:gd name="connsiteY490" fmla="*/ 3538789 h 6858000"/>
              <a:gd name="connsiteX491" fmla="*/ 6438544 w 6569477"/>
              <a:gd name="connsiteY491" fmla="*/ 3621912 h 6858000"/>
              <a:gd name="connsiteX492" fmla="*/ 6434839 w 6569477"/>
              <a:gd name="connsiteY492" fmla="*/ 3651648 h 6858000"/>
              <a:gd name="connsiteX493" fmla="*/ 6440156 w 6569477"/>
              <a:gd name="connsiteY493" fmla="*/ 3649560 h 6858000"/>
              <a:gd name="connsiteX494" fmla="*/ 6448445 w 6569477"/>
              <a:gd name="connsiteY494" fmla="*/ 3639248 h 6858000"/>
              <a:gd name="connsiteX495" fmla="*/ 6452125 w 6569477"/>
              <a:gd name="connsiteY495" fmla="*/ 3653091 h 6858000"/>
              <a:gd name="connsiteX496" fmla="*/ 6452316 w 6569477"/>
              <a:gd name="connsiteY496" fmla="*/ 3654200 h 6858000"/>
              <a:gd name="connsiteX497" fmla="*/ 6453358 w 6569477"/>
              <a:gd name="connsiteY497" fmla="*/ 3623160 h 6858000"/>
              <a:gd name="connsiteX498" fmla="*/ 6456256 w 6569477"/>
              <a:gd name="connsiteY498" fmla="*/ 3501181 h 6858000"/>
              <a:gd name="connsiteX499" fmla="*/ 6458019 w 6569477"/>
              <a:gd name="connsiteY499" fmla="*/ 3495196 h 6858000"/>
              <a:gd name="connsiteX500" fmla="*/ 5472148 w 6569477"/>
              <a:gd name="connsiteY500" fmla="*/ 3455387 h 6858000"/>
              <a:gd name="connsiteX501" fmla="*/ 5480584 w 6569477"/>
              <a:gd name="connsiteY501" fmla="*/ 3463821 h 6858000"/>
              <a:gd name="connsiteX502" fmla="*/ 5472148 w 6569477"/>
              <a:gd name="connsiteY502" fmla="*/ 3463821 h 6858000"/>
              <a:gd name="connsiteX503" fmla="*/ 5489019 w 6569477"/>
              <a:gd name="connsiteY503" fmla="*/ 3362594 h 6858000"/>
              <a:gd name="connsiteX504" fmla="*/ 5497455 w 6569477"/>
              <a:gd name="connsiteY504" fmla="*/ 3514435 h 6858000"/>
              <a:gd name="connsiteX505" fmla="*/ 5522761 w 6569477"/>
              <a:gd name="connsiteY505" fmla="*/ 3581921 h 6858000"/>
              <a:gd name="connsiteX506" fmla="*/ 5531197 w 6569477"/>
              <a:gd name="connsiteY506" fmla="*/ 3666278 h 6858000"/>
              <a:gd name="connsiteX507" fmla="*/ 5514328 w 6569477"/>
              <a:gd name="connsiteY507" fmla="*/ 3809685 h 6858000"/>
              <a:gd name="connsiteX508" fmla="*/ 5505888 w 6569477"/>
              <a:gd name="connsiteY508" fmla="*/ 3801249 h 6858000"/>
              <a:gd name="connsiteX509" fmla="*/ 5505890 w 6569477"/>
              <a:gd name="connsiteY509" fmla="*/ 3809685 h 6858000"/>
              <a:gd name="connsiteX510" fmla="*/ 5497454 w 6569477"/>
              <a:gd name="connsiteY510" fmla="*/ 3843426 h 6858000"/>
              <a:gd name="connsiteX511" fmla="*/ 5497455 w 6569477"/>
              <a:gd name="connsiteY511" fmla="*/ 3851862 h 6858000"/>
              <a:gd name="connsiteX512" fmla="*/ 5489416 w 6569477"/>
              <a:gd name="connsiteY512" fmla="*/ 3851862 h 6858000"/>
              <a:gd name="connsiteX513" fmla="*/ 5490073 w 6569477"/>
              <a:gd name="connsiteY513" fmla="*/ 3838023 h 6858000"/>
              <a:gd name="connsiteX514" fmla="*/ 5480584 w 6569477"/>
              <a:gd name="connsiteY514" fmla="*/ 3801246 h 6858000"/>
              <a:gd name="connsiteX515" fmla="*/ 5489019 w 6569477"/>
              <a:gd name="connsiteY515" fmla="*/ 3792812 h 6858000"/>
              <a:gd name="connsiteX516" fmla="*/ 5489019 w 6569477"/>
              <a:gd name="connsiteY516" fmla="*/ 3784378 h 6858000"/>
              <a:gd name="connsiteX517" fmla="*/ 5497455 w 6569477"/>
              <a:gd name="connsiteY517" fmla="*/ 3775942 h 6858000"/>
              <a:gd name="connsiteX518" fmla="*/ 5497455 w 6569477"/>
              <a:gd name="connsiteY518" fmla="*/ 3767506 h 6858000"/>
              <a:gd name="connsiteX519" fmla="*/ 5489019 w 6569477"/>
              <a:gd name="connsiteY519" fmla="*/ 3767506 h 6858000"/>
              <a:gd name="connsiteX520" fmla="*/ 5480584 w 6569477"/>
              <a:gd name="connsiteY520" fmla="*/ 3700021 h 6858000"/>
              <a:gd name="connsiteX521" fmla="*/ 5489019 w 6569477"/>
              <a:gd name="connsiteY521" fmla="*/ 3700021 h 6858000"/>
              <a:gd name="connsiteX522" fmla="*/ 5489018 w 6569477"/>
              <a:gd name="connsiteY522" fmla="*/ 3683147 h 6858000"/>
              <a:gd name="connsiteX523" fmla="*/ 5489019 w 6569477"/>
              <a:gd name="connsiteY523" fmla="*/ 3674714 h 6858000"/>
              <a:gd name="connsiteX524" fmla="*/ 5497455 w 6569477"/>
              <a:gd name="connsiteY524" fmla="*/ 3590358 h 6858000"/>
              <a:gd name="connsiteX525" fmla="*/ 5489019 w 6569477"/>
              <a:gd name="connsiteY525" fmla="*/ 3590355 h 6858000"/>
              <a:gd name="connsiteX526" fmla="*/ 5497454 w 6569477"/>
              <a:gd name="connsiteY526" fmla="*/ 3581921 h 6858000"/>
              <a:gd name="connsiteX527" fmla="*/ 5489016 w 6569477"/>
              <a:gd name="connsiteY527" fmla="*/ 3573485 h 6858000"/>
              <a:gd name="connsiteX528" fmla="*/ 5489019 w 6569477"/>
              <a:gd name="connsiteY528" fmla="*/ 3522871 h 6858000"/>
              <a:gd name="connsiteX529" fmla="*/ 5480583 w 6569477"/>
              <a:gd name="connsiteY529" fmla="*/ 3497564 h 6858000"/>
              <a:gd name="connsiteX530" fmla="*/ 5489019 w 6569477"/>
              <a:gd name="connsiteY530" fmla="*/ 3489128 h 6858000"/>
              <a:gd name="connsiteX531" fmla="*/ 5472148 w 6569477"/>
              <a:gd name="connsiteY531" fmla="*/ 3480692 h 6858000"/>
              <a:gd name="connsiteX532" fmla="*/ 5480583 w 6569477"/>
              <a:gd name="connsiteY532" fmla="*/ 3480694 h 6858000"/>
              <a:gd name="connsiteX533" fmla="*/ 5480584 w 6569477"/>
              <a:gd name="connsiteY533" fmla="*/ 3472258 h 6858000"/>
              <a:gd name="connsiteX534" fmla="*/ 5480584 w 6569477"/>
              <a:gd name="connsiteY534" fmla="*/ 3463821 h 6858000"/>
              <a:gd name="connsiteX535" fmla="*/ 5480583 w 6569477"/>
              <a:gd name="connsiteY535" fmla="*/ 3455387 h 6858000"/>
              <a:gd name="connsiteX536" fmla="*/ 5480584 w 6569477"/>
              <a:gd name="connsiteY536" fmla="*/ 3446949 h 6858000"/>
              <a:gd name="connsiteX537" fmla="*/ 5489018 w 6569477"/>
              <a:gd name="connsiteY537" fmla="*/ 3430080 h 6858000"/>
              <a:gd name="connsiteX538" fmla="*/ 5480583 w 6569477"/>
              <a:gd name="connsiteY538" fmla="*/ 3413208 h 6858000"/>
              <a:gd name="connsiteX539" fmla="*/ 5489019 w 6569477"/>
              <a:gd name="connsiteY539" fmla="*/ 3362594 h 6858000"/>
              <a:gd name="connsiteX540" fmla="*/ 6476672 w 6569477"/>
              <a:gd name="connsiteY540" fmla="*/ 3330681 h 6858000"/>
              <a:gd name="connsiteX541" fmla="*/ 6474216 w 6569477"/>
              <a:gd name="connsiteY541" fmla="*/ 3344735 h 6858000"/>
              <a:gd name="connsiteX542" fmla="*/ 6474237 w 6569477"/>
              <a:gd name="connsiteY542" fmla="*/ 3389156 h 6858000"/>
              <a:gd name="connsiteX543" fmla="*/ 6473057 w 6569477"/>
              <a:gd name="connsiteY543" fmla="*/ 3436128 h 6858000"/>
              <a:gd name="connsiteX544" fmla="*/ 6474117 w 6569477"/>
              <a:gd name="connsiteY544" fmla="*/ 3429860 h 6858000"/>
              <a:gd name="connsiteX545" fmla="*/ 6484385 w 6569477"/>
              <a:gd name="connsiteY545" fmla="*/ 3401681 h 6858000"/>
              <a:gd name="connsiteX546" fmla="*/ 6476754 w 6569477"/>
              <a:gd name="connsiteY546" fmla="*/ 3334041 h 6858000"/>
              <a:gd name="connsiteX547" fmla="*/ 4591997 w 6569477"/>
              <a:gd name="connsiteY547" fmla="*/ 3197452 h 6858000"/>
              <a:gd name="connsiteX548" fmla="*/ 4573874 w 6569477"/>
              <a:gd name="connsiteY548" fmla="*/ 3239660 h 6858000"/>
              <a:gd name="connsiteX549" fmla="*/ 4466612 w 6569477"/>
              <a:gd name="connsiteY549" fmla="*/ 4099989 h 6858000"/>
              <a:gd name="connsiteX550" fmla="*/ 4461265 w 6569477"/>
              <a:gd name="connsiteY550" fmla="*/ 4132980 h 6858000"/>
              <a:gd name="connsiteX551" fmla="*/ 4451817 w 6569477"/>
              <a:gd name="connsiteY551" fmla="*/ 4150441 h 6858000"/>
              <a:gd name="connsiteX552" fmla="*/ 4445021 w 6569477"/>
              <a:gd name="connsiteY552" fmla="*/ 4150252 h 6858000"/>
              <a:gd name="connsiteX553" fmla="*/ 4440617 w 6569477"/>
              <a:gd name="connsiteY553" fmla="*/ 4171396 h 6858000"/>
              <a:gd name="connsiteX554" fmla="*/ 4419203 w 6569477"/>
              <a:gd name="connsiteY554" fmla="*/ 4256889 h 6858000"/>
              <a:gd name="connsiteX555" fmla="*/ 4407405 w 6569477"/>
              <a:gd name="connsiteY555" fmla="*/ 4258040 h 6858000"/>
              <a:gd name="connsiteX556" fmla="*/ 4396892 w 6569477"/>
              <a:gd name="connsiteY556" fmla="*/ 4321021 h 6858000"/>
              <a:gd name="connsiteX557" fmla="*/ 4369578 w 6569477"/>
              <a:gd name="connsiteY557" fmla="*/ 4407090 h 6858000"/>
              <a:gd name="connsiteX558" fmla="*/ 4333800 w 6569477"/>
              <a:gd name="connsiteY558" fmla="*/ 4479686 h 6858000"/>
              <a:gd name="connsiteX559" fmla="*/ 4325334 w 6569477"/>
              <a:gd name="connsiteY559" fmla="*/ 4466213 h 6858000"/>
              <a:gd name="connsiteX560" fmla="*/ 4280710 w 6569477"/>
              <a:gd name="connsiteY560" fmla="*/ 4594480 h 6858000"/>
              <a:gd name="connsiteX561" fmla="*/ 4225440 w 6569477"/>
              <a:gd name="connsiteY561" fmla="*/ 4735700 h 6858000"/>
              <a:gd name="connsiteX562" fmla="*/ 4207997 w 6569477"/>
              <a:gd name="connsiteY562" fmla="*/ 4727870 h 6858000"/>
              <a:gd name="connsiteX563" fmla="*/ 4197352 w 6569477"/>
              <a:gd name="connsiteY563" fmla="*/ 4740823 h 6858000"/>
              <a:gd name="connsiteX564" fmla="*/ 4196197 w 6569477"/>
              <a:gd name="connsiteY564" fmla="*/ 4729021 h 6858000"/>
              <a:gd name="connsiteX565" fmla="*/ 4197864 w 6569477"/>
              <a:gd name="connsiteY565" fmla="*/ 4721710 h 6858000"/>
              <a:gd name="connsiteX566" fmla="*/ 4198377 w 6569477"/>
              <a:gd name="connsiteY566" fmla="*/ 4702596 h 6858000"/>
              <a:gd name="connsiteX567" fmla="*/ 4205687 w 6569477"/>
              <a:gd name="connsiteY567" fmla="*/ 4704265 h 6858000"/>
              <a:gd name="connsiteX568" fmla="*/ 4211842 w 6569477"/>
              <a:gd name="connsiteY568" fmla="*/ 4694134 h 6858000"/>
              <a:gd name="connsiteX569" fmla="*/ 4212998 w 6569477"/>
              <a:gd name="connsiteY569" fmla="*/ 4705936 h 6858000"/>
              <a:gd name="connsiteX570" fmla="*/ 4211331 w 6569477"/>
              <a:gd name="connsiteY570" fmla="*/ 4713247 h 6858000"/>
              <a:gd name="connsiteX571" fmla="*/ 4241466 w 6569477"/>
              <a:gd name="connsiteY571" fmla="*/ 4631670 h 6858000"/>
              <a:gd name="connsiteX572" fmla="*/ 4288913 w 6569477"/>
              <a:gd name="connsiteY572" fmla="*/ 4507894 h 6858000"/>
              <a:gd name="connsiteX573" fmla="*/ 4316357 w 6569477"/>
              <a:gd name="connsiteY573" fmla="*/ 4471856 h 6858000"/>
              <a:gd name="connsiteX574" fmla="*/ 4320714 w 6569477"/>
              <a:gd name="connsiteY574" fmla="*/ 4419005 h 6858000"/>
              <a:gd name="connsiteX575" fmla="*/ 4355338 w 6569477"/>
              <a:gd name="connsiteY575" fmla="*/ 4334607 h 6858000"/>
              <a:gd name="connsiteX576" fmla="*/ 4378161 w 6569477"/>
              <a:gd name="connsiteY576" fmla="*/ 4251360 h 6858000"/>
              <a:gd name="connsiteX577" fmla="*/ 4394450 w 6569477"/>
              <a:gd name="connsiteY577" fmla="*/ 4247389 h 6858000"/>
              <a:gd name="connsiteX578" fmla="*/ 4413578 w 6569477"/>
              <a:gd name="connsiteY578" fmla="*/ 4184571 h 6858000"/>
              <a:gd name="connsiteX579" fmla="*/ 4421652 w 6569477"/>
              <a:gd name="connsiteY579" fmla="*/ 4146369 h 6858000"/>
              <a:gd name="connsiteX580" fmla="*/ 4419667 w 6569477"/>
              <a:gd name="connsiteY580" fmla="*/ 4145669 h 6858000"/>
              <a:gd name="connsiteX581" fmla="*/ 4417525 w 6569477"/>
              <a:gd name="connsiteY581" fmla="*/ 4118952 h 6858000"/>
              <a:gd name="connsiteX582" fmla="*/ 4441264 w 6569477"/>
              <a:gd name="connsiteY582" fmla="*/ 4013294 h 6858000"/>
              <a:gd name="connsiteX583" fmla="*/ 4436422 w 6569477"/>
              <a:gd name="connsiteY583" fmla="*/ 4018999 h 6858000"/>
              <a:gd name="connsiteX584" fmla="*/ 4431567 w 6569477"/>
              <a:gd name="connsiteY584" fmla="*/ 4022637 h 6858000"/>
              <a:gd name="connsiteX585" fmla="*/ 4428326 w 6569477"/>
              <a:gd name="connsiteY585" fmla="*/ 4020913 h 6858000"/>
              <a:gd name="connsiteX586" fmla="*/ 4391474 w 6569477"/>
              <a:gd name="connsiteY586" fmla="*/ 4157215 h 6858000"/>
              <a:gd name="connsiteX587" fmla="*/ 3740297 w 6569477"/>
              <a:gd name="connsiteY587" fmla="*/ 5325287 h 6858000"/>
              <a:gd name="connsiteX588" fmla="*/ 3673269 w 6569477"/>
              <a:gd name="connsiteY588" fmla="*/ 5399037 h 6858000"/>
              <a:gd name="connsiteX589" fmla="*/ 3669727 w 6569477"/>
              <a:gd name="connsiteY589" fmla="*/ 5403831 h 6858000"/>
              <a:gd name="connsiteX590" fmla="*/ 3640004 w 6569477"/>
              <a:gd name="connsiteY590" fmla="*/ 5455366 h 6858000"/>
              <a:gd name="connsiteX591" fmla="*/ 3518669 w 6569477"/>
              <a:gd name="connsiteY591" fmla="*/ 5580675 h 6858000"/>
              <a:gd name="connsiteX592" fmla="*/ 3333378 w 6569477"/>
              <a:gd name="connsiteY592" fmla="*/ 5787546 h 6858000"/>
              <a:gd name="connsiteX593" fmla="*/ 2632692 w 6569477"/>
              <a:gd name="connsiteY593" fmla="*/ 6357958 h 6858000"/>
              <a:gd name="connsiteX594" fmla="*/ 2932959 w 6569477"/>
              <a:gd name="connsiteY594" fmla="*/ 6170259 h 6858000"/>
              <a:gd name="connsiteX595" fmla="*/ 3209727 w 6569477"/>
              <a:gd name="connsiteY595" fmla="*/ 5975694 h 6858000"/>
              <a:gd name="connsiteX596" fmla="*/ 3479318 w 6569477"/>
              <a:gd name="connsiteY596" fmla="*/ 5724393 h 6858000"/>
              <a:gd name="connsiteX597" fmla="*/ 3630789 w 6569477"/>
              <a:gd name="connsiteY597" fmla="*/ 5574052 h 6858000"/>
              <a:gd name="connsiteX598" fmla="*/ 3641784 w 6569477"/>
              <a:gd name="connsiteY598" fmla="*/ 5558498 h 6858000"/>
              <a:gd name="connsiteX599" fmla="*/ 3648847 w 6569477"/>
              <a:gd name="connsiteY599" fmla="*/ 5558267 h 6858000"/>
              <a:gd name="connsiteX600" fmla="*/ 3723992 w 6569477"/>
              <a:gd name="connsiteY600" fmla="*/ 5473810 h 6858000"/>
              <a:gd name="connsiteX601" fmla="*/ 3661585 w 6569477"/>
              <a:gd name="connsiteY601" fmla="*/ 5560315 h 6858000"/>
              <a:gd name="connsiteX602" fmla="*/ 3668289 w 6569477"/>
              <a:gd name="connsiteY602" fmla="*/ 5568400 h 6858000"/>
              <a:gd name="connsiteX603" fmla="*/ 3671349 w 6569477"/>
              <a:gd name="connsiteY603" fmla="*/ 5565159 h 6858000"/>
              <a:gd name="connsiteX604" fmla="*/ 3704743 w 6569477"/>
              <a:gd name="connsiteY604" fmla="*/ 5518593 h 6858000"/>
              <a:gd name="connsiteX605" fmla="*/ 3742448 w 6569477"/>
              <a:gd name="connsiteY605" fmla="*/ 5493487 h 6858000"/>
              <a:gd name="connsiteX606" fmla="*/ 3763817 w 6569477"/>
              <a:gd name="connsiteY606" fmla="*/ 5444954 h 6858000"/>
              <a:gd name="connsiteX607" fmla="*/ 3824093 w 6569477"/>
              <a:gd name="connsiteY607" fmla="*/ 5376481 h 6858000"/>
              <a:gd name="connsiteX608" fmla="*/ 3872840 w 6569477"/>
              <a:gd name="connsiteY608" fmla="*/ 5305243 h 6858000"/>
              <a:gd name="connsiteX609" fmla="*/ 3889533 w 6569477"/>
              <a:gd name="connsiteY609" fmla="*/ 5306806 h 6858000"/>
              <a:gd name="connsiteX610" fmla="*/ 4015119 w 6569477"/>
              <a:gd name="connsiteY610" fmla="*/ 5097899 h 6858000"/>
              <a:gd name="connsiteX611" fmla="*/ 3994464 w 6569477"/>
              <a:gd name="connsiteY611" fmla="*/ 5102704 h 6858000"/>
              <a:gd name="connsiteX612" fmla="*/ 4092802 w 6569477"/>
              <a:gd name="connsiteY612" fmla="*/ 4987260 h 6858000"/>
              <a:gd name="connsiteX613" fmla="*/ 4080850 w 6569477"/>
              <a:gd name="connsiteY613" fmla="*/ 5021436 h 6858000"/>
              <a:gd name="connsiteX614" fmla="*/ 4078382 w 6569477"/>
              <a:gd name="connsiteY614" fmla="*/ 5029071 h 6858000"/>
              <a:gd name="connsiteX615" fmla="*/ 4076190 w 6569477"/>
              <a:gd name="connsiteY615" fmla="*/ 5029922 h 6858000"/>
              <a:gd name="connsiteX616" fmla="*/ 4076596 w 6569477"/>
              <a:gd name="connsiteY616" fmla="*/ 5034592 h 6858000"/>
              <a:gd name="connsiteX617" fmla="*/ 4078382 w 6569477"/>
              <a:gd name="connsiteY617" fmla="*/ 5029071 h 6858000"/>
              <a:gd name="connsiteX618" fmla="*/ 4080559 w 6569477"/>
              <a:gd name="connsiteY618" fmla="*/ 5028225 h 6858000"/>
              <a:gd name="connsiteX619" fmla="*/ 4085722 w 6569477"/>
              <a:gd name="connsiteY619" fmla="*/ 5027024 h 6858000"/>
              <a:gd name="connsiteX620" fmla="*/ 4077797 w 6569477"/>
              <a:gd name="connsiteY620" fmla="*/ 5039757 h 6858000"/>
              <a:gd name="connsiteX621" fmla="*/ 4079000 w 6569477"/>
              <a:gd name="connsiteY621" fmla="*/ 5044924 h 6858000"/>
              <a:gd name="connsiteX622" fmla="*/ 4073836 w 6569477"/>
              <a:gd name="connsiteY622" fmla="*/ 5046125 h 6858000"/>
              <a:gd name="connsiteX623" fmla="*/ 3990632 w 6569477"/>
              <a:gd name="connsiteY623" fmla="*/ 5179830 h 6858000"/>
              <a:gd name="connsiteX624" fmla="*/ 3909830 w 6569477"/>
              <a:gd name="connsiteY624" fmla="*/ 5323866 h 6858000"/>
              <a:gd name="connsiteX625" fmla="*/ 3898301 w 6569477"/>
              <a:gd name="connsiteY625" fmla="*/ 5321102 h 6858000"/>
              <a:gd name="connsiteX626" fmla="*/ 3867806 w 6569477"/>
              <a:gd name="connsiteY626" fmla="*/ 5377204 h 6858000"/>
              <a:gd name="connsiteX627" fmla="*/ 3813895 w 6569477"/>
              <a:gd name="connsiteY627" fmla="*/ 5449641 h 6858000"/>
              <a:gd name="connsiteX628" fmla="*/ 3756379 w 6569477"/>
              <a:gd name="connsiteY628" fmla="*/ 5506583 h 6858000"/>
              <a:gd name="connsiteX629" fmla="*/ 3752775 w 6569477"/>
              <a:gd name="connsiteY629" fmla="*/ 5491084 h 6858000"/>
              <a:gd name="connsiteX630" fmla="*/ 3709265 w 6569477"/>
              <a:gd name="connsiteY630" fmla="*/ 5546809 h 6858000"/>
              <a:gd name="connsiteX631" fmla="*/ 3669885 w 6569477"/>
              <a:gd name="connsiteY631" fmla="*/ 5596303 h 6858000"/>
              <a:gd name="connsiteX632" fmla="*/ 3646499 w 6569477"/>
              <a:gd name="connsiteY632" fmla="*/ 5639958 h 6858000"/>
              <a:gd name="connsiteX633" fmla="*/ 3613620 w 6569477"/>
              <a:gd name="connsiteY633" fmla="*/ 5675270 h 6858000"/>
              <a:gd name="connsiteX634" fmla="*/ 3413507 w 6569477"/>
              <a:gd name="connsiteY634" fmla="*/ 5872624 h 6858000"/>
              <a:gd name="connsiteX635" fmla="*/ 3322805 w 6569477"/>
              <a:gd name="connsiteY635" fmla="*/ 5952776 h 6858000"/>
              <a:gd name="connsiteX636" fmla="*/ 3320558 w 6569477"/>
              <a:gd name="connsiteY636" fmla="*/ 5955085 h 6858000"/>
              <a:gd name="connsiteX637" fmla="*/ 3314757 w 6569477"/>
              <a:gd name="connsiteY637" fmla="*/ 5959888 h 6858000"/>
              <a:gd name="connsiteX638" fmla="*/ 3307300 w 6569477"/>
              <a:gd name="connsiteY638" fmla="*/ 5966478 h 6858000"/>
              <a:gd name="connsiteX639" fmla="*/ 3303928 w 6569477"/>
              <a:gd name="connsiteY639" fmla="*/ 5968852 h 6858000"/>
              <a:gd name="connsiteX640" fmla="*/ 3201349 w 6569477"/>
              <a:gd name="connsiteY640" fmla="*/ 6053762 h 6858000"/>
              <a:gd name="connsiteX641" fmla="*/ 3207992 w 6569477"/>
              <a:gd name="connsiteY641" fmla="*/ 6056670 h 6858000"/>
              <a:gd name="connsiteX642" fmla="*/ 3225724 w 6569477"/>
              <a:gd name="connsiteY642" fmla="*/ 6055701 h 6858000"/>
              <a:gd name="connsiteX643" fmla="*/ 3234055 w 6569477"/>
              <a:gd name="connsiteY643" fmla="*/ 6055584 h 6858000"/>
              <a:gd name="connsiteX644" fmla="*/ 3383085 w 6569477"/>
              <a:gd name="connsiteY644" fmla="*/ 5947757 h 6858000"/>
              <a:gd name="connsiteX645" fmla="*/ 3692178 w 6569477"/>
              <a:gd name="connsiteY645" fmla="*/ 5663100 h 6858000"/>
              <a:gd name="connsiteX646" fmla="*/ 3726668 w 6569477"/>
              <a:gd name="connsiteY646" fmla="*/ 5628774 h 6858000"/>
              <a:gd name="connsiteX647" fmla="*/ 3751517 w 6569477"/>
              <a:gd name="connsiteY647" fmla="*/ 5601329 h 6858000"/>
              <a:gd name="connsiteX648" fmla="*/ 3758066 w 6569477"/>
              <a:gd name="connsiteY648" fmla="*/ 5598201 h 6858000"/>
              <a:gd name="connsiteX649" fmla="*/ 4021526 w 6569477"/>
              <a:gd name="connsiteY649" fmla="*/ 5278330 h 6858000"/>
              <a:gd name="connsiteX650" fmla="*/ 4018741 w 6569477"/>
              <a:gd name="connsiteY650" fmla="*/ 5279415 h 6858000"/>
              <a:gd name="connsiteX651" fmla="*/ 4005846 w 6569477"/>
              <a:gd name="connsiteY651" fmla="*/ 5290131 h 6858000"/>
              <a:gd name="connsiteX652" fmla="*/ 4006936 w 6569477"/>
              <a:gd name="connsiteY652" fmla="*/ 5278323 h 6858000"/>
              <a:gd name="connsiteX653" fmla="*/ 4009950 w 6569477"/>
              <a:gd name="connsiteY653" fmla="*/ 5271457 h 6858000"/>
              <a:gd name="connsiteX654" fmla="*/ 4014054 w 6569477"/>
              <a:gd name="connsiteY654" fmla="*/ 5252781 h 6858000"/>
              <a:gd name="connsiteX655" fmla="*/ 4020918 w 6569477"/>
              <a:gd name="connsiteY655" fmla="*/ 5255799 h 6858000"/>
              <a:gd name="connsiteX656" fmla="*/ 4028873 w 6569477"/>
              <a:gd name="connsiteY656" fmla="*/ 5247008 h 6858000"/>
              <a:gd name="connsiteX657" fmla="*/ 4027784 w 6569477"/>
              <a:gd name="connsiteY657" fmla="*/ 5258816 h 6858000"/>
              <a:gd name="connsiteX658" fmla="*/ 4024769 w 6569477"/>
              <a:gd name="connsiteY658" fmla="*/ 5265682 h 6858000"/>
              <a:gd name="connsiteX659" fmla="*/ 4069734 w 6569477"/>
              <a:gd name="connsiteY659" fmla="*/ 5191244 h 6858000"/>
              <a:gd name="connsiteX660" fmla="*/ 4139652 w 6569477"/>
              <a:gd name="connsiteY660" fmla="*/ 5078624 h 6858000"/>
              <a:gd name="connsiteX661" fmla="*/ 4173395 w 6569477"/>
              <a:gd name="connsiteY661" fmla="*/ 5048402 h 6858000"/>
              <a:gd name="connsiteX662" fmla="*/ 4187632 w 6569477"/>
              <a:gd name="connsiteY662" fmla="*/ 4997320 h 6858000"/>
              <a:gd name="connsiteX663" fmla="*/ 4237537 w 6569477"/>
              <a:gd name="connsiteY663" fmla="*/ 4920957 h 6858000"/>
              <a:gd name="connsiteX664" fmla="*/ 4275637 w 6569477"/>
              <a:gd name="connsiteY664" fmla="*/ 4843501 h 6858000"/>
              <a:gd name="connsiteX665" fmla="*/ 4292382 w 6569477"/>
              <a:gd name="connsiteY665" fmla="*/ 4842669 h 6858000"/>
              <a:gd name="connsiteX666" fmla="*/ 4386922 w 6569477"/>
              <a:gd name="connsiteY666" fmla="*/ 4618000 h 6858000"/>
              <a:gd name="connsiteX667" fmla="*/ 4367162 w 6569477"/>
              <a:gd name="connsiteY667" fmla="*/ 4625699 h 6858000"/>
              <a:gd name="connsiteX668" fmla="*/ 4425731 w 6569477"/>
              <a:gd name="connsiteY668" fmla="*/ 4531642 h 6858000"/>
              <a:gd name="connsiteX669" fmla="*/ 4440463 w 6569477"/>
              <a:gd name="connsiteY669" fmla="*/ 4509053 h 6858000"/>
              <a:gd name="connsiteX670" fmla="*/ 4496479 w 6569477"/>
              <a:gd name="connsiteY670" fmla="*/ 4324901 h 6858000"/>
              <a:gd name="connsiteX671" fmla="*/ 4558379 w 6569477"/>
              <a:gd name="connsiteY671" fmla="*/ 4048002 h 6858000"/>
              <a:gd name="connsiteX672" fmla="*/ 4558015 w 6569477"/>
              <a:gd name="connsiteY672" fmla="*/ 3905566 h 6858000"/>
              <a:gd name="connsiteX673" fmla="*/ 4557679 w 6569477"/>
              <a:gd name="connsiteY673" fmla="*/ 3800467 h 6858000"/>
              <a:gd name="connsiteX674" fmla="*/ 4604555 w 6569477"/>
              <a:gd name="connsiteY674" fmla="*/ 3232475 h 6858000"/>
              <a:gd name="connsiteX675" fmla="*/ 4591997 w 6569477"/>
              <a:gd name="connsiteY675" fmla="*/ 3197452 h 6858000"/>
              <a:gd name="connsiteX676" fmla="*/ 6452746 w 6569477"/>
              <a:gd name="connsiteY676" fmla="*/ 3122946 h 6858000"/>
              <a:gd name="connsiteX677" fmla="*/ 6453162 w 6569477"/>
              <a:gd name="connsiteY677" fmla="*/ 3130579 h 6858000"/>
              <a:gd name="connsiteX678" fmla="*/ 6456587 w 6569477"/>
              <a:gd name="connsiteY678" fmla="*/ 3167050 h 6858000"/>
              <a:gd name="connsiteX679" fmla="*/ 6461451 w 6569477"/>
              <a:gd name="connsiteY679" fmla="*/ 3181937 h 6858000"/>
              <a:gd name="connsiteX680" fmla="*/ 6467043 w 6569477"/>
              <a:gd name="connsiteY680" fmla="*/ 3130919 h 6858000"/>
              <a:gd name="connsiteX681" fmla="*/ 6466334 w 6569477"/>
              <a:gd name="connsiteY681" fmla="*/ 3130706 h 6858000"/>
              <a:gd name="connsiteX682" fmla="*/ 6458257 w 6569477"/>
              <a:gd name="connsiteY682" fmla="*/ 3143801 h 6858000"/>
              <a:gd name="connsiteX683" fmla="*/ 6455200 w 6569477"/>
              <a:gd name="connsiteY683" fmla="*/ 3129015 h 6858000"/>
              <a:gd name="connsiteX684" fmla="*/ 5899755 w 6569477"/>
              <a:gd name="connsiteY684" fmla="*/ 3090904 h 6858000"/>
              <a:gd name="connsiteX685" fmla="*/ 5899749 w 6569477"/>
              <a:gd name="connsiteY685" fmla="*/ 3090971 h 6858000"/>
              <a:gd name="connsiteX686" fmla="*/ 5913876 w 6569477"/>
              <a:gd name="connsiteY686" fmla="*/ 3255517 h 6858000"/>
              <a:gd name="connsiteX687" fmla="*/ 5902787 w 6569477"/>
              <a:gd name="connsiteY687" fmla="*/ 3259712 h 6858000"/>
              <a:gd name="connsiteX688" fmla="*/ 5909097 w 6569477"/>
              <a:gd name="connsiteY688" fmla="*/ 3323253 h 6858000"/>
              <a:gd name="connsiteX689" fmla="*/ 5905223 w 6569477"/>
              <a:gd name="connsiteY689" fmla="*/ 3413467 h 6858000"/>
              <a:gd name="connsiteX690" fmla="*/ 5889655 w 6569477"/>
              <a:gd name="connsiteY690" fmla="*/ 3492889 h 6858000"/>
              <a:gd name="connsiteX691" fmla="*/ 5877964 w 6569477"/>
              <a:gd name="connsiteY691" fmla="*/ 3482098 h 6858000"/>
              <a:gd name="connsiteX692" fmla="*/ 5873297 w 6569477"/>
              <a:gd name="connsiteY692" fmla="*/ 3552644 h 6858000"/>
              <a:gd name="connsiteX693" fmla="*/ 5868721 w 6569477"/>
              <a:gd name="connsiteY693" fmla="*/ 3613366 h 6858000"/>
              <a:gd name="connsiteX694" fmla="*/ 5868626 w 6569477"/>
              <a:gd name="connsiteY694" fmla="*/ 3615664 h 6858000"/>
              <a:gd name="connsiteX695" fmla="*/ 5902370 w 6569477"/>
              <a:gd name="connsiteY695" fmla="*/ 3649406 h 6858000"/>
              <a:gd name="connsiteX696" fmla="*/ 5893933 w 6569477"/>
              <a:gd name="connsiteY696" fmla="*/ 3759069 h 6858000"/>
              <a:gd name="connsiteX697" fmla="*/ 5910807 w 6569477"/>
              <a:gd name="connsiteY697" fmla="*/ 3708454 h 6858000"/>
              <a:gd name="connsiteX698" fmla="*/ 5913969 w 6569477"/>
              <a:gd name="connsiteY698" fmla="*/ 3735871 h 6858000"/>
              <a:gd name="connsiteX699" fmla="*/ 5913771 w 6569477"/>
              <a:gd name="connsiteY699" fmla="*/ 3738386 h 6858000"/>
              <a:gd name="connsiteX700" fmla="*/ 5919568 w 6569477"/>
              <a:gd name="connsiteY700" fmla="*/ 3702380 h 6858000"/>
              <a:gd name="connsiteX701" fmla="*/ 5920803 w 6569477"/>
              <a:gd name="connsiteY701" fmla="*/ 3653480 h 6858000"/>
              <a:gd name="connsiteX702" fmla="*/ 5935379 w 6569477"/>
              <a:gd name="connsiteY702" fmla="*/ 3617663 h 6858000"/>
              <a:gd name="connsiteX703" fmla="*/ 5927180 w 6569477"/>
              <a:gd name="connsiteY703" fmla="*/ 3573144 h 6858000"/>
              <a:gd name="connsiteX704" fmla="*/ 5936885 w 6569477"/>
              <a:gd name="connsiteY704" fmla="*/ 3495878 h 6858000"/>
              <a:gd name="connsiteX705" fmla="*/ 5937123 w 6569477"/>
              <a:gd name="connsiteY705" fmla="*/ 3422193 h 6858000"/>
              <a:gd name="connsiteX706" fmla="*/ 5949659 w 6569477"/>
              <a:gd name="connsiteY706" fmla="*/ 3415287 h 6858000"/>
              <a:gd name="connsiteX707" fmla="*/ 5948577 w 6569477"/>
              <a:gd name="connsiteY707" fmla="*/ 3308820 h 6858000"/>
              <a:gd name="connsiteX708" fmla="*/ 5940173 w 6569477"/>
              <a:gd name="connsiteY708" fmla="*/ 3227623 h 6858000"/>
              <a:gd name="connsiteX709" fmla="*/ 5936112 w 6569477"/>
              <a:gd name="connsiteY709" fmla="*/ 3227623 h 6858000"/>
              <a:gd name="connsiteX710" fmla="*/ 5934113 w 6569477"/>
              <a:gd name="connsiteY710" fmla="*/ 3216005 h 6858000"/>
              <a:gd name="connsiteX711" fmla="*/ 5933300 w 6569477"/>
              <a:gd name="connsiteY711" fmla="*/ 3217735 h 6858000"/>
              <a:gd name="connsiteX712" fmla="*/ 5925816 w 6569477"/>
              <a:gd name="connsiteY712" fmla="*/ 3220835 h 6858000"/>
              <a:gd name="connsiteX713" fmla="*/ 5922789 w 6569477"/>
              <a:gd name="connsiteY713" fmla="*/ 3182917 h 6858000"/>
              <a:gd name="connsiteX714" fmla="*/ 5925668 w 6569477"/>
              <a:gd name="connsiteY714" fmla="*/ 3166923 h 6858000"/>
              <a:gd name="connsiteX715" fmla="*/ 5922799 w 6569477"/>
              <a:gd name="connsiteY715" fmla="*/ 3150253 h 6858000"/>
              <a:gd name="connsiteX716" fmla="*/ 6470079 w 6569477"/>
              <a:gd name="connsiteY716" fmla="*/ 2971783 h 6858000"/>
              <a:gd name="connsiteX717" fmla="*/ 6459848 w 6569477"/>
              <a:gd name="connsiteY717" fmla="*/ 2985189 h 6858000"/>
              <a:gd name="connsiteX718" fmla="*/ 6446665 w 6569477"/>
              <a:gd name="connsiteY718" fmla="*/ 2989730 h 6858000"/>
              <a:gd name="connsiteX719" fmla="*/ 6447438 w 6569477"/>
              <a:gd name="connsiteY719" fmla="*/ 2994236 h 6858000"/>
              <a:gd name="connsiteX720" fmla="*/ 6440386 w 6569477"/>
              <a:gd name="connsiteY720" fmla="*/ 3018174 h 6858000"/>
              <a:gd name="connsiteX721" fmla="*/ 6450805 w 6569477"/>
              <a:gd name="connsiteY721" fmla="*/ 3087293 h 6858000"/>
              <a:gd name="connsiteX722" fmla="*/ 6451373 w 6569477"/>
              <a:gd name="connsiteY722" fmla="*/ 3097752 h 6858000"/>
              <a:gd name="connsiteX723" fmla="*/ 6456557 w 6569477"/>
              <a:gd name="connsiteY723" fmla="*/ 3096583 h 6858000"/>
              <a:gd name="connsiteX724" fmla="*/ 6467490 w 6569477"/>
              <a:gd name="connsiteY724" fmla="*/ 3085383 h 6858000"/>
              <a:gd name="connsiteX725" fmla="*/ 6469775 w 6569477"/>
              <a:gd name="connsiteY725" fmla="*/ 3085600 h 6858000"/>
              <a:gd name="connsiteX726" fmla="*/ 6473655 w 6569477"/>
              <a:gd name="connsiteY726" fmla="*/ 3017169 h 6858000"/>
              <a:gd name="connsiteX727" fmla="*/ 6473968 w 6569477"/>
              <a:gd name="connsiteY727" fmla="*/ 2994029 h 6858000"/>
              <a:gd name="connsiteX728" fmla="*/ 5796128 w 6569477"/>
              <a:gd name="connsiteY728" fmla="*/ 2808658 h 6858000"/>
              <a:gd name="connsiteX729" fmla="*/ 5796854 w 6569477"/>
              <a:gd name="connsiteY729" fmla="*/ 2813211 h 6858000"/>
              <a:gd name="connsiteX730" fmla="*/ 5790016 w 6569477"/>
              <a:gd name="connsiteY730" fmla="*/ 2888065 h 6858000"/>
              <a:gd name="connsiteX731" fmla="*/ 5804143 w 6569477"/>
              <a:gd name="connsiteY731" fmla="*/ 3052612 h 6858000"/>
              <a:gd name="connsiteX732" fmla="*/ 5793054 w 6569477"/>
              <a:gd name="connsiteY732" fmla="*/ 3056806 h 6858000"/>
              <a:gd name="connsiteX733" fmla="*/ 5799363 w 6569477"/>
              <a:gd name="connsiteY733" fmla="*/ 3120348 h 6858000"/>
              <a:gd name="connsiteX734" fmla="*/ 5795489 w 6569477"/>
              <a:gd name="connsiteY734" fmla="*/ 3210561 h 6858000"/>
              <a:gd name="connsiteX735" fmla="*/ 5779922 w 6569477"/>
              <a:gd name="connsiteY735" fmla="*/ 3289984 h 6858000"/>
              <a:gd name="connsiteX736" fmla="*/ 5768230 w 6569477"/>
              <a:gd name="connsiteY736" fmla="*/ 3279192 h 6858000"/>
              <a:gd name="connsiteX737" fmla="*/ 5758672 w 6569477"/>
              <a:gd name="connsiteY737" fmla="*/ 3414663 h 6858000"/>
              <a:gd name="connsiteX738" fmla="*/ 5755841 w 6569477"/>
              <a:gd name="connsiteY738" fmla="*/ 3484197 h 6858000"/>
              <a:gd name="connsiteX739" fmla="*/ 5751250 w 6569477"/>
              <a:gd name="connsiteY739" fmla="*/ 3511578 h 6858000"/>
              <a:gd name="connsiteX740" fmla="*/ 5753689 w 6569477"/>
              <a:gd name="connsiteY740" fmla="*/ 3558722 h 6858000"/>
              <a:gd name="connsiteX741" fmla="*/ 5750526 w 6569477"/>
              <a:gd name="connsiteY741" fmla="*/ 3632535 h 6858000"/>
              <a:gd name="connsiteX742" fmla="*/ 5834884 w 6569477"/>
              <a:gd name="connsiteY742" fmla="*/ 3413208 h 6858000"/>
              <a:gd name="connsiteX743" fmla="*/ 5868624 w 6569477"/>
              <a:gd name="connsiteY743" fmla="*/ 3387901 h 6858000"/>
              <a:gd name="connsiteX744" fmla="*/ 5866517 w 6569477"/>
              <a:gd name="connsiteY744" fmla="*/ 3410045 h 6858000"/>
              <a:gd name="connsiteX745" fmla="*/ 5867131 w 6569477"/>
              <a:gd name="connsiteY745" fmla="*/ 3410229 h 6858000"/>
              <a:gd name="connsiteX746" fmla="*/ 5872246 w 6569477"/>
              <a:gd name="connsiteY746" fmla="*/ 3386637 h 6858000"/>
              <a:gd name="connsiteX747" fmla="*/ 5872535 w 6569477"/>
              <a:gd name="connsiteY747" fmla="*/ 3347224 h 6858000"/>
              <a:gd name="connsiteX748" fmla="*/ 5872815 w 6569477"/>
              <a:gd name="connsiteY748" fmla="*/ 3260906 h 6858000"/>
              <a:gd name="connsiteX749" fmla="*/ 5887499 w 6569477"/>
              <a:gd name="connsiteY749" fmla="*/ 3252816 h 6858000"/>
              <a:gd name="connsiteX750" fmla="*/ 5880163 w 6569477"/>
              <a:gd name="connsiteY750" fmla="*/ 3070525 h 6858000"/>
              <a:gd name="connsiteX751" fmla="*/ 5878087 w 6569477"/>
              <a:gd name="connsiteY751" fmla="*/ 3050101 h 6858000"/>
              <a:gd name="connsiteX752" fmla="*/ 5870867 w 6569477"/>
              <a:gd name="connsiteY752" fmla="*/ 3036635 h 6858000"/>
              <a:gd name="connsiteX753" fmla="*/ 5865140 w 6569477"/>
              <a:gd name="connsiteY753" fmla="*/ 3025482 h 6858000"/>
              <a:gd name="connsiteX754" fmla="*/ 5864600 w 6569477"/>
              <a:gd name="connsiteY754" fmla="*/ 3026174 h 6858000"/>
              <a:gd name="connsiteX755" fmla="*/ 5859570 w 6569477"/>
              <a:gd name="connsiteY755" fmla="*/ 3025027 h 6858000"/>
              <a:gd name="connsiteX756" fmla="*/ 5858588 w 6569477"/>
              <a:gd name="connsiteY756" fmla="*/ 3012722 h 6858000"/>
              <a:gd name="connsiteX757" fmla="*/ 5843319 w 6569477"/>
              <a:gd name="connsiteY757" fmla="*/ 2982990 h 6858000"/>
              <a:gd name="connsiteX758" fmla="*/ 5834884 w 6569477"/>
              <a:gd name="connsiteY758" fmla="*/ 3016734 h 6858000"/>
              <a:gd name="connsiteX759" fmla="*/ 5818012 w 6569477"/>
              <a:gd name="connsiteY759" fmla="*/ 2864891 h 6858000"/>
              <a:gd name="connsiteX760" fmla="*/ 5804304 w 6569477"/>
              <a:gd name="connsiteY760" fmla="*/ 2829962 h 6858000"/>
              <a:gd name="connsiteX761" fmla="*/ 6508420 w 6569477"/>
              <a:gd name="connsiteY761" fmla="*/ 2779156 h 6858000"/>
              <a:gd name="connsiteX762" fmla="*/ 6507136 w 6569477"/>
              <a:gd name="connsiteY762" fmla="*/ 2780799 h 6858000"/>
              <a:gd name="connsiteX763" fmla="*/ 6500134 w 6569477"/>
              <a:gd name="connsiteY763" fmla="*/ 2779246 h 6858000"/>
              <a:gd name="connsiteX764" fmla="*/ 6502399 w 6569477"/>
              <a:gd name="connsiteY764" fmla="*/ 2890359 h 6858000"/>
              <a:gd name="connsiteX765" fmla="*/ 6505686 w 6569477"/>
              <a:gd name="connsiteY765" fmla="*/ 2887611 h 6858000"/>
              <a:gd name="connsiteX766" fmla="*/ 6511866 w 6569477"/>
              <a:gd name="connsiteY766" fmla="*/ 2873422 h 6858000"/>
              <a:gd name="connsiteX767" fmla="*/ 6513497 w 6569477"/>
              <a:gd name="connsiteY767" fmla="*/ 2877577 h 6858000"/>
              <a:gd name="connsiteX768" fmla="*/ 6514565 w 6569477"/>
              <a:gd name="connsiteY768" fmla="*/ 2898237 h 6858000"/>
              <a:gd name="connsiteX769" fmla="*/ 6519875 w 6569477"/>
              <a:gd name="connsiteY769" fmla="*/ 2893798 h 6858000"/>
              <a:gd name="connsiteX770" fmla="*/ 6513497 w 6569477"/>
              <a:gd name="connsiteY770" fmla="*/ 2877577 h 6858000"/>
              <a:gd name="connsiteX771" fmla="*/ 5404661 w 6569477"/>
              <a:gd name="connsiteY771" fmla="*/ 2763661 h 6858000"/>
              <a:gd name="connsiteX772" fmla="*/ 5413098 w 6569477"/>
              <a:gd name="connsiteY772" fmla="*/ 2788968 h 6858000"/>
              <a:gd name="connsiteX773" fmla="*/ 5413098 w 6569477"/>
              <a:gd name="connsiteY773" fmla="*/ 2797406 h 6858000"/>
              <a:gd name="connsiteX774" fmla="*/ 5413098 w 6569477"/>
              <a:gd name="connsiteY774" fmla="*/ 2805841 h 6858000"/>
              <a:gd name="connsiteX775" fmla="*/ 5413098 w 6569477"/>
              <a:gd name="connsiteY775" fmla="*/ 2814276 h 6858000"/>
              <a:gd name="connsiteX776" fmla="*/ 5404662 w 6569477"/>
              <a:gd name="connsiteY776" fmla="*/ 2797406 h 6858000"/>
              <a:gd name="connsiteX777" fmla="*/ 6368014 w 6569477"/>
              <a:gd name="connsiteY777" fmla="*/ 2752114 h 6858000"/>
              <a:gd name="connsiteX778" fmla="*/ 6354550 w 6569477"/>
              <a:gd name="connsiteY778" fmla="*/ 2796770 h 6858000"/>
              <a:gd name="connsiteX779" fmla="*/ 6353593 w 6569477"/>
              <a:gd name="connsiteY779" fmla="*/ 2805446 h 6858000"/>
              <a:gd name="connsiteX780" fmla="*/ 6374570 w 6569477"/>
              <a:gd name="connsiteY780" fmla="*/ 2874671 h 6858000"/>
              <a:gd name="connsiteX781" fmla="*/ 6409578 w 6569477"/>
              <a:gd name="connsiteY781" fmla="*/ 3143175 h 6858000"/>
              <a:gd name="connsiteX782" fmla="*/ 6414888 w 6569477"/>
              <a:gd name="connsiteY782" fmla="*/ 3138739 h 6858000"/>
              <a:gd name="connsiteX783" fmla="*/ 6421068 w 6569477"/>
              <a:gd name="connsiteY783" fmla="*/ 3124551 h 6858000"/>
              <a:gd name="connsiteX784" fmla="*/ 6422700 w 6569477"/>
              <a:gd name="connsiteY784" fmla="*/ 3128706 h 6858000"/>
              <a:gd name="connsiteX785" fmla="*/ 6423768 w 6569477"/>
              <a:gd name="connsiteY785" fmla="*/ 3149362 h 6858000"/>
              <a:gd name="connsiteX786" fmla="*/ 6429077 w 6569477"/>
              <a:gd name="connsiteY786" fmla="*/ 3144926 h 6858000"/>
              <a:gd name="connsiteX787" fmla="*/ 6422700 w 6569477"/>
              <a:gd name="connsiteY787" fmla="*/ 3128706 h 6858000"/>
              <a:gd name="connsiteX788" fmla="*/ 6417015 w 6569477"/>
              <a:gd name="connsiteY788" fmla="*/ 3018534 h 6858000"/>
              <a:gd name="connsiteX789" fmla="*/ 6414015 w 6569477"/>
              <a:gd name="connsiteY789" fmla="*/ 2972866 h 6858000"/>
              <a:gd name="connsiteX790" fmla="*/ 6406544 w 6569477"/>
              <a:gd name="connsiteY790" fmla="*/ 2951752 h 6858000"/>
              <a:gd name="connsiteX791" fmla="*/ 6389030 w 6569477"/>
              <a:gd name="connsiteY791" fmla="*/ 2804652 h 6858000"/>
              <a:gd name="connsiteX792" fmla="*/ 6368014 w 6569477"/>
              <a:gd name="connsiteY792" fmla="*/ 2752114 h 6858000"/>
              <a:gd name="connsiteX793" fmla="*/ 6478241 w 6569477"/>
              <a:gd name="connsiteY793" fmla="*/ 2723750 h 6858000"/>
              <a:gd name="connsiteX794" fmla="*/ 6481412 w 6569477"/>
              <a:gd name="connsiteY794" fmla="*/ 2772854 h 6858000"/>
              <a:gd name="connsiteX795" fmla="*/ 6481359 w 6569477"/>
              <a:gd name="connsiteY795" fmla="*/ 2778262 h 6858000"/>
              <a:gd name="connsiteX796" fmla="*/ 6492255 w 6569477"/>
              <a:gd name="connsiteY796" fmla="*/ 2843453 h 6858000"/>
              <a:gd name="connsiteX797" fmla="*/ 6492103 w 6569477"/>
              <a:gd name="connsiteY797" fmla="*/ 2836567 h 6858000"/>
              <a:gd name="connsiteX798" fmla="*/ 6487688 w 6569477"/>
              <a:gd name="connsiteY798" fmla="*/ 2751180 h 6858000"/>
              <a:gd name="connsiteX799" fmla="*/ 6471948 w 6569477"/>
              <a:gd name="connsiteY799" fmla="*/ 2602764 h 6858000"/>
              <a:gd name="connsiteX800" fmla="*/ 6470476 w 6569477"/>
              <a:gd name="connsiteY800" fmla="*/ 2603507 h 6858000"/>
              <a:gd name="connsiteX801" fmla="*/ 6474714 w 6569477"/>
              <a:gd name="connsiteY801" fmla="*/ 2669154 h 6858000"/>
              <a:gd name="connsiteX802" fmla="*/ 6474578 w 6569477"/>
              <a:gd name="connsiteY802" fmla="*/ 2659237 h 6858000"/>
              <a:gd name="connsiteX803" fmla="*/ 6476460 w 6569477"/>
              <a:gd name="connsiteY803" fmla="*/ 2609956 h 6858000"/>
              <a:gd name="connsiteX804" fmla="*/ 6471948 w 6569477"/>
              <a:gd name="connsiteY804" fmla="*/ 2602764 h 6858000"/>
              <a:gd name="connsiteX805" fmla="*/ 6458450 w 6569477"/>
              <a:gd name="connsiteY805" fmla="*/ 2239645 h 6858000"/>
              <a:gd name="connsiteX806" fmla="*/ 6450161 w 6569477"/>
              <a:gd name="connsiteY806" fmla="*/ 2257976 h 6858000"/>
              <a:gd name="connsiteX807" fmla="*/ 6433952 w 6569477"/>
              <a:gd name="connsiteY807" fmla="*/ 2243260 h 6858000"/>
              <a:gd name="connsiteX808" fmla="*/ 6419984 w 6569477"/>
              <a:gd name="connsiteY808" fmla="*/ 2274915 h 6858000"/>
              <a:gd name="connsiteX809" fmla="*/ 6412070 w 6569477"/>
              <a:gd name="connsiteY809" fmla="*/ 2253880 h 6858000"/>
              <a:gd name="connsiteX810" fmla="*/ 6438066 w 6569477"/>
              <a:gd name="connsiteY810" fmla="*/ 2377354 h 6858000"/>
              <a:gd name="connsiteX811" fmla="*/ 6458698 w 6569477"/>
              <a:gd name="connsiteY811" fmla="*/ 2510576 h 6858000"/>
              <a:gd name="connsiteX812" fmla="*/ 6465170 w 6569477"/>
              <a:gd name="connsiteY812" fmla="*/ 2512554 h 6858000"/>
              <a:gd name="connsiteX813" fmla="*/ 6466949 w 6569477"/>
              <a:gd name="connsiteY813" fmla="*/ 2477172 h 6858000"/>
              <a:gd name="connsiteX814" fmla="*/ 6512779 w 6569477"/>
              <a:gd name="connsiteY814" fmla="*/ 2527655 h 6858000"/>
              <a:gd name="connsiteX815" fmla="*/ 6482025 w 6569477"/>
              <a:gd name="connsiteY815" fmla="*/ 2340112 h 6858000"/>
              <a:gd name="connsiteX816" fmla="*/ 6479231 w 6569477"/>
              <a:gd name="connsiteY816" fmla="*/ 2346442 h 6858000"/>
              <a:gd name="connsiteX817" fmla="*/ 6476437 w 6569477"/>
              <a:gd name="connsiteY817" fmla="*/ 2352774 h 6858000"/>
              <a:gd name="connsiteX818" fmla="*/ 6472897 w 6569477"/>
              <a:gd name="connsiteY818" fmla="*/ 2343650 h 6858000"/>
              <a:gd name="connsiteX819" fmla="*/ 6472151 w 6569477"/>
              <a:gd name="connsiteY819" fmla="*/ 2328192 h 6858000"/>
              <a:gd name="connsiteX820" fmla="*/ 6469356 w 6569477"/>
              <a:gd name="connsiteY820" fmla="*/ 2334523 h 6858000"/>
              <a:gd name="connsiteX821" fmla="*/ 6467117 w 6569477"/>
              <a:gd name="connsiteY821" fmla="*/ 2288151 h 6858000"/>
              <a:gd name="connsiteX822" fmla="*/ 6460782 w 6569477"/>
              <a:gd name="connsiteY822" fmla="*/ 2285355 h 6858000"/>
              <a:gd name="connsiteX823" fmla="*/ 6457242 w 6569477"/>
              <a:gd name="connsiteY823" fmla="*/ 2276229 h 6858000"/>
              <a:gd name="connsiteX824" fmla="*/ 6460035 w 6569477"/>
              <a:gd name="connsiteY824" fmla="*/ 2269898 h 6858000"/>
              <a:gd name="connsiteX825" fmla="*/ 6462830 w 6569477"/>
              <a:gd name="connsiteY825" fmla="*/ 2263567 h 6858000"/>
              <a:gd name="connsiteX826" fmla="*/ 6466369 w 6569477"/>
              <a:gd name="connsiteY826" fmla="*/ 2272693 h 6858000"/>
              <a:gd name="connsiteX827" fmla="*/ 6469164 w 6569477"/>
              <a:gd name="connsiteY827" fmla="*/ 2266362 h 6858000"/>
              <a:gd name="connsiteX828" fmla="*/ 6461975 w 6569477"/>
              <a:gd name="connsiteY828" fmla="*/ 2240852 h 6858000"/>
              <a:gd name="connsiteX829" fmla="*/ 6458450 w 6569477"/>
              <a:gd name="connsiteY829" fmla="*/ 2239645 h 6858000"/>
              <a:gd name="connsiteX830" fmla="*/ 6119324 w 6569477"/>
              <a:gd name="connsiteY830" fmla="*/ 1470230 h 6858000"/>
              <a:gd name="connsiteX831" fmla="*/ 6182372 w 6569477"/>
              <a:gd name="connsiteY831" fmla="*/ 1708395 h 6858000"/>
              <a:gd name="connsiteX832" fmla="*/ 6213896 w 6569477"/>
              <a:gd name="connsiteY832" fmla="*/ 1718901 h 6858000"/>
              <a:gd name="connsiteX833" fmla="*/ 6230856 w 6569477"/>
              <a:gd name="connsiteY833" fmla="*/ 1709003 h 6858000"/>
              <a:gd name="connsiteX834" fmla="*/ 6226890 w 6569477"/>
              <a:gd name="connsiteY834" fmla="*/ 1691895 h 6858000"/>
              <a:gd name="connsiteX835" fmla="*/ 6185731 w 6569477"/>
              <a:gd name="connsiteY835" fmla="*/ 1576670 h 6858000"/>
              <a:gd name="connsiteX836" fmla="*/ 6173508 w 6569477"/>
              <a:gd name="connsiteY836" fmla="*/ 1521886 h 6858000"/>
              <a:gd name="connsiteX837" fmla="*/ 6172469 w 6569477"/>
              <a:gd name="connsiteY837" fmla="*/ 1515742 h 6858000"/>
              <a:gd name="connsiteX838" fmla="*/ 6170551 w 6569477"/>
              <a:gd name="connsiteY838" fmla="*/ 1514447 h 6858000"/>
              <a:gd name="connsiteX839" fmla="*/ 6119324 w 6569477"/>
              <a:gd name="connsiteY839" fmla="*/ 1470230 h 6858000"/>
              <a:gd name="connsiteX840" fmla="*/ 6220785 w 6569477"/>
              <a:gd name="connsiteY840" fmla="*/ 1467284 h 6858000"/>
              <a:gd name="connsiteX841" fmla="*/ 6224419 w 6569477"/>
              <a:gd name="connsiteY841" fmla="*/ 1484860 h 6858000"/>
              <a:gd name="connsiteX842" fmla="*/ 6221902 w 6569477"/>
              <a:gd name="connsiteY842" fmla="*/ 1506545 h 6858000"/>
              <a:gd name="connsiteX843" fmla="*/ 6228674 w 6569477"/>
              <a:gd name="connsiteY843" fmla="*/ 1507988 h 6858000"/>
              <a:gd name="connsiteX844" fmla="*/ 6234004 w 6569477"/>
              <a:gd name="connsiteY844" fmla="*/ 1516199 h 6858000"/>
              <a:gd name="connsiteX845" fmla="*/ 6229680 w 6569477"/>
              <a:gd name="connsiteY845" fmla="*/ 1536503 h 6858000"/>
              <a:gd name="connsiteX846" fmla="*/ 6224350 w 6569477"/>
              <a:gd name="connsiteY846" fmla="*/ 1528292 h 6858000"/>
              <a:gd name="connsiteX847" fmla="*/ 6223684 w 6569477"/>
              <a:gd name="connsiteY847" fmla="*/ 1527266 h 6858000"/>
              <a:gd name="connsiteX848" fmla="*/ 6220817 w 6569477"/>
              <a:gd name="connsiteY848" fmla="*/ 1522851 h 6858000"/>
              <a:gd name="connsiteX849" fmla="*/ 6221874 w 6569477"/>
              <a:gd name="connsiteY849" fmla="*/ 1531073 h 6858000"/>
              <a:gd name="connsiteX850" fmla="*/ 6242353 w 6569477"/>
              <a:gd name="connsiteY850" fmla="*/ 1609953 h 6858000"/>
              <a:gd name="connsiteX851" fmla="*/ 6223042 w 6569477"/>
              <a:gd name="connsiteY851" fmla="*/ 1634143 h 6858000"/>
              <a:gd name="connsiteX852" fmla="*/ 6239473 w 6569477"/>
              <a:gd name="connsiteY852" fmla="*/ 1705560 h 6858000"/>
              <a:gd name="connsiteX853" fmla="*/ 6250673 w 6569477"/>
              <a:gd name="connsiteY853" fmla="*/ 1702375 h 6858000"/>
              <a:gd name="connsiteX854" fmla="*/ 6297961 w 6569477"/>
              <a:gd name="connsiteY854" fmla="*/ 1764435 h 6858000"/>
              <a:gd name="connsiteX855" fmla="*/ 6373267 w 6569477"/>
              <a:gd name="connsiteY855" fmla="*/ 2069581 h 6858000"/>
              <a:gd name="connsiteX856" fmla="*/ 6384393 w 6569477"/>
              <a:gd name="connsiteY856" fmla="*/ 2122429 h 6858000"/>
              <a:gd name="connsiteX857" fmla="*/ 6393144 w 6569477"/>
              <a:gd name="connsiteY857" fmla="*/ 2124321 h 6858000"/>
              <a:gd name="connsiteX858" fmla="*/ 6418298 w 6569477"/>
              <a:gd name="connsiteY858" fmla="*/ 2175842 h 6858000"/>
              <a:gd name="connsiteX859" fmla="*/ 6419599 w 6569477"/>
              <a:gd name="connsiteY859" fmla="*/ 2138595 h 6858000"/>
              <a:gd name="connsiteX860" fmla="*/ 6401898 w 6569477"/>
              <a:gd name="connsiteY860" fmla="*/ 2092964 h 6858000"/>
              <a:gd name="connsiteX861" fmla="*/ 6319338 w 6569477"/>
              <a:gd name="connsiteY861" fmla="*/ 1731284 h 6858000"/>
              <a:gd name="connsiteX862" fmla="*/ 6294555 w 6569477"/>
              <a:gd name="connsiteY862" fmla="*/ 1667400 h 6858000"/>
              <a:gd name="connsiteX863" fmla="*/ 6274614 w 6569477"/>
              <a:gd name="connsiteY863" fmla="*/ 1575398 h 6858000"/>
              <a:gd name="connsiteX864" fmla="*/ 6261945 w 6569477"/>
              <a:gd name="connsiteY864" fmla="*/ 1569807 h 6858000"/>
              <a:gd name="connsiteX865" fmla="*/ 6227264 w 6569477"/>
              <a:gd name="connsiteY865" fmla="*/ 1485482 h 6858000"/>
              <a:gd name="connsiteX866" fmla="*/ 6163232 w 6569477"/>
              <a:gd name="connsiteY866" fmla="*/ 1291657 h 6858000"/>
              <a:gd name="connsiteX867" fmla="*/ 6169423 w 6569477"/>
              <a:gd name="connsiteY867" fmla="*/ 1308672 h 6858000"/>
              <a:gd name="connsiteX868" fmla="*/ 6164862 w 6569477"/>
              <a:gd name="connsiteY868" fmla="*/ 1292485 h 6858000"/>
              <a:gd name="connsiteX869" fmla="*/ 4999747 w 6569477"/>
              <a:gd name="connsiteY869" fmla="*/ 1084964 h 6858000"/>
              <a:gd name="connsiteX870" fmla="*/ 5004170 w 6569477"/>
              <a:gd name="connsiteY870" fmla="*/ 1092826 h 6858000"/>
              <a:gd name="connsiteX871" fmla="*/ 5000801 w 6569477"/>
              <a:gd name="connsiteY871" fmla="*/ 1092344 h 6858000"/>
              <a:gd name="connsiteX872" fmla="*/ 4999747 w 6569477"/>
              <a:gd name="connsiteY872" fmla="*/ 1084964 h 6858000"/>
              <a:gd name="connsiteX873" fmla="*/ 4933923 w 6569477"/>
              <a:gd name="connsiteY873" fmla="*/ 1003153 h 6858000"/>
              <a:gd name="connsiteX874" fmla="*/ 4947450 w 6569477"/>
              <a:gd name="connsiteY874" fmla="*/ 1028780 h 6858000"/>
              <a:gd name="connsiteX875" fmla="*/ 4940697 w 6569477"/>
              <a:gd name="connsiteY875" fmla="*/ 1009043 h 6858000"/>
              <a:gd name="connsiteX876" fmla="*/ 4932262 w 6569477"/>
              <a:gd name="connsiteY876" fmla="*/ 644497 h 6858000"/>
              <a:gd name="connsiteX877" fmla="*/ 4940697 w 6569477"/>
              <a:gd name="connsiteY877" fmla="*/ 654745 h 6858000"/>
              <a:gd name="connsiteX878" fmla="*/ 4932262 w 6569477"/>
              <a:gd name="connsiteY878" fmla="*/ 646309 h 6858000"/>
              <a:gd name="connsiteX879" fmla="*/ 5581482 w 6569477"/>
              <a:gd name="connsiteY879" fmla="*/ 244629 h 6858000"/>
              <a:gd name="connsiteX880" fmla="*/ 5577991 w 6569477"/>
              <a:gd name="connsiteY880" fmla="*/ 250629 h 6858000"/>
              <a:gd name="connsiteX881" fmla="*/ 5577495 w 6569477"/>
              <a:gd name="connsiteY881" fmla="*/ 252297 h 6858000"/>
              <a:gd name="connsiteX882" fmla="*/ 5647778 w 6569477"/>
              <a:gd name="connsiteY882" fmla="*/ 373537 h 6858000"/>
              <a:gd name="connsiteX883" fmla="*/ 5709512 w 6569477"/>
              <a:gd name="connsiteY883" fmla="*/ 510569 h 6858000"/>
              <a:gd name="connsiteX884" fmla="*/ 5951197 w 6569477"/>
              <a:gd name="connsiteY884" fmla="*/ 1025425 h 6858000"/>
              <a:gd name="connsiteX885" fmla="*/ 5942878 w 6569477"/>
              <a:gd name="connsiteY885" fmla="*/ 913784 h 6858000"/>
              <a:gd name="connsiteX886" fmla="*/ 5930115 w 6569477"/>
              <a:gd name="connsiteY886" fmla="*/ 859785 h 6858000"/>
              <a:gd name="connsiteX887" fmla="*/ 5902782 w 6569477"/>
              <a:gd name="connsiteY887" fmla="*/ 807112 h 6858000"/>
              <a:gd name="connsiteX888" fmla="*/ 5831966 w 6569477"/>
              <a:gd name="connsiteY888" fmla="*/ 645218 h 6858000"/>
              <a:gd name="connsiteX889" fmla="*/ 5794655 w 6569477"/>
              <a:gd name="connsiteY889" fmla="*/ 587744 h 6858000"/>
              <a:gd name="connsiteX890" fmla="*/ 5756339 w 6569477"/>
              <a:gd name="connsiteY890" fmla="*/ 501756 h 6858000"/>
              <a:gd name="connsiteX891" fmla="*/ 5742795 w 6569477"/>
              <a:gd name="connsiteY891" fmla="*/ 498872 h 6858000"/>
              <a:gd name="connsiteX892" fmla="*/ 5657513 w 6569477"/>
              <a:gd name="connsiteY892" fmla="*/ 367504 h 6858000"/>
              <a:gd name="connsiteX893" fmla="*/ 5591104 w 6569477"/>
              <a:gd name="connsiteY893" fmla="*/ 247231 h 6858000"/>
              <a:gd name="connsiteX894" fmla="*/ 5581482 w 6569477"/>
              <a:gd name="connsiteY894" fmla="*/ 244629 h 6858000"/>
              <a:gd name="connsiteX895" fmla="*/ 4684964 w 6569477"/>
              <a:gd name="connsiteY895" fmla="*/ 0 h 6858000"/>
              <a:gd name="connsiteX896" fmla="*/ 5380578 w 6569477"/>
              <a:gd name="connsiteY896" fmla="*/ 0 h 6858000"/>
              <a:gd name="connsiteX897" fmla="*/ 5478611 w 6569477"/>
              <a:gd name="connsiteY897" fmla="*/ 117479 h 6858000"/>
              <a:gd name="connsiteX898" fmla="*/ 5500013 w 6569477"/>
              <a:gd name="connsiteY898" fmla="*/ 146283 h 6858000"/>
              <a:gd name="connsiteX899" fmla="*/ 5500055 w 6569477"/>
              <a:gd name="connsiteY899" fmla="*/ 142937 h 6858000"/>
              <a:gd name="connsiteX900" fmla="*/ 5534919 w 6569477"/>
              <a:gd name="connsiteY900" fmla="*/ 178662 h 6858000"/>
              <a:gd name="connsiteX901" fmla="*/ 5448194 w 6569477"/>
              <a:gd name="connsiteY901" fmla="*/ 54062 h 6858000"/>
              <a:gd name="connsiteX902" fmla="*/ 5412460 w 6569477"/>
              <a:gd name="connsiteY902" fmla="*/ 0 h 6858000"/>
              <a:gd name="connsiteX903" fmla="*/ 5476134 w 6569477"/>
              <a:gd name="connsiteY903" fmla="*/ 0 h 6858000"/>
              <a:gd name="connsiteX904" fmla="*/ 5485373 w 6569477"/>
              <a:gd name="connsiteY904" fmla="*/ 12455 h 6858000"/>
              <a:gd name="connsiteX905" fmla="*/ 5571665 w 6569477"/>
              <a:gd name="connsiteY905" fmla="*/ 130771 h 6858000"/>
              <a:gd name="connsiteX906" fmla="*/ 5619902 w 6569477"/>
              <a:gd name="connsiteY906" fmla="*/ 208686 h 6858000"/>
              <a:gd name="connsiteX907" fmla="*/ 5662149 w 6569477"/>
              <a:gd name="connsiteY907" fmla="*/ 253738 h 6858000"/>
              <a:gd name="connsiteX908" fmla="*/ 5686327 w 6569477"/>
              <a:gd name="connsiteY908" fmla="*/ 295355 h 6858000"/>
              <a:gd name="connsiteX909" fmla="*/ 5686913 w 6569477"/>
              <a:gd name="connsiteY909" fmla="*/ 295939 h 6858000"/>
              <a:gd name="connsiteX910" fmla="*/ 5696157 w 6569477"/>
              <a:gd name="connsiteY910" fmla="*/ 311903 h 6858000"/>
              <a:gd name="connsiteX911" fmla="*/ 5731531 w 6569477"/>
              <a:gd name="connsiteY911" fmla="*/ 366614 h 6858000"/>
              <a:gd name="connsiteX912" fmla="*/ 5812509 w 6569477"/>
              <a:gd name="connsiteY912" fmla="*/ 478933 h 6858000"/>
              <a:gd name="connsiteX913" fmla="*/ 5815302 w 6569477"/>
              <a:gd name="connsiteY913" fmla="*/ 472602 h 6858000"/>
              <a:gd name="connsiteX914" fmla="*/ 5814555 w 6569477"/>
              <a:gd name="connsiteY914" fmla="*/ 457145 h 6858000"/>
              <a:gd name="connsiteX915" fmla="*/ 5817860 w 6569477"/>
              <a:gd name="connsiteY915" fmla="*/ 460147 h 6858000"/>
              <a:gd name="connsiteX916" fmla="*/ 5827972 w 6569477"/>
              <a:gd name="connsiteY916" fmla="*/ 478193 h 6858000"/>
              <a:gd name="connsiteX917" fmla="*/ 5830766 w 6569477"/>
              <a:gd name="connsiteY917" fmla="*/ 471862 h 6858000"/>
              <a:gd name="connsiteX918" fmla="*/ 5817860 w 6569477"/>
              <a:gd name="connsiteY918" fmla="*/ 460147 h 6858000"/>
              <a:gd name="connsiteX919" fmla="*/ 5763946 w 6569477"/>
              <a:gd name="connsiteY919" fmla="*/ 363899 h 6858000"/>
              <a:gd name="connsiteX920" fmla="*/ 5712077 w 6569477"/>
              <a:gd name="connsiteY920" fmla="*/ 260643 h 6858000"/>
              <a:gd name="connsiteX921" fmla="*/ 5647795 w 6569477"/>
              <a:gd name="connsiteY921" fmla="*/ 149075 h 6858000"/>
              <a:gd name="connsiteX922" fmla="*/ 5750084 w 6569477"/>
              <a:gd name="connsiteY922" fmla="*/ 277415 h 6858000"/>
              <a:gd name="connsiteX923" fmla="*/ 5737415 w 6569477"/>
              <a:gd name="connsiteY923" fmla="*/ 271824 h 6858000"/>
              <a:gd name="connsiteX924" fmla="*/ 5780454 w 6569477"/>
              <a:gd name="connsiteY924" fmla="*/ 328637 h 6858000"/>
              <a:gd name="connsiteX925" fmla="*/ 5784739 w 6569477"/>
              <a:gd name="connsiteY925" fmla="*/ 353221 h 6858000"/>
              <a:gd name="connsiteX926" fmla="*/ 5865230 w 6569477"/>
              <a:gd name="connsiteY926" fmla="*/ 479507 h 6858000"/>
              <a:gd name="connsiteX927" fmla="*/ 5891313 w 6569477"/>
              <a:gd name="connsiteY927" fmla="*/ 506145 h 6858000"/>
              <a:gd name="connsiteX928" fmla="*/ 6056025 w 6569477"/>
              <a:gd name="connsiteY928" fmla="*/ 836005 h 6858000"/>
              <a:gd name="connsiteX929" fmla="*/ 6104098 w 6569477"/>
              <a:gd name="connsiteY929" fmla="*/ 932857 h 6858000"/>
              <a:gd name="connsiteX930" fmla="*/ 6138008 w 6569477"/>
              <a:gd name="connsiteY930" fmla="*/ 993205 h 6858000"/>
              <a:gd name="connsiteX931" fmla="*/ 6123293 w 6569477"/>
              <a:gd name="connsiteY931" fmla="*/ 1009405 h 6858000"/>
              <a:gd name="connsiteX932" fmla="*/ 6012986 w 6569477"/>
              <a:gd name="connsiteY932" fmla="*/ 779192 h 6858000"/>
              <a:gd name="connsiteX933" fmla="*/ 6006652 w 6569477"/>
              <a:gd name="connsiteY933" fmla="*/ 776396 h 6858000"/>
              <a:gd name="connsiteX934" fmla="*/ 6010193 w 6569477"/>
              <a:gd name="connsiteY934" fmla="*/ 785523 h 6858000"/>
              <a:gd name="connsiteX935" fmla="*/ 6014480 w 6569477"/>
              <a:gd name="connsiteY935" fmla="*/ 810107 h 6858000"/>
              <a:gd name="connsiteX936" fmla="*/ 6004788 w 6569477"/>
              <a:gd name="connsiteY936" fmla="*/ 798404 h 6858000"/>
              <a:gd name="connsiteX937" fmla="*/ 6001064 w 6569477"/>
              <a:gd name="connsiteY937" fmla="*/ 789058 h 6858000"/>
              <a:gd name="connsiteX938" fmla="*/ 6004605 w 6569477"/>
              <a:gd name="connsiteY938" fmla="*/ 798185 h 6858000"/>
              <a:gd name="connsiteX939" fmla="*/ 6004788 w 6569477"/>
              <a:gd name="connsiteY939" fmla="*/ 798404 h 6858000"/>
              <a:gd name="connsiteX940" fmla="*/ 6051771 w 6569477"/>
              <a:gd name="connsiteY940" fmla="*/ 916385 h 6858000"/>
              <a:gd name="connsiteX941" fmla="*/ 6109323 w 6569477"/>
              <a:gd name="connsiteY941" fmla="*/ 1041059 h 6858000"/>
              <a:gd name="connsiteX942" fmla="*/ 6218330 w 6569477"/>
              <a:gd name="connsiteY942" fmla="*/ 1308516 h 6858000"/>
              <a:gd name="connsiteX943" fmla="*/ 6248699 w 6569477"/>
              <a:gd name="connsiteY943" fmla="*/ 1359737 h 6858000"/>
              <a:gd name="connsiteX944" fmla="*/ 6317460 w 6569477"/>
              <a:gd name="connsiteY944" fmla="*/ 1564049 h 6858000"/>
              <a:gd name="connsiteX945" fmla="*/ 6327364 w 6569477"/>
              <a:gd name="connsiteY945" fmla="*/ 1565758 h 6858000"/>
              <a:gd name="connsiteX946" fmla="*/ 6405224 w 6569477"/>
              <a:gd name="connsiteY946" fmla="*/ 1840478 h 6858000"/>
              <a:gd name="connsiteX947" fmla="*/ 6402944 w 6569477"/>
              <a:gd name="connsiteY947" fmla="*/ 1841928 h 6858000"/>
              <a:gd name="connsiteX948" fmla="*/ 6401876 w 6569477"/>
              <a:gd name="connsiteY948" fmla="*/ 1835782 h 6858000"/>
              <a:gd name="connsiteX949" fmla="*/ 6399693 w 6569477"/>
              <a:gd name="connsiteY949" fmla="*/ 1834088 h 6858000"/>
              <a:gd name="connsiteX950" fmla="*/ 6398335 w 6569477"/>
              <a:gd name="connsiteY950" fmla="*/ 1826656 h 6858000"/>
              <a:gd name="connsiteX951" fmla="*/ 6399057 w 6569477"/>
              <a:gd name="connsiteY951" fmla="*/ 1833594 h 6858000"/>
              <a:gd name="connsiteX952" fmla="*/ 6399693 w 6569477"/>
              <a:gd name="connsiteY952" fmla="*/ 1834088 h 6858000"/>
              <a:gd name="connsiteX953" fmla="*/ 6403601 w 6569477"/>
              <a:gd name="connsiteY953" fmla="*/ 1855454 h 6858000"/>
              <a:gd name="connsiteX954" fmla="*/ 6404114 w 6569477"/>
              <a:gd name="connsiteY954" fmla="*/ 1882153 h 6858000"/>
              <a:gd name="connsiteX955" fmla="*/ 6473067 w 6569477"/>
              <a:gd name="connsiteY955" fmla="*/ 2154626 h 6858000"/>
              <a:gd name="connsiteX956" fmla="*/ 6483134 w 6569477"/>
              <a:gd name="connsiteY956" fmla="*/ 2234707 h 6858000"/>
              <a:gd name="connsiteX957" fmla="*/ 6520415 w 6569477"/>
              <a:gd name="connsiteY957" fmla="*/ 2493203 h 6858000"/>
              <a:gd name="connsiteX958" fmla="*/ 6531980 w 6569477"/>
              <a:gd name="connsiteY958" fmla="*/ 2633394 h 6858000"/>
              <a:gd name="connsiteX959" fmla="*/ 6527593 w 6569477"/>
              <a:gd name="connsiteY959" fmla="*/ 2646575 h 6858000"/>
              <a:gd name="connsiteX960" fmla="*/ 6529126 w 6569477"/>
              <a:gd name="connsiteY960" fmla="*/ 2655889 h 6858000"/>
              <a:gd name="connsiteX961" fmla="*/ 6530629 w 6569477"/>
              <a:gd name="connsiteY961" fmla="*/ 2656552 h 6858000"/>
              <a:gd name="connsiteX962" fmla="*/ 6531421 w 6569477"/>
              <a:gd name="connsiteY962" fmla="*/ 2656903 h 6858000"/>
              <a:gd name="connsiteX963" fmla="*/ 6534962 w 6569477"/>
              <a:gd name="connsiteY963" fmla="*/ 2666028 h 6858000"/>
              <a:gd name="connsiteX964" fmla="*/ 6531926 w 6569477"/>
              <a:gd name="connsiteY964" fmla="*/ 2672908 h 6858000"/>
              <a:gd name="connsiteX965" fmla="*/ 6533706 w 6569477"/>
              <a:gd name="connsiteY965" fmla="*/ 2683731 h 6858000"/>
              <a:gd name="connsiteX966" fmla="*/ 6528462 w 6569477"/>
              <a:gd name="connsiteY966" fmla="*/ 2680756 h 6858000"/>
              <a:gd name="connsiteX967" fmla="*/ 6526580 w 6569477"/>
              <a:gd name="connsiteY967" fmla="*/ 2685022 h 6858000"/>
              <a:gd name="connsiteX968" fmla="*/ 6526136 w 6569477"/>
              <a:gd name="connsiteY968" fmla="*/ 2683881 h 6858000"/>
              <a:gd name="connsiteX969" fmla="*/ 6524812 w 6569477"/>
              <a:gd name="connsiteY969" fmla="*/ 2680466 h 6858000"/>
              <a:gd name="connsiteX970" fmla="*/ 6524804 w 6569477"/>
              <a:gd name="connsiteY970" fmla="*/ 2684545 h 6858000"/>
              <a:gd name="connsiteX971" fmla="*/ 6538236 w 6569477"/>
              <a:gd name="connsiteY971" fmla="*/ 2743109 h 6858000"/>
              <a:gd name="connsiteX972" fmla="*/ 6531185 w 6569477"/>
              <a:gd name="connsiteY972" fmla="*/ 2767044 h 6858000"/>
              <a:gd name="connsiteX973" fmla="*/ 6547385 w 6569477"/>
              <a:gd name="connsiteY973" fmla="*/ 2915923 h 6858000"/>
              <a:gd name="connsiteX974" fmla="*/ 6558964 w 6569477"/>
              <a:gd name="connsiteY974" fmla="*/ 2951360 h 6858000"/>
              <a:gd name="connsiteX975" fmla="*/ 6560463 w 6569477"/>
              <a:gd name="connsiteY975" fmla="*/ 3320054 h 6858000"/>
              <a:gd name="connsiteX976" fmla="*/ 6560643 w 6569477"/>
              <a:gd name="connsiteY976" fmla="*/ 3428182 h 6858000"/>
              <a:gd name="connsiteX977" fmla="*/ 6564303 w 6569477"/>
              <a:gd name="connsiteY977" fmla="*/ 3497307 h 6858000"/>
              <a:gd name="connsiteX978" fmla="*/ 6543934 w 6569477"/>
              <a:gd name="connsiteY978" fmla="*/ 3505308 h 6858000"/>
              <a:gd name="connsiteX979" fmla="*/ 6547053 w 6569477"/>
              <a:gd name="connsiteY979" fmla="*/ 3250053 h 6858000"/>
              <a:gd name="connsiteX980" fmla="*/ 6542614 w 6569477"/>
              <a:gd name="connsiteY980" fmla="*/ 3244740 h 6858000"/>
              <a:gd name="connsiteX981" fmla="*/ 6541744 w 6569477"/>
              <a:gd name="connsiteY981" fmla="*/ 3254490 h 6858000"/>
              <a:gd name="connsiteX982" fmla="*/ 6534694 w 6569477"/>
              <a:gd name="connsiteY982" fmla="*/ 3278429 h 6858000"/>
              <a:gd name="connsiteX983" fmla="*/ 6531190 w 6569477"/>
              <a:gd name="connsiteY983" fmla="*/ 3263643 h 6858000"/>
              <a:gd name="connsiteX984" fmla="*/ 6531994 w 6569477"/>
              <a:gd name="connsiteY984" fmla="*/ 3253615 h 6858000"/>
              <a:gd name="connsiteX985" fmla="*/ 6531124 w 6569477"/>
              <a:gd name="connsiteY985" fmla="*/ 3263366 h 6858000"/>
              <a:gd name="connsiteX986" fmla="*/ 6531190 w 6569477"/>
              <a:gd name="connsiteY986" fmla="*/ 3263643 h 6858000"/>
              <a:gd name="connsiteX987" fmla="*/ 6521033 w 6569477"/>
              <a:gd name="connsiteY987" fmla="*/ 3390229 h 6858000"/>
              <a:gd name="connsiteX988" fmla="*/ 6517384 w 6569477"/>
              <a:gd name="connsiteY988" fmla="*/ 3527497 h 6858000"/>
              <a:gd name="connsiteX989" fmla="*/ 6496595 w 6569477"/>
              <a:gd name="connsiteY989" fmla="*/ 3815563 h 6858000"/>
              <a:gd name="connsiteX990" fmla="*/ 6501124 w 6569477"/>
              <a:gd name="connsiteY990" fmla="*/ 3874940 h 6858000"/>
              <a:gd name="connsiteX991" fmla="*/ 6472234 w 6569477"/>
              <a:gd name="connsiteY991" fmla="*/ 4088567 h 6858000"/>
              <a:gd name="connsiteX992" fmla="*/ 6480357 w 6569477"/>
              <a:gd name="connsiteY992" fmla="*/ 4094487 h 6858000"/>
              <a:gd name="connsiteX993" fmla="*/ 6428427 w 6569477"/>
              <a:gd name="connsiteY993" fmla="*/ 4375267 h 6858000"/>
              <a:gd name="connsiteX994" fmla="*/ 6425741 w 6569477"/>
              <a:gd name="connsiteY994" fmla="*/ 4375556 h 6858000"/>
              <a:gd name="connsiteX995" fmla="*/ 6427506 w 6569477"/>
              <a:gd name="connsiteY995" fmla="*/ 4369573 h 6858000"/>
              <a:gd name="connsiteX996" fmla="*/ 6426300 w 6569477"/>
              <a:gd name="connsiteY996" fmla="*/ 4367087 h 6858000"/>
              <a:gd name="connsiteX997" fmla="*/ 6428376 w 6569477"/>
              <a:gd name="connsiteY997" fmla="*/ 4359822 h 6858000"/>
              <a:gd name="connsiteX998" fmla="*/ 6425949 w 6569477"/>
              <a:gd name="connsiteY998" fmla="*/ 4366362 h 6858000"/>
              <a:gd name="connsiteX999" fmla="*/ 6426300 w 6569477"/>
              <a:gd name="connsiteY999" fmla="*/ 4367087 h 6858000"/>
              <a:gd name="connsiteX1000" fmla="*/ 6420336 w 6569477"/>
              <a:gd name="connsiteY1000" fmla="*/ 4387972 h 6858000"/>
              <a:gd name="connsiteX1001" fmla="*/ 6408966 w 6569477"/>
              <a:gd name="connsiteY1001" fmla="*/ 4412135 h 6858000"/>
              <a:gd name="connsiteX1002" fmla="*/ 6350047 w 6569477"/>
              <a:gd name="connsiteY1002" fmla="*/ 4686953 h 6858000"/>
              <a:gd name="connsiteX1003" fmla="*/ 6323588 w 6569477"/>
              <a:gd name="connsiteY1003" fmla="*/ 4763203 h 6858000"/>
              <a:gd name="connsiteX1004" fmla="*/ 6242470 w 6569477"/>
              <a:gd name="connsiteY1004" fmla="*/ 5011457 h 6858000"/>
              <a:gd name="connsiteX1005" fmla="*/ 6206632 w 6569477"/>
              <a:gd name="connsiteY1005" fmla="*/ 5110210 h 6858000"/>
              <a:gd name="connsiteX1006" fmla="*/ 6191507 w 6569477"/>
              <a:gd name="connsiteY1006" fmla="*/ 5140673 h 6858000"/>
              <a:gd name="connsiteX1007" fmla="*/ 6172300 w 6569477"/>
              <a:gd name="connsiteY1007" fmla="*/ 5199455 h 6858000"/>
              <a:gd name="connsiteX1008" fmla="*/ 6156345 w 6569477"/>
              <a:gd name="connsiteY1008" fmla="*/ 5277115 h 6858000"/>
              <a:gd name="connsiteX1009" fmla="*/ 6059140 w 6569477"/>
              <a:gd name="connsiteY1009" fmla="*/ 5529842 h 6858000"/>
              <a:gd name="connsiteX1010" fmla="*/ 6065922 w 6569477"/>
              <a:gd name="connsiteY1010" fmla="*/ 5528472 h 6858000"/>
              <a:gd name="connsiteX1011" fmla="*/ 6078119 w 6569477"/>
              <a:gd name="connsiteY1011" fmla="*/ 5518945 h 6858000"/>
              <a:gd name="connsiteX1012" fmla="*/ 6077573 w 6569477"/>
              <a:gd name="connsiteY1012" fmla="*/ 5523376 h 6858000"/>
              <a:gd name="connsiteX1013" fmla="*/ 6068664 w 6569477"/>
              <a:gd name="connsiteY1013" fmla="*/ 5542046 h 6858000"/>
              <a:gd name="connsiteX1014" fmla="*/ 6075448 w 6569477"/>
              <a:gd name="connsiteY1014" fmla="*/ 5540675 h 6858000"/>
              <a:gd name="connsiteX1015" fmla="*/ 6077573 w 6569477"/>
              <a:gd name="connsiteY1015" fmla="*/ 5523376 h 6858000"/>
              <a:gd name="connsiteX1016" fmla="*/ 6125089 w 6569477"/>
              <a:gd name="connsiteY1016" fmla="*/ 5423814 h 6858000"/>
              <a:gd name="connsiteX1017" fmla="*/ 6179507 w 6569477"/>
              <a:gd name="connsiteY1017" fmla="*/ 5321879 h 6858000"/>
              <a:gd name="connsiteX1018" fmla="*/ 6233557 w 6569477"/>
              <a:gd name="connsiteY1018" fmla="*/ 5205010 h 6858000"/>
              <a:gd name="connsiteX1019" fmla="*/ 6187733 w 6569477"/>
              <a:gd name="connsiteY1019" fmla="*/ 5362599 h 6858000"/>
              <a:gd name="connsiteX1020" fmla="*/ 6184992 w 6569477"/>
              <a:gd name="connsiteY1020" fmla="*/ 5349026 h 6858000"/>
              <a:gd name="connsiteX1021" fmla="*/ 6163414 w 6569477"/>
              <a:gd name="connsiteY1021" fmla="*/ 5416956 h 6858000"/>
              <a:gd name="connsiteX1022" fmla="*/ 6145805 w 6569477"/>
              <a:gd name="connsiteY1022" fmla="*/ 5434638 h 6858000"/>
              <a:gd name="connsiteX1023" fmla="*/ 6089085 w 6569477"/>
              <a:gd name="connsiteY1023" fmla="*/ 5573237 h 6858000"/>
              <a:gd name="connsiteX1024" fmla="*/ 6082373 w 6569477"/>
              <a:gd name="connsiteY1024" fmla="*/ 5609909 h 6858000"/>
              <a:gd name="connsiteX1025" fmla="*/ 5907955 w 6569477"/>
              <a:gd name="connsiteY1025" fmla="*/ 5934742 h 6858000"/>
              <a:gd name="connsiteX1026" fmla="*/ 5856575 w 6569477"/>
              <a:gd name="connsiteY1026" fmla="*/ 6029882 h 6858000"/>
              <a:gd name="connsiteX1027" fmla="*/ 5826843 w 6569477"/>
              <a:gd name="connsiteY1027" fmla="*/ 6092393 h 6858000"/>
              <a:gd name="connsiteX1028" fmla="*/ 5805124 w 6569477"/>
              <a:gd name="connsiteY1028" fmla="*/ 6089719 h 6858000"/>
              <a:gd name="connsiteX1029" fmla="*/ 5929533 w 6569477"/>
              <a:gd name="connsiteY1029" fmla="*/ 5866812 h 6858000"/>
              <a:gd name="connsiteX1030" fmla="*/ 5928163 w 6569477"/>
              <a:gd name="connsiteY1030" fmla="*/ 5860025 h 6858000"/>
              <a:gd name="connsiteX1031" fmla="*/ 5922749 w 6569477"/>
              <a:gd name="connsiteY1031" fmla="*/ 5868182 h 6858000"/>
              <a:gd name="connsiteX1032" fmla="*/ 5905143 w 6569477"/>
              <a:gd name="connsiteY1032" fmla="*/ 5885866 h 6858000"/>
              <a:gd name="connsiteX1033" fmla="*/ 5909110 w 6569477"/>
              <a:gd name="connsiteY1033" fmla="*/ 5871199 h 6858000"/>
              <a:gd name="connsiteX1034" fmla="*/ 5914596 w 6569477"/>
              <a:gd name="connsiteY1034" fmla="*/ 5862765 h 6858000"/>
              <a:gd name="connsiteX1035" fmla="*/ 5909184 w 6569477"/>
              <a:gd name="connsiteY1035" fmla="*/ 5870922 h 6858000"/>
              <a:gd name="connsiteX1036" fmla="*/ 5909110 w 6569477"/>
              <a:gd name="connsiteY1036" fmla="*/ 5871199 h 6858000"/>
              <a:gd name="connsiteX1037" fmla="*/ 5839843 w 6569477"/>
              <a:gd name="connsiteY1037" fmla="*/ 5977637 h 6858000"/>
              <a:gd name="connsiteX1038" fmla="*/ 5771208 w 6569477"/>
              <a:gd name="connsiteY1038" fmla="*/ 6096571 h 6858000"/>
              <a:gd name="connsiteX1039" fmla="*/ 5615626 w 6569477"/>
              <a:gd name="connsiteY1039" fmla="*/ 6339899 h 6858000"/>
              <a:gd name="connsiteX1040" fmla="*/ 5591306 w 6569477"/>
              <a:gd name="connsiteY1040" fmla="*/ 6394255 h 6858000"/>
              <a:gd name="connsiteX1041" fmla="*/ 5464086 w 6569477"/>
              <a:gd name="connsiteY1041" fmla="*/ 6568285 h 6858000"/>
              <a:gd name="connsiteX1042" fmla="*/ 5468405 w 6569477"/>
              <a:gd name="connsiteY1042" fmla="*/ 6577359 h 6858000"/>
              <a:gd name="connsiteX1043" fmla="*/ 5288922 w 6569477"/>
              <a:gd name="connsiteY1043" fmla="*/ 6799441 h 6858000"/>
              <a:gd name="connsiteX1044" fmla="*/ 5286422 w 6569477"/>
              <a:gd name="connsiteY1044" fmla="*/ 6798415 h 6858000"/>
              <a:gd name="connsiteX1045" fmla="*/ 5290826 w 6569477"/>
              <a:gd name="connsiteY1045" fmla="*/ 6793995 h 6858000"/>
              <a:gd name="connsiteX1046" fmla="*/ 5290950 w 6569477"/>
              <a:gd name="connsiteY1046" fmla="*/ 6791235 h 6858000"/>
              <a:gd name="connsiteX1047" fmla="*/ 5296238 w 6569477"/>
              <a:gd name="connsiteY1047" fmla="*/ 6785838 h 6858000"/>
              <a:gd name="connsiteX1048" fmla="*/ 5290987 w 6569477"/>
              <a:gd name="connsiteY1048" fmla="*/ 6790431 h 6858000"/>
              <a:gd name="connsiteX1049" fmla="*/ 5290950 w 6569477"/>
              <a:gd name="connsiteY1049" fmla="*/ 6791235 h 6858000"/>
              <a:gd name="connsiteX1050" fmla="*/ 5275753 w 6569477"/>
              <a:gd name="connsiteY1050" fmla="*/ 6806752 h 6858000"/>
              <a:gd name="connsiteX1051" fmla="*/ 5254239 w 6569477"/>
              <a:gd name="connsiteY1051" fmla="*/ 6822575 h 6858000"/>
              <a:gd name="connsiteX1052" fmla="*/ 5225321 w 6569477"/>
              <a:gd name="connsiteY1052" fmla="*/ 6858000 h 6858000"/>
              <a:gd name="connsiteX1053" fmla="*/ 5157501 w 6569477"/>
              <a:gd name="connsiteY1053" fmla="*/ 6858000 h 6858000"/>
              <a:gd name="connsiteX1054" fmla="*/ 5208211 w 6569477"/>
              <a:gd name="connsiteY1054" fmla="*/ 6795673 h 6858000"/>
              <a:gd name="connsiteX1055" fmla="*/ 5328568 w 6569477"/>
              <a:gd name="connsiteY1055" fmla="*/ 6666293 h 6858000"/>
              <a:gd name="connsiteX1056" fmla="*/ 5366453 w 6569477"/>
              <a:gd name="connsiteY1056" fmla="*/ 6609197 h 6858000"/>
              <a:gd name="connsiteX1057" fmla="*/ 5430099 w 6569477"/>
              <a:gd name="connsiteY1057" fmla="*/ 6539833 h 6858000"/>
              <a:gd name="connsiteX1058" fmla="*/ 5427358 w 6569477"/>
              <a:gd name="connsiteY1058" fmla="*/ 6526259 h 6858000"/>
              <a:gd name="connsiteX1059" fmla="*/ 5513952 w 6569477"/>
              <a:gd name="connsiteY1059" fmla="*/ 6395753 h 6858000"/>
              <a:gd name="connsiteX1060" fmla="*/ 5597877 w 6569477"/>
              <a:gd name="connsiteY1060" fmla="*/ 6286977 h 6858000"/>
              <a:gd name="connsiteX1061" fmla="*/ 5589542 w 6569477"/>
              <a:gd name="connsiteY1061" fmla="*/ 6276299 h 6858000"/>
              <a:gd name="connsiteX1062" fmla="*/ 5579347 w 6569477"/>
              <a:gd name="connsiteY1062" fmla="*/ 6278801 h 6858000"/>
              <a:gd name="connsiteX1063" fmla="*/ 5572013 w 6569477"/>
              <a:gd name="connsiteY1063" fmla="*/ 6278854 h 6858000"/>
              <a:gd name="connsiteX1064" fmla="*/ 5561199 w 6569477"/>
              <a:gd name="connsiteY1064" fmla="*/ 6297181 h 6858000"/>
              <a:gd name="connsiteX1065" fmla="*/ 5561199 w 6569477"/>
              <a:gd name="connsiteY1065" fmla="*/ 6283333 h 6858000"/>
              <a:gd name="connsiteX1066" fmla="*/ 5526598 w 6569477"/>
              <a:gd name="connsiteY1066" fmla="*/ 6345645 h 6858000"/>
              <a:gd name="connsiteX1067" fmla="*/ 5505837 w 6569477"/>
              <a:gd name="connsiteY1067" fmla="*/ 6359491 h 6858000"/>
              <a:gd name="connsiteX1068" fmla="*/ 5422797 w 6569477"/>
              <a:gd name="connsiteY1068" fmla="*/ 6484116 h 6858000"/>
              <a:gd name="connsiteX1069" fmla="*/ 5408957 w 6569477"/>
              <a:gd name="connsiteY1069" fmla="*/ 6518733 h 6858000"/>
              <a:gd name="connsiteX1070" fmla="*/ 5173676 w 6569477"/>
              <a:gd name="connsiteY1070" fmla="*/ 6802601 h 6858000"/>
              <a:gd name="connsiteX1071" fmla="*/ 5153132 w 6569477"/>
              <a:gd name="connsiteY1071" fmla="*/ 6832134 h 6858000"/>
              <a:gd name="connsiteX1072" fmla="*/ 5136638 w 6569477"/>
              <a:gd name="connsiteY1072" fmla="*/ 6858000 h 6858000"/>
              <a:gd name="connsiteX1073" fmla="*/ 5106051 w 6569477"/>
              <a:gd name="connsiteY1073" fmla="*/ 6858000 h 6858000"/>
              <a:gd name="connsiteX1074" fmla="*/ 5127832 w 6569477"/>
              <a:gd name="connsiteY1074" fmla="*/ 6832026 h 6858000"/>
              <a:gd name="connsiteX1075" fmla="*/ 5208277 w 6569477"/>
              <a:gd name="connsiteY1075" fmla="*/ 6740288 h 6858000"/>
              <a:gd name="connsiteX1076" fmla="*/ 5208277 w 6569477"/>
              <a:gd name="connsiteY1076" fmla="*/ 6733364 h 6858000"/>
              <a:gd name="connsiteX1077" fmla="*/ 5201357 w 6569477"/>
              <a:gd name="connsiteY1077" fmla="*/ 6740288 h 6858000"/>
              <a:gd name="connsiteX1078" fmla="*/ 5180596 w 6569477"/>
              <a:gd name="connsiteY1078" fmla="*/ 6754136 h 6858000"/>
              <a:gd name="connsiteX1079" fmla="*/ 5187389 w 6569477"/>
              <a:gd name="connsiteY1079" fmla="*/ 6740544 h 6858000"/>
              <a:gd name="connsiteX1080" fmla="*/ 5194437 w 6569477"/>
              <a:gd name="connsiteY1080" fmla="*/ 6733364 h 6858000"/>
              <a:gd name="connsiteX1081" fmla="*/ 5187516 w 6569477"/>
              <a:gd name="connsiteY1081" fmla="*/ 6740288 h 6858000"/>
              <a:gd name="connsiteX1082" fmla="*/ 5187389 w 6569477"/>
              <a:gd name="connsiteY1082" fmla="*/ 6740544 h 6858000"/>
              <a:gd name="connsiteX1083" fmla="*/ 5098421 w 6569477"/>
              <a:gd name="connsiteY1083" fmla="*/ 6831161 h 6858000"/>
              <a:gd name="connsiteX1084" fmla="*/ 5074751 w 6569477"/>
              <a:gd name="connsiteY1084" fmla="*/ 6858000 h 6858000"/>
              <a:gd name="connsiteX1085" fmla="*/ 4627783 w 6569477"/>
              <a:gd name="connsiteY1085" fmla="*/ 6858000 h 6858000"/>
              <a:gd name="connsiteX1086" fmla="*/ 4759894 w 6569477"/>
              <a:gd name="connsiteY1086" fmla="*/ 6716663 h 6858000"/>
              <a:gd name="connsiteX1087" fmla="*/ 5986727 w 6569477"/>
              <a:gd name="connsiteY1087" fmla="*/ 3868735 h 6858000"/>
              <a:gd name="connsiteX1088" fmla="*/ 6003597 w 6569477"/>
              <a:gd name="connsiteY1088" fmla="*/ 3548178 h 6858000"/>
              <a:gd name="connsiteX1089" fmla="*/ 6012034 w 6569477"/>
              <a:gd name="connsiteY1089" fmla="*/ 3539742 h 6858000"/>
              <a:gd name="connsiteX1090" fmla="*/ 6012033 w 6569477"/>
              <a:gd name="connsiteY1090" fmla="*/ 3514433 h 6858000"/>
              <a:gd name="connsiteX1091" fmla="*/ 6003597 w 6569477"/>
              <a:gd name="connsiteY1091" fmla="*/ 3506001 h 6858000"/>
              <a:gd name="connsiteX1092" fmla="*/ 6003597 w 6569477"/>
              <a:gd name="connsiteY1092" fmla="*/ 3269799 h 6858000"/>
              <a:gd name="connsiteX1093" fmla="*/ 5952984 w 6569477"/>
              <a:gd name="connsiteY1093" fmla="*/ 2721484 h 6858000"/>
              <a:gd name="connsiteX1094" fmla="*/ 5404662 w 6569477"/>
              <a:gd name="connsiteY1094" fmla="*/ 1051221 h 6858000"/>
              <a:gd name="connsiteX1095" fmla="*/ 4873211 w 6569477"/>
              <a:gd name="connsiteY1095" fmla="*/ 224525 h 6858000"/>
              <a:gd name="connsiteX1096" fmla="*/ 4890083 w 6569477"/>
              <a:gd name="connsiteY1096" fmla="*/ 232961 h 6858000"/>
              <a:gd name="connsiteX1097" fmla="*/ 4797289 w 6569477"/>
              <a:gd name="connsiteY1097" fmla="*/ 114861 h 6858000"/>
              <a:gd name="connsiteX1098" fmla="*/ 4738239 w 6569477"/>
              <a:gd name="connsiteY1098" fmla="*/ 55811 h 6858000"/>
              <a:gd name="connsiteX1099" fmla="*/ 0 w 6569477"/>
              <a:gd name="connsiteY1099" fmla="*/ 0 h 6858000"/>
              <a:gd name="connsiteX1100" fmla="*/ 4229922 w 6569477"/>
              <a:gd name="connsiteY1100" fmla="*/ 0 h 6858000"/>
              <a:gd name="connsiteX1101" fmla="*/ 4372273 w 6569477"/>
              <a:gd name="connsiteY1101" fmla="*/ 157015 h 6858000"/>
              <a:gd name="connsiteX1102" fmla="*/ 4543809 w 6569477"/>
              <a:gd name="connsiteY1102" fmla="*/ 370769 h 6858000"/>
              <a:gd name="connsiteX1103" fmla="*/ 4849592 w 6569477"/>
              <a:gd name="connsiteY1103" fmla="*/ 843375 h 6858000"/>
              <a:gd name="connsiteX1104" fmla="*/ 4914877 w 6569477"/>
              <a:gd name="connsiteY1104" fmla="*/ 967066 h 6858000"/>
              <a:gd name="connsiteX1105" fmla="*/ 4925933 w 6569477"/>
              <a:gd name="connsiteY1105" fmla="*/ 979122 h 6858000"/>
              <a:gd name="connsiteX1106" fmla="*/ 4982878 w 6569477"/>
              <a:gd name="connsiteY1106" fmla="*/ 1068093 h 6858000"/>
              <a:gd name="connsiteX1107" fmla="*/ 4982876 w 6569477"/>
              <a:gd name="connsiteY1107" fmla="*/ 1076527 h 6858000"/>
              <a:gd name="connsiteX1108" fmla="*/ 4982876 w 6569477"/>
              <a:gd name="connsiteY1108" fmla="*/ 1084962 h 6858000"/>
              <a:gd name="connsiteX1109" fmla="*/ 4991312 w 6569477"/>
              <a:gd name="connsiteY1109" fmla="*/ 1084964 h 6858000"/>
              <a:gd name="connsiteX1110" fmla="*/ 5008183 w 6569477"/>
              <a:gd name="connsiteY1110" fmla="*/ 1127139 h 6858000"/>
              <a:gd name="connsiteX1111" fmla="*/ 5008183 w 6569477"/>
              <a:gd name="connsiteY1111" fmla="*/ 1135577 h 6858000"/>
              <a:gd name="connsiteX1112" fmla="*/ 5016618 w 6569477"/>
              <a:gd name="connsiteY1112" fmla="*/ 1144015 h 6858000"/>
              <a:gd name="connsiteX1113" fmla="*/ 5016619 w 6569477"/>
              <a:gd name="connsiteY1113" fmla="*/ 1135576 h 6858000"/>
              <a:gd name="connsiteX1114" fmla="*/ 5075670 w 6569477"/>
              <a:gd name="connsiteY1114" fmla="*/ 1228369 h 6858000"/>
              <a:gd name="connsiteX1115" fmla="*/ 5067232 w 6569477"/>
              <a:gd name="connsiteY1115" fmla="*/ 1228371 h 6858000"/>
              <a:gd name="connsiteX1116" fmla="*/ 5067232 w 6569477"/>
              <a:gd name="connsiteY1116" fmla="*/ 1236805 h 6858000"/>
              <a:gd name="connsiteX1117" fmla="*/ 5075669 w 6569477"/>
              <a:gd name="connsiteY1117" fmla="*/ 1245241 h 6858000"/>
              <a:gd name="connsiteX1118" fmla="*/ 5084105 w 6569477"/>
              <a:gd name="connsiteY1118" fmla="*/ 1245241 h 6858000"/>
              <a:gd name="connsiteX1119" fmla="*/ 5084107 w 6569477"/>
              <a:gd name="connsiteY1119" fmla="*/ 1253677 h 6858000"/>
              <a:gd name="connsiteX1120" fmla="*/ 5100976 w 6569477"/>
              <a:gd name="connsiteY1120" fmla="*/ 1304291 h 6858000"/>
              <a:gd name="connsiteX1121" fmla="*/ 5117847 w 6569477"/>
              <a:gd name="connsiteY1121" fmla="*/ 1312726 h 6858000"/>
              <a:gd name="connsiteX1122" fmla="*/ 5126282 w 6569477"/>
              <a:gd name="connsiteY1122" fmla="*/ 1329598 h 6858000"/>
              <a:gd name="connsiteX1123" fmla="*/ 5117847 w 6569477"/>
              <a:gd name="connsiteY1123" fmla="*/ 1338033 h 6858000"/>
              <a:gd name="connsiteX1124" fmla="*/ 5126283 w 6569477"/>
              <a:gd name="connsiteY1124" fmla="*/ 1346469 h 6858000"/>
              <a:gd name="connsiteX1125" fmla="*/ 5134719 w 6569477"/>
              <a:gd name="connsiteY1125" fmla="*/ 1354905 h 6858000"/>
              <a:gd name="connsiteX1126" fmla="*/ 5176898 w 6569477"/>
              <a:gd name="connsiteY1126" fmla="*/ 1430824 h 6858000"/>
              <a:gd name="connsiteX1127" fmla="*/ 5168461 w 6569477"/>
              <a:gd name="connsiteY1127" fmla="*/ 1397082 h 6858000"/>
              <a:gd name="connsiteX1128" fmla="*/ 5143155 w 6569477"/>
              <a:gd name="connsiteY1128" fmla="*/ 1363341 h 6858000"/>
              <a:gd name="connsiteX1129" fmla="*/ 5143154 w 6569477"/>
              <a:gd name="connsiteY1129" fmla="*/ 1354903 h 6858000"/>
              <a:gd name="connsiteX1130" fmla="*/ 5143155 w 6569477"/>
              <a:gd name="connsiteY1130" fmla="*/ 1346469 h 6858000"/>
              <a:gd name="connsiteX1131" fmla="*/ 5134719 w 6569477"/>
              <a:gd name="connsiteY1131" fmla="*/ 1329598 h 6858000"/>
              <a:gd name="connsiteX1132" fmla="*/ 5092539 w 6569477"/>
              <a:gd name="connsiteY1132" fmla="*/ 1262112 h 6858000"/>
              <a:gd name="connsiteX1133" fmla="*/ 5092540 w 6569477"/>
              <a:gd name="connsiteY1133" fmla="*/ 1245241 h 6858000"/>
              <a:gd name="connsiteX1134" fmla="*/ 5092539 w 6569477"/>
              <a:gd name="connsiteY1134" fmla="*/ 1236803 h 6858000"/>
              <a:gd name="connsiteX1135" fmla="*/ 5092539 w 6569477"/>
              <a:gd name="connsiteY1135" fmla="*/ 1219933 h 6858000"/>
              <a:gd name="connsiteX1136" fmla="*/ 5084107 w 6569477"/>
              <a:gd name="connsiteY1136" fmla="*/ 1219935 h 6858000"/>
              <a:gd name="connsiteX1137" fmla="*/ 5075668 w 6569477"/>
              <a:gd name="connsiteY1137" fmla="*/ 1219935 h 6858000"/>
              <a:gd name="connsiteX1138" fmla="*/ 5050362 w 6569477"/>
              <a:gd name="connsiteY1138" fmla="*/ 1186189 h 6858000"/>
              <a:gd name="connsiteX1139" fmla="*/ 5025055 w 6569477"/>
              <a:gd name="connsiteY1139" fmla="*/ 1135578 h 6858000"/>
              <a:gd name="connsiteX1140" fmla="*/ 5025054 w 6569477"/>
              <a:gd name="connsiteY1140" fmla="*/ 1127141 h 6858000"/>
              <a:gd name="connsiteX1141" fmla="*/ 5025055 w 6569477"/>
              <a:gd name="connsiteY1141" fmla="*/ 1118707 h 6858000"/>
              <a:gd name="connsiteX1142" fmla="*/ 5009238 w 6569477"/>
              <a:gd name="connsiteY1142" fmla="*/ 1101833 h 6858000"/>
              <a:gd name="connsiteX1143" fmla="*/ 5004170 w 6569477"/>
              <a:gd name="connsiteY1143" fmla="*/ 1092826 h 6858000"/>
              <a:gd name="connsiteX1144" fmla="*/ 5008183 w 6569477"/>
              <a:gd name="connsiteY1144" fmla="*/ 1093400 h 6858000"/>
              <a:gd name="connsiteX1145" fmla="*/ 5008182 w 6569477"/>
              <a:gd name="connsiteY1145" fmla="*/ 1084964 h 6858000"/>
              <a:gd name="connsiteX1146" fmla="*/ 4999746 w 6569477"/>
              <a:gd name="connsiteY1146" fmla="*/ 1076527 h 6858000"/>
              <a:gd name="connsiteX1147" fmla="*/ 4991312 w 6569477"/>
              <a:gd name="connsiteY1147" fmla="*/ 1068091 h 6858000"/>
              <a:gd name="connsiteX1148" fmla="*/ 4982876 w 6569477"/>
              <a:gd name="connsiteY1148" fmla="*/ 1042786 h 6858000"/>
              <a:gd name="connsiteX1149" fmla="*/ 4966004 w 6569477"/>
              <a:gd name="connsiteY1149" fmla="*/ 1025912 h 6858000"/>
              <a:gd name="connsiteX1150" fmla="*/ 4982876 w 6569477"/>
              <a:gd name="connsiteY1150" fmla="*/ 1034349 h 6858000"/>
              <a:gd name="connsiteX1151" fmla="*/ 4957571 w 6569477"/>
              <a:gd name="connsiteY1151" fmla="*/ 1009043 h 6858000"/>
              <a:gd name="connsiteX1152" fmla="*/ 4932262 w 6569477"/>
              <a:gd name="connsiteY1152" fmla="*/ 966864 h 6858000"/>
              <a:gd name="connsiteX1153" fmla="*/ 4957569 w 6569477"/>
              <a:gd name="connsiteY1153" fmla="*/ 966864 h 6858000"/>
              <a:gd name="connsiteX1154" fmla="*/ 4923825 w 6569477"/>
              <a:gd name="connsiteY1154" fmla="*/ 933123 h 6858000"/>
              <a:gd name="connsiteX1155" fmla="*/ 4932261 w 6569477"/>
              <a:gd name="connsiteY1155" fmla="*/ 933122 h 6858000"/>
              <a:gd name="connsiteX1156" fmla="*/ 4932262 w 6569477"/>
              <a:gd name="connsiteY1156" fmla="*/ 924686 h 6858000"/>
              <a:gd name="connsiteX1157" fmla="*/ 4923825 w 6569477"/>
              <a:gd name="connsiteY1157" fmla="*/ 916250 h 6858000"/>
              <a:gd name="connsiteX1158" fmla="*/ 4898518 w 6569477"/>
              <a:gd name="connsiteY1158" fmla="*/ 890943 h 6858000"/>
              <a:gd name="connsiteX1159" fmla="*/ 4890083 w 6569477"/>
              <a:gd name="connsiteY1159" fmla="*/ 874073 h 6858000"/>
              <a:gd name="connsiteX1160" fmla="*/ 4881646 w 6569477"/>
              <a:gd name="connsiteY1160" fmla="*/ 865638 h 6858000"/>
              <a:gd name="connsiteX1161" fmla="*/ 4881647 w 6569477"/>
              <a:gd name="connsiteY1161" fmla="*/ 874073 h 6858000"/>
              <a:gd name="connsiteX1162" fmla="*/ 4881647 w 6569477"/>
              <a:gd name="connsiteY1162" fmla="*/ 882507 h 6858000"/>
              <a:gd name="connsiteX1163" fmla="*/ 4839470 w 6569477"/>
              <a:gd name="connsiteY1163" fmla="*/ 815023 h 6858000"/>
              <a:gd name="connsiteX1164" fmla="*/ 4864776 w 6569477"/>
              <a:gd name="connsiteY1164" fmla="*/ 823459 h 6858000"/>
              <a:gd name="connsiteX1165" fmla="*/ 4814160 w 6569477"/>
              <a:gd name="connsiteY1165" fmla="*/ 772843 h 6858000"/>
              <a:gd name="connsiteX1166" fmla="*/ 4771982 w 6569477"/>
              <a:gd name="connsiteY1166" fmla="*/ 705360 h 6858000"/>
              <a:gd name="connsiteX1167" fmla="*/ 4780419 w 6569477"/>
              <a:gd name="connsiteY1167" fmla="*/ 713795 h 6858000"/>
              <a:gd name="connsiteX1168" fmla="*/ 4788853 w 6569477"/>
              <a:gd name="connsiteY1168" fmla="*/ 713795 h 6858000"/>
              <a:gd name="connsiteX1169" fmla="*/ 4797292 w 6569477"/>
              <a:gd name="connsiteY1169" fmla="*/ 713795 h 6858000"/>
              <a:gd name="connsiteX1170" fmla="*/ 4788854 w 6569477"/>
              <a:gd name="connsiteY1170" fmla="*/ 696923 h 6858000"/>
              <a:gd name="connsiteX1171" fmla="*/ 4797290 w 6569477"/>
              <a:gd name="connsiteY1171" fmla="*/ 696923 h 6858000"/>
              <a:gd name="connsiteX1172" fmla="*/ 4805728 w 6569477"/>
              <a:gd name="connsiteY1172" fmla="*/ 705359 h 6858000"/>
              <a:gd name="connsiteX1173" fmla="*/ 4805726 w 6569477"/>
              <a:gd name="connsiteY1173" fmla="*/ 713795 h 6858000"/>
              <a:gd name="connsiteX1174" fmla="*/ 4814160 w 6569477"/>
              <a:gd name="connsiteY1174" fmla="*/ 722229 h 6858000"/>
              <a:gd name="connsiteX1175" fmla="*/ 4822596 w 6569477"/>
              <a:gd name="connsiteY1175" fmla="*/ 730666 h 6858000"/>
              <a:gd name="connsiteX1176" fmla="*/ 4991311 w 6569477"/>
              <a:gd name="connsiteY1176" fmla="*/ 1000607 h 6858000"/>
              <a:gd name="connsiteX1177" fmla="*/ 4991312 w 6569477"/>
              <a:gd name="connsiteY1177" fmla="*/ 1009043 h 6858000"/>
              <a:gd name="connsiteX1178" fmla="*/ 4999746 w 6569477"/>
              <a:gd name="connsiteY1178" fmla="*/ 1017476 h 6858000"/>
              <a:gd name="connsiteX1179" fmla="*/ 5033490 w 6569477"/>
              <a:gd name="connsiteY1179" fmla="*/ 1068093 h 6858000"/>
              <a:gd name="connsiteX1180" fmla="*/ 5041925 w 6569477"/>
              <a:gd name="connsiteY1180" fmla="*/ 1093401 h 6858000"/>
              <a:gd name="connsiteX1181" fmla="*/ 5050362 w 6569477"/>
              <a:gd name="connsiteY1181" fmla="*/ 1101835 h 6858000"/>
              <a:gd name="connsiteX1182" fmla="*/ 5092540 w 6569477"/>
              <a:gd name="connsiteY1182" fmla="*/ 1160885 h 6858000"/>
              <a:gd name="connsiteX1183" fmla="*/ 5100975 w 6569477"/>
              <a:gd name="connsiteY1183" fmla="*/ 1169321 h 6858000"/>
              <a:gd name="connsiteX1184" fmla="*/ 5100976 w 6569477"/>
              <a:gd name="connsiteY1184" fmla="*/ 1194627 h 6858000"/>
              <a:gd name="connsiteX1185" fmla="*/ 5143155 w 6569477"/>
              <a:gd name="connsiteY1185" fmla="*/ 1253676 h 6858000"/>
              <a:gd name="connsiteX1186" fmla="*/ 5151590 w 6569477"/>
              <a:gd name="connsiteY1186" fmla="*/ 1262112 h 6858000"/>
              <a:gd name="connsiteX1187" fmla="*/ 5151590 w 6569477"/>
              <a:gd name="connsiteY1187" fmla="*/ 1270548 h 6858000"/>
              <a:gd name="connsiteX1188" fmla="*/ 5261254 w 6569477"/>
              <a:gd name="connsiteY1188" fmla="*/ 1506748 h 6858000"/>
              <a:gd name="connsiteX1189" fmla="*/ 5278126 w 6569477"/>
              <a:gd name="connsiteY1189" fmla="*/ 1532055 h 6858000"/>
              <a:gd name="connsiteX1190" fmla="*/ 5278128 w 6569477"/>
              <a:gd name="connsiteY1190" fmla="*/ 1557362 h 6858000"/>
              <a:gd name="connsiteX1191" fmla="*/ 5294998 w 6569477"/>
              <a:gd name="connsiteY1191" fmla="*/ 1557362 h 6858000"/>
              <a:gd name="connsiteX1192" fmla="*/ 5303433 w 6569477"/>
              <a:gd name="connsiteY1192" fmla="*/ 1574233 h 6858000"/>
              <a:gd name="connsiteX1193" fmla="*/ 5345614 w 6569477"/>
              <a:gd name="connsiteY1193" fmla="*/ 1692332 h 6858000"/>
              <a:gd name="connsiteX1194" fmla="*/ 5345612 w 6569477"/>
              <a:gd name="connsiteY1194" fmla="*/ 1700767 h 6858000"/>
              <a:gd name="connsiteX1195" fmla="*/ 5345612 w 6569477"/>
              <a:gd name="connsiteY1195" fmla="*/ 1717637 h 6858000"/>
              <a:gd name="connsiteX1196" fmla="*/ 5354048 w 6569477"/>
              <a:gd name="connsiteY1196" fmla="*/ 1717639 h 6858000"/>
              <a:gd name="connsiteX1197" fmla="*/ 5413098 w 6569477"/>
              <a:gd name="connsiteY1197" fmla="*/ 1844173 h 6858000"/>
              <a:gd name="connsiteX1198" fmla="*/ 5480584 w 6569477"/>
              <a:gd name="connsiteY1198" fmla="*/ 2012887 h 6858000"/>
              <a:gd name="connsiteX1199" fmla="*/ 5514328 w 6569477"/>
              <a:gd name="connsiteY1199" fmla="*/ 2105680 h 6858000"/>
              <a:gd name="connsiteX1200" fmla="*/ 5514328 w 6569477"/>
              <a:gd name="connsiteY1200" fmla="*/ 2114117 h 6858000"/>
              <a:gd name="connsiteX1201" fmla="*/ 5514327 w 6569477"/>
              <a:gd name="connsiteY1201" fmla="*/ 2122551 h 6858000"/>
              <a:gd name="connsiteX1202" fmla="*/ 5514328 w 6569477"/>
              <a:gd name="connsiteY1202" fmla="*/ 2130987 h 6858000"/>
              <a:gd name="connsiteX1203" fmla="*/ 5522762 w 6569477"/>
              <a:gd name="connsiteY1203" fmla="*/ 2130987 h 6858000"/>
              <a:gd name="connsiteX1204" fmla="*/ 5539633 w 6569477"/>
              <a:gd name="connsiteY1204" fmla="*/ 2139424 h 6858000"/>
              <a:gd name="connsiteX1205" fmla="*/ 5556503 w 6569477"/>
              <a:gd name="connsiteY1205" fmla="*/ 2198472 h 6858000"/>
              <a:gd name="connsiteX1206" fmla="*/ 5573376 w 6569477"/>
              <a:gd name="connsiteY1206" fmla="*/ 2215344 h 6858000"/>
              <a:gd name="connsiteX1207" fmla="*/ 5531197 w 6569477"/>
              <a:gd name="connsiteY1207" fmla="*/ 2114117 h 6858000"/>
              <a:gd name="connsiteX1208" fmla="*/ 5531198 w 6569477"/>
              <a:gd name="connsiteY1208" fmla="*/ 2097245 h 6858000"/>
              <a:gd name="connsiteX1209" fmla="*/ 5522762 w 6569477"/>
              <a:gd name="connsiteY1209" fmla="*/ 2088808 h 6858000"/>
              <a:gd name="connsiteX1210" fmla="*/ 5480583 w 6569477"/>
              <a:gd name="connsiteY1210" fmla="*/ 1953837 h 6858000"/>
              <a:gd name="connsiteX1211" fmla="*/ 5362484 w 6569477"/>
              <a:gd name="connsiteY1211" fmla="*/ 1641717 h 6858000"/>
              <a:gd name="connsiteX1212" fmla="*/ 5235948 w 6569477"/>
              <a:gd name="connsiteY1212" fmla="*/ 1346470 h 6858000"/>
              <a:gd name="connsiteX1213" fmla="*/ 5210643 w 6569477"/>
              <a:gd name="connsiteY1213" fmla="*/ 1304291 h 6858000"/>
              <a:gd name="connsiteX1214" fmla="*/ 5109412 w 6569477"/>
              <a:gd name="connsiteY1214" fmla="*/ 1093400 h 6858000"/>
              <a:gd name="connsiteX1215" fmla="*/ 5067234 w 6569477"/>
              <a:gd name="connsiteY1215" fmla="*/ 1025914 h 6858000"/>
              <a:gd name="connsiteX1216" fmla="*/ 4974440 w 6569477"/>
              <a:gd name="connsiteY1216" fmla="*/ 882507 h 6858000"/>
              <a:gd name="connsiteX1217" fmla="*/ 4814162 w 6569477"/>
              <a:gd name="connsiteY1217" fmla="*/ 637873 h 6858000"/>
              <a:gd name="connsiteX1218" fmla="*/ 4771983 w 6569477"/>
              <a:gd name="connsiteY1218" fmla="*/ 595695 h 6858000"/>
              <a:gd name="connsiteX1219" fmla="*/ 4729804 w 6569477"/>
              <a:gd name="connsiteY1219" fmla="*/ 519774 h 6858000"/>
              <a:gd name="connsiteX1220" fmla="*/ 4712933 w 6569477"/>
              <a:gd name="connsiteY1220" fmla="*/ 511338 h 6858000"/>
              <a:gd name="connsiteX1221" fmla="*/ 4628576 w 6569477"/>
              <a:gd name="connsiteY1221" fmla="*/ 393238 h 6858000"/>
              <a:gd name="connsiteX1222" fmla="*/ 4594833 w 6569477"/>
              <a:gd name="connsiteY1222" fmla="*/ 376368 h 6858000"/>
              <a:gd name="connsiteX1223" fmla="*/ 4577960 w 6569477"/>
              <a:gd name="connsiteY1223" fmla="*/ 342623 h 6858000"/>
              <a:gd name="connsiteX1224" fmla="*/ 4324890 w 6569477"/>
              <a:gd name="connsiteY1224" fmla="*/ 72683 h 6858000"/>
              <a:gd name="connsiteX1225" fmla="*/ 4273221 w 6569477"/>
              <a:gd name="connsiteY1225" fmla="*/ 16797 h 6858000"/>
              <a:gd name="connsiteX1226" fmla="*/ 4257562 w 6569477"/>
              <a:gd name="connsiteY1226" fmla="*/ 0 h 6858000"/>
              <a:gd name="connsiteX1227" fmla="*/ 4303981 w 6569477"/>
              <a:gd name="connsiteY1227" fmla="*/ 0 h 6858000"/>
              <a:gd name="connsiteX1228" fmla="*/ 4319485 w 6569477"/>
              <a:gd name="connsiteY1228" fmla="*/ 14161 h 6858000"/>
              <a:gd name="connsiteX1229" fmla="*/ 4341761 w 6569477"/>
              <a:gd name="connsiteY1229" fmla="*/ 38940 h 6858000"/>
              <a:gd name="connsiteX1230" fmla="*/ 4333323 w 6569477"/>
              <a:gd name="connsiteY1230" fmla="*/ 38940 h 6858000"/>
              <a:gd name="connsiteX1231" fmla="*/ 4341761 w 6569477"/>
              <a:gd name="connsiteY1231" fmla="*/ 47377 h 6858000"/>
              <a:gd name="connsiteX1232" fmla="*/ 4316454 w 6569477"/>
              <a:gd name="connsiteY1232" fmla="*/ 38940 h 6858000"/>
              <a:gd name="connsiteX1233" fmla="*/ 4358630 w 6569477"/>
              <a:gd name="connsiteY1233" fmla="*/ 64247 h 6858000"/>
              <a:gd name="connsiteX1234" fmla="*/ 4367067 w 6569477"/>
              <a:gd name="connsiteY1234" fmla="*/ 81121 h 6858000"/>
              <a:gd name="connsiteX1235" fmla="*/ 4375504 w 6569477"/>
              <a:gd name="connsiteY1235" fmla="*/ 89556 h 6858000"/>
              <a:gd name="connsiteX1236" fmla="*/ 4383940 w 6569477"/>
              <a:gd name="connsiteY1236" fmla="*/ 81120 h 6858000"/>
              <a:gd name="connsiteX1237" fmla="*/ 4434553 w 6569477"/>
              <a:gd name="connsiteY1237" fmla="*/ 131733 h 6858000"/>
              <a:gd name="connsiteX1238" fmla="*/ 4442990 w 6569477"/>
              <a:gd name="connsiteY1238" fmla="*/ 140168 h 6858000"/>
              <a:gd name="connsiteX1239" fmla="*/ 4451426 w 6569477"/>
              <a:gd name="connsiteY1239" fmla="*/ 140168 h 6858000"/>
              <a:gd name="connsiteX1240" fmla="*/ 4611704 w 6569477"/>
              <a:gd name="connsiteY1240" fmla="*/ 300447 h 6858000"/>
              <a:gd name="connsiteX1241" fmla="*/ 4620140 w 6569477"/>
              <a:gd name="connsiteY1241" fmla="*/ 325755 h 6858000"/>
              <a:gd name="connsiteX1242" fmla="*/ 4637011 w 6569477"/>
              <a:gd name="connsiteY1242" fmla="*/ 334188 h 6858000"/>
              <a:gd name="connsiteX1243" fmla="*/ 4755110 w 6569477"/>
              <a:gd name="connsiteY1243" fmla="*/ 477595 h 6858000"/>
              <a:gd name="connsiteX1244" fmla="*/ 4873211 w 6569477"/>
              <a:gd name="connsiteY1244" fmla="*/ 629438 h 6858000"/>
              <a:gd name="connsiteX1245" fmla="*/ 4881646 w 6569477"/>
              <a:gd name="connsiteY1245" fmla="*/ 654745 h 6858000"/>
              <a:gd name="connsiteX1246" fmla="*/ 4890082 w 6569477"/>
              <a:gd name="connsiteY1246" fmla="*/ 646309 h 6858000"/>
              <a:gd name="connsiteX1247" fmla="*/ 4949133 w 6569477"/>
              <a:gd name="connsiteY1247" fmla="*/ 739102 h 6858000"/>
              <a:gd name="connsiteX1248" fmla="*/ 4991312 w 6569477"/>
              <a:gd name="connsiteY1248" fmla="*/ 798150 h 6858000"/>
              <a:gd name="connsiteX1249" fmla="*/ 5058797 w 6569477"/>
              <a:gd name="connsiteY1249" fmla="*/ 899380 h 6858000"/>
              <a:gd name="connsiteX1250" fmla="*/ 5143155 w 6569477"/>
              <a:gd name="connsiteY1250" fmla="*/ 1034350 h 6858000"/>
              <a:gd name="connsiteX1251" fmla="*/ 5143154 w 6569477"/>
              <a:gd name="connsiteY1251" fmla="*/ 1051222 h 6858000"/>
              <a:gd name="connsiteX1252" fmla="*/ 5227512 w 6569477"/>
              <a:gd name="connsiteY1252" fmla="*/ 1203064 h 6858000"/>
              <a:gd name="connsiteX1253" fmla="*/ 5244383 w 6569477"/>
              <a:gd name="connsiteY1253" fmla="*/ 1219935 h 6858000"/>
              <a:gd name="connsiteX1254" fmla="*/ 5278126 w 6569477"/>
              <a:gd name="connsiteY1254" fmla="*/ 1295855 h 6858000"/>
              <a:gd name="connsiteX1255" fmla="*/ 5311869 w 6569477"/>
              <a:gd name="connsiteY1255" fmla="*/ 1338033 h 6858000"/>
              <a:gd name="connsiteX1256" fmla="*/ 5379354 w 6569477"/>
              <a:gd name="connsiteY1256" fmla="*/ 1523620 h 6858000"/>
              <a:gd name="connsiteX1257" fmla="*/ 5480584 w 6569477"/>
              <a:gd name="connsiteY1257" fmla="*/ 1768253 h 6858000"/>
              <a:gd name="connsiteX1258" fmla="*/ 5514328 w 6569477"/>
              <a:gd name="connsiteY1258" fmla="*/ 1835738 h 6858000"/>
              <a:gd name="connsiteX1259" fmla="*/ 5505890 w 6569477"/>
              <a:gd name="connsiteY1259" fmla="*/ 1827301 h 6858000"/>
              <a:gd name="connsiteX1260" fmla="*/ 5539634 w 6569477"/>
              <a:gd name="connsiteY1260" fmla="*/ 1920094 h 6858000"/>
              <a:gd name="connsiteX1261" fmla="*/ 5539634 w 6569477"/>
              <a:gd name="connsiteY1261" fmla="*/ 1945401 h 6858000"/>
              <a:gd name="connsiteX1262" fmla="*/ 5623989 w 6569477"/>
              <a:gd name="connsiteY1262" fmla="*/ 2215343 h 6858000"/>
              <a:gd name="connsiteX1263" fmla="*/ 5615554 w 6569477"/>
              <a:gd name="connsiteY1263" fmla="*/ 2215342 h 6858000"/>
              <a:gd name="connsiteX1264" fmla="*/ 5615555 w 6569477"/>
              <a:gd name="connsiteY1264" fmla="*/ 2223779 h 6858000"/>
              <a:gd name="connsiteX1265" fmla="*/ 5623988 w 6569477"/>
              <a:gd name="connsiteY1265" fmla="*/ 2232216 h 6858000"/>
              <a:gd name="connsiteX1266" fmla="*/ 5649298 w 6569477"/>
              <a:gd name="connsiteY1266" fmla="*/ 2325008 h 6858000"/>
              <a:gd name="connsiteX1267" fmla="*/ 5649298 w 6569477"/>
              <a:gd name="connsiteY1267" fmla="*/ 2333444 h 6858000"/>
              <a:gd name="connsiteX1268" fmla="*/ 5649298 w 6569477"/>
              <a:gd name="connsiteY1268" fmla="*/ 2341878 h 6858000"/>
              <a:gd name="connsiteX1269" fmla="*/ 5657733 w 6569477"/>
              <a:gd name="connsiteY1269" fmla="*/ 2341879 h 6858000"/>
              <a:gd name="connsiteX1270" fmla="*/ 5657733 w 6569477"/>
              <a:gd name="connsiteY1270" fmla="*/ 2333443 h 6858000"/>
              <a:gd name="connsiteX1271" fmla="*/ 5666169 w 6569477"/>
              <a:gd name="connsiteY1271" fmla="*/ 2367185 h 6858000"/>
              <a:gd name="connsiteX1272" fmla="*/ 5683040 w 6569477"/>
              <a:gd name="connsiteY1272" fmla="*/ 2367183 h 6858000"/>
              <a:gd name="connsiteX1273" fmla="*/ 5674605 w 6569477"/>
              <a:gd name="connsiteY1273" fmla="*/ 2341878 h 6858000"/>
              <a:gd name="connsiteX1274" fmla="*/ 5683040 w 6569477"/>
              <a:gd name="connsiteY1274" fmla="*/ 2341879 h 6858000"/>
              <a:gd name="connsiteX1275" fmla="*/ 5649298 w 6569477"/>
              <a:gd name="connsiteY1275" fmla="*/ 2274394 h 6858000"/>
              <a:gd name="connsiteX1276" fmla="*/ 5649298 w 6569477"/>
              <a:gd name="connsiteY1276" fmla="*/ 2257524 h 6858000"/>
              <a:gd name="connsiteX1277" fmla="*/ 5649298 w 6569477"/>
              <a:gd name="connsiteY1277" fmla="*/ 2249087 h 6858000"/>
              <a:gd name="connsiteX1278" fmla="*/ 5649297 w 6569477"/>
              <a:gd name="connsiteY1278" fmla="*/ 2240649 h 6858000"/>
              <a:gd name="connsiteX1279" fmla="*/ 5640860 w 6569477"/>
              <a:gd name="connsiteY1279" fmla="*/ 2240651 h 6858000"/>
              <a:gd name="connsiteX1280" fmla="*/ 5640862 w 6569477"/>
              <a:gd name="connsiteY1280" fmla="*/ 2223779 h 6858000"/>
              <a:gd name="connsiteX1281" fmla="*/ 5657734 w 6569477"/>
              <a:gd name="connsiteY1281" fmla="*/ 2232217 h 6858000"/>
              <a:gd name="connsiteX1282" fmla="*/ 5649298 w 6569477"/>
              <a:gd name="connsiteY1282" fmla="*/ 2206908 h 6858000"/>
              <a:gd name="connsiteX1283" fmla="*/ 5649298 w 6569477"/>
              <a:gd name="connsiteY1283" fmla="*/ 2198470 h 6858000"/>
              <a:gd name="connsiteX1284" fmla="*/ 5649297 w 6569477"/>
              <a:gd name="connsiteY1284" fmla="*/ 2190035 h 6858000"/>
              <a:gd name="connsiteX1285" fmla="*/ 5649298 w 6569477"/>
              <a:gd name="connsiteY1285" fmla="*/ 2181601 h 6858000"/>
              <a:gd name="connsiteX1286" fmla="*/ 5640859 w 6569477"/>
              <a:gd name="connsiteY1286" fmla="*/ 2147859 h 6858000"/>
              <a:gd name="connsiteX1287" fmla="*/ 5632426 w 6569477"/>
              <a:gd name="connsiteY1287" fmla="*/ 2139423 h 6858000"/>
              <a:gd name="connsiteX1288" fmla="*/ 5607121 w 6569477"/>
              <a:gd name="connsiteY1288" fmla="*/ 2055067 h 6858000"/>
              <a:gd name="connsiteX1289" fmla="*/ 5607118 w 6569477"/>
              <a:gd name="connsiteY1289" fmla="*/ 2038194 h 6858000"/>
              <a:gd name="connsiteX1290" fmla="*/ 5598684 w 6569477"/>
              <a:gd name="connsiteY1290" fmla="*/ 2038192 h 6858000"/>
              <a:gd name="connsiteX1291" fmla="*/ 5573377 w 6569477"/>
              <a:gd name="connsiteY1291" fmla="*/ 1962273 h 6858000"/>
              <a:gd name="connsiteX1292" fmla="*/ 5564941 w 6569477"/>
              <a:gd name="connsiteY1292" fmla="*/ 1962273 h 6858000"/>
              <a:gd name="connsiteX1293" fmla="*/ 5564941 w 6569477"/>
              <a:gd name="connsiteY1293" fmla="*/ 1953837 h 6858000"/>
              <a:gd name="connsiteX1294" fmla="*/ 5573376 w 6569477"/>
              <a:gd name="connsiteY1294" fmla="*/ 1953838 h 6858000"/>
              <a:gd name="connsiteX1295" fmla="*/ 5573377 w 6569477"/>
              <a:gd name="connsiteY1295" fmla="*/ 1945401 h 6858000"/>
              <a:gd name="connsiteX1296" fmla="*/ 5564941 w 6569477"/>
              <a:gd name="connsiteY1296" fmla="*/ 1936967 h 6858000"/>
              <a:gd name="connsiteX1297" fmla="*/ 5489019 w 6569477"/>
              <a:gd name="connsiteY1297" fmla="*/ 1700769 h 6858000"/>
              <a:gd name="connsiteX1298" fmla="*/ 5472148 w 6569477"/>
              <a:gd name="connsiteY1298" fmla="*/ 1633282 h 6858000"/>
              <a:gd name="connsiteX1299" fmla="*/ 5446841 w 6569477"/>
              <a:gd name="connsiteY1299" fmla="*/ 1591103 h 6858000"/>
              <a:gd name="connsiteX1300" fmla="*/ 5413098 w 6569477"/>
              <a:gd name="connsiteY1300" fmla="*/ 1523619 h 6858000"/>
              <a:gd name="connsiteX1301" fmla="*/ 5176900 w 6569477"/>
              <a:gd name="connsiteY1301" fmla="*/ 1034350 h 6858000"/>
              <a:gd name="connsiteX1302" fmla="*/ 5185333 w 6569477"/>
              <a:gd name="connsiteY1302" fmla="*/ 1017477 h 6858000"/>
              <a:gd name="connsiteX1303" fmla="*/ 5185335 w 6569477"/>
              <a:gd name="connsiteY1303" fmla="*/ 1025912 h 6858000"/>
              <a:gd name="connsiteX1304" fmla="*/ 5193769 w 6569477"/>
              <a:gd name="connsiteY1304" fmla="*/ 1025914 h 6858000"/>
              <a:gd name="connsiteX1305" fmla="*/ 5185332 w 6569477"/>
              <a:gd name="connsiteY1305" fmla="*/ 1009044 h 6858000"/>
              <a:gd name="connsiteX1306" fmla="*/ 5185332 w 6569477"/>
              <a:gd name="connsiteY1306" fmla="*/ 983737 h 6858000"/>
              <a:gd name="connsiteX1307" fmla="*/ 5151590 w 6569477"/>
              <a:gd name="connsiteY1307" fmla="*/ 958427 h 6858000"/>
              <a:gd name="connsiteX1308" fmla="*/ 5151589 w 6569477"/>
              <a:gd name="connsiteY1308" fmla="*/ 949995 h 6858000"/>
              <a:gd name="connsiteX1309" fmla="*/ 5143155 w 6569477"/>
              <a:gd name="connsiteY1309" fmla="*/ 941557 h 6858000"/>
              <a:gd name="connsiteX1310" fmla="*/ 5143155 w 6569477"/>
              <a:gd name="connsiteY1310" fmla="*/ 933122 h 6858000"/>
              <a:gd name="connsiteX1311" fmla="*/ 5134718 w 6569477"/>
              <a:gd name="connsiteY1311" fmla="*/ 933123 h 6858000"/>
              <a:gd name="connsiteX1312" fmla="*/ 5126283 w 6569477"/>
              <a:gd name="connsiteY1312" fmla="*/ 916250 h 6858000"/>
              <a:gd name="connsiteX1313" fmla="*/ 5109414 w 6569477"/>
              <a:gd name="connsiteY1313" fmla="*/ 874074 h 6858000"/>
              <a:gd name="connsiteX1314" fmla="*/ 5117847 w 6569477"/>
              <a:gd name="connsiteY1314" fmla="*/ 874073 h 6858000"/>
              <a:gd name="connsiteX1315" fmla="*/ 5126285 w 6569477"/>
              <a:gd name="connsiteY1315" fmla="*/ 882507 h 6858000"/>
              <a:gd name="connsiteX1316" fmla="*/ 5117848 w 6569477"/>
              <a:gd name="connsiteY1316" fmla="*/ 865636 h 6858000"/>
              <a:gd name="connsiteX1317" fmla="*/ 5109412 w 6569477"/>
              <a:gd name="connsiteY1317" fmla="*/ 857200 h 6858000"/>
              <a:gd name="connsiteX1318" fmla="*/ 5084104 w 6569477"/>
              <a:gd name="connsiteY1318" fmla="*/ 823460 h 6858000"/>
              <a:gd name="connsiteX1319" fmla="*/ 5084105 w 6569477"/>
              <a:gd name="connsiteY1319" fmla="*/ 815023 h 6858000"/>
              <a:gd name="connsiteX1320" fmla="*/ 5075670 w 6569477"/>
              <a:gd name="connsiteY1320" fmla="*/ 798150 h 6858000"/>
              <a:gd name="connsiteX1321" fmla="*/ 5067233 w 6569477"/>
              <a:gd name="connsiteY1321" fmla="*/ 798150 h 6858000"/>
              <a:gd name="connsiteX1322" fmla="*/ 5067232 w 6569477"/>
              <a:gd name="connsiteY1322" fmla="*/ 806587 h 6858000"/>
              <a:gd name="connsiteX1323" fmla="*/ 5058798 w 6569477"/>
              <a:gd name="connsiteY1323" fmla="*/ 781279 h 6858000"/>
              <a:gd name="connsiteX1324" fmla="*/ 5041925 w 6569477"/>
              <a:gd name="connsiteY1324" fmla="*/ 781279 h 6858000"/>
              <a:gd name="connsiteX1325" fmla="*/ 5041926 w 6569477"/>
              <a:gd name="connsiteY1325" fmla="*/ 764409 h 6858000"/>
              <a:gd name="connsiteX1326" fmla="*/ 5033489 w 6569477"/>
              <a:gd name="connsiteY1326" fmla="*/ 755973 h 6858000"/>
              <a:gd name="connsiteX1327" fmla="*/ 5033489 w 6569477"/>
              <a:gd name="connsiteY1327" fmla="*/ 747536 h 6858000"/>
              <a:gd name="connsiteX1328" fmla="*/ 5025055 w 6569477"/>
              <a:gd name="connsiteY1328" fmla="*/ 747536 h 6858000"/>
              <a:gd name="connsiteX1329" fmla="*/ 5025055 w 6569477"/>
              <a:gd name="connsiteY1329" fmla="*/ 755973 h 6858000"/>
              <a:gd name="connsiteX1330" fmla="*/ 4957570 w 6569477"/>
              <a:gd name="connsiteY1330" fmla="*/ 663182 h 6858000"/>
              <a:gd name="connsiteX1331" fmla="*/ 4949133 w 6569477"/>
              <a:gd name="connsiteY1331" fmla="*/ 646309 h 6858000"/>
              <a:gd name="connsiteX1332" fmla="*/ 4932264 w 6569477"/>
              <a:gd name="connsiteY1332" fmla="*/ 637873 h 6858000"/>
              <a:gd name="connsiteX1333" fmla="*/ 4932262 w 6569477"/>
              <a:gd name="connsiteY1333" fmla="*/ 644497 h 6858000"/>
              <a:gd name="connsiteX1334" fmla="*/ 4910645 w 6569477"/>
              <a:gd name="connsiteY1334" fmla="*/ 618234 h 6858000"/>
              <a:gd name="connsiteX1335" fmla="*/ 4839468 w 6569477"/>
              <a:gd name="connsiteY1335" fmla="*/ 519774 h 6858000"/>
              <a:gd name="connsiteX1336" fmla="*/ 4797289 w 6569477"/>
              <a:gd name="connsiteY1336" fmla="*/ 494466 h 6858000"/>
              <a:gd name="connsiteX1337" fmla="*/ 4797289 w 6569477"/>
              <a:gd name="connsiteY1337" fmla="*/ 469162 h 6858000"/>
              <a:gd name="connsiteX1338" fmla="*/ 4755109 w 6569477"/>
              <a:gd name="connsiteY1338" fmla="*/ 418545 h 6858000"/>
              <a:gd name="connsiteX1339" fmla="*/ 4721368 w 6569477"/>
              <a:gd name="connsiteY1339" fmla="*/ 401675 h 6858000"/>
              <a:gd name="connsiteX1340" fmla="*/ 4696060 w 6569477"/>
              <a:gd name="connsiteY1340" fmla="*/ 359495 h 6858000"/>
              <a:gd name="connsiteX1341" fmla="*/ 4704496 w 6569477"/>
              <a:gd name="connsiteY1341" fmla="*/ 359495 h 6858000"/>
              <a:gd name="connsiteX1342" fmla="*/ 4721369 w 6569477"/>
              <a:gd name="connsiteY1342" fmla="*/ 367932 h 6858000"/>
              <a:gd name="connsiteX1343" fmla="*/ 4712933 w 6569477"/>
              <a:gd name="connsiteY1343" fmla="*/ 351061 h 6858000"/>
              <a:gd name="connsiteX1344" fmla="*/ 4704497 w 6569477"/>
              <a:gd name="connsiteY1344" fmla="*/ 342625 h 6858000"/>
              <a:gd name="connsiteX1345" fmla="*/ 4729804 w 6569477"/>
              <a:gd name="connsiteY1345" fmla="*/ 359495 h 6858000"/>
              <a:gd name="connsiteX1346" fmla="*/ 4696060 w 6569477"/>
              <a:gd name="connsiteY1346" fmla="*/ 325754 h 6858000"/>
              <a:gd name="connsiteX1347" fmla="*/ 4687626 w 6569477"/>
              <a:gd name="connsiteY1347" fmla="*/ 317318 h 6858000"/>
              <a:gd name="connsiteX1348" fmla="*/ 4662317 w 6569477"/>
              <a:gd name="connsiteY1348" fmla="*/ 300447 h 6858000"/>
              <a:gd name="connsiteX1349" fmla="*/ 4670754 w 6569477"/>
              <a:gd name="connsiteY1349" fmla="*/ 317320 h 6858000"/>
              <a:gd name="connsiteX1350" fmla="*/ 4670753 w 6569477"/>
              <a:gd name="connsiteY1350" fmla="*/ 325755 h 6858000"/>
              <a:gd name="connsiteX1351" fmla="*/ 4645447 w 6569477"/>
              <a:gd name="connsiteY1351" fmla="*/ 300448 h 6858000"/>
              <a:gd name="connsiteX1352" fmla="*/ 4653882 w 6569477"/>
              <a:gd name="connsiteY1352" fmla="*/ 334188 h 6858000"/>
              <a:gd name="connsiteX1353" fmla="*/ 4620140 w 6569477"/>
              <a:gd name="connsiteY1353" fmla="*/ 275141 h 6858000"/>
              <a:gd name="connsiteX1354" fmla="*/ 4628578 w 6569477"/>
              <a:gd name="connsiteY1354" fmla="*/ 283575 h 6858000"/>
              <a:gd name="connsiteX1355" fmla="*/ 4645446 w 6569477"/>
              <a:gd name="connsiteY1355" fmla="*/ 283575 h 6858000"/>
              <a:gd name="connsiteX1356" fmla="*/ 4628576 w 6569477"/>
              <a:gd name="connsiteY1356" fmla="*/ 266706 h 6858000"/>
              <a:gd name="connsiteX1357" fmla="*/ 4628576 w 6569477"/>
              <a:gd name="connsiteY1357" fmla="*/ 258268 h 6858000"/>
              <a:gd name="connsiteX1358" fmla="*/ 4628578 w 6569477"/>
              <a:gd name="connsiteY1358" fmla="*/ 249831 h 6858000"/>
              <a:gd name="connsiteX1359" fmla="*/ 4637010 w 6569477"/>
              <a:gd name="connsiteY1359" fmla="*/ 249831 h 6858000"/>
              <a:gd name="connsiteX1360" fmla="*/ 4620140 w 6569477"/>
              <a:gd name="connsiteY1360" fmla="*/ 241397 h 6858000"/>
              <a:gd name="connsiteX1361" fmla="*/ 4611704 w 6569477"/>
              <a:gd name="connsiteY1361" fmla="*/ 232961 h 6858000"/>
              <a:gd name="connsiteX1362" fmla="*/ 4594835 w 6569477"/>
              <a:gd name="connsiteY1362" fmla="*/ 199218 h 6858000"/>
              <a:gd name="connsiteX1363" fmla="*/ 4603267 w 6569477"/>
              <a:gd name="connsiteY1363" fmla="*/ 207654 h 6858000"/>
              <a:gd name="connsiteX1364" fmla="*/ 4620140 w 6569477"/>
              <a:gd name="connsiteY1364" fmla="*/ 216090 h 6858000"/>
              <a:gd name="connsiteX1365" fmla="*/ 4603267 w 6569477"/>
              <a:gd name="connsiteY1365" fmla="*/ 190783 h 6858000"/>
              <a:gd name="connsiteX1366" fmla="*/ 4594832 w 6569477"/>
              <a:gd name="connsiteY1366" fmla="*/ 182347 h 6858000"/>
              <a:gd name="connsiteX1367" fmla="*/ 4586397 w 6569477"/>
              <a:gd name="connsiteY1367" fmla="*/ 173911 h 6858000"/>
              <a:gd name="connsiteX1368" fmla="*/ 4569526 w 6569477"/>
              <a:gd name="connsiteY1368" fmla="*/ 173913 h 6858000"/>
              <a:gd name="connsiteX1369" fmla="*/ 4577960 w 6569477"/>
              <a:gd name="connsiteY1369" fmla="*/ 190784 h 6858000"/>
              <a:gd name="connsiteX1370" fmla="*/ 4586396 w 6569477"/>
              <a:gd name="connsiteY1370" fmla="*/ 190783 h 6858000"/>
              <a:gd name="connsiteX1371" fmla="*/ 4594835 w 6569477"/>
              <a:gd name="connsiteY1371" fmla="*/ 199218 h 6858000"/>
              <a:gd name="connsiteX1372" fmla="*/ 4603267 w 6569477"/>
              <a:gd name="connsiteY1372" fmla="*/ 232961 h 6858000"/>
              <a:gd name="connsiteX1373" fmla="*/ 4594833 w 6569477"/>
              <a:gd name="connsiteY1373" fmla="*/ 224525 h 6858000"/>
              <a:gd name="connsiteX1374" fmla="*/ 4594835 w 6569477"/>
              <a:gd name="connsiteY1374" fmla="*/ 232961 h 6858000"/>
              <a:gd name="connsiteX1375" fmla="*/ 4594833 w 6569477"/>
              <a:gd name="connsiteY1375" fmla="*/ 241395 h 6858000"/>
              <a:gd name="connsiteX1376" fmla="*/ 4603266 w 6569477"/>
              <a:gd name="connsiteY1376" fmla="*/ 241396 h 6858000"/>
              <a:gd name="connsiteX1377" fmla="*/ 4611704 w 6569477"/>
              <a:gd name="connsiteY1377" fmla="*/ 249833 h 6858000"/>
              <a:gd name="connsiteX1378" fmla="*/ 4603267 w 6569477"/>
              <a:gd name="connsiteY1378" fmla="*/ 249831 h 6858000"/>
              <a:gd name="connsiteX1379" fmla="*/ 4611704 w 6569477"/>
              <a:gd name="connsiteY1379" fmla="*/ 258268 h 6858000"/>
              <a:gd name="connsiteX1380" fmla="*/ 4611703 w 6569477"/>
              <a:gd name="connsiteY1380" fmla="*/ 266704 h 6858000"/>
              <a:gd name="connsiteX1381" fmla="*/ 4552654 w 6569477"/>
              <a:gd name="connsiteY1381" fmla="*/ 207654 h 6858000"/>
              <a:gd name="connsiteX1382" fmla="*/ 4561090 w 6569477"/>
              <a:gd name="connsiteY1382" fmla="*/ 207654 h 6858000"/>
              <a:gd name="connsiteX1383" fmla="*/ 4569525 w 6569477"/>
              <a:gd name="connsiteY1383" fmla="*/ 207654 h 6858000"/>
              <a:gd name="connsiteX1384" fmla="*/ 4561090 w 6569477"/>
              <a:gd name="connsiteY1384" fmla="*/ 199218 h 6858000"/>
              <a:gd name="connsiteX1385" fmla="*/ 4552654 w 6569477"/>
              <a:gd name="connsiteY1385" fmla="*/ 199219 h 6858000"/>
              <a:gd name="connsiteX1386" fmla="*/ 4544217 w 6569477"/>
              <a:gd name="connsiteY1386" fmla="*/ 190783 h 6858000"/>
              <a:gd name="connsiteX1387" fmla="*/ 4527347 w 6569477"/>
              <a:gd name="connsiteY1387" fmla="*/ 157040 h 6858000"/>
              <a:gd name="connsiteX1388" fmla="*/ 4527346 w 6569477"/>
              <a:gd name="connsiteY1388" fmla="*/ 148604 h 6858000"/>
              <a:gd name="connsiteX1389" fmla="*/ 4518910 w 6569477"/>
              <a:gd name="connsiteY1389" fmla="*/ 140168 h 6858000"/>
              <a:gd name="connsiteX1390" fmla="*/ 4510474 w 6569477"/>
              <a:gd name="connsiteY1390" fmla="*/ 140168 h 6858000"/>
              <a:gd name="connsiteX1391" fmla="*/ 4510474 w 6569477"/>
              <a:gd name="connsiteY1391" fmla="*/ 148604 h 6858000"/>
              <a:gd name="connsiteX1392" fmla="*/ 4476732 w 6569477"/>
              <a:gd name="connsiteY1392" fmla="*/ 106427 h 6858000"/>
              <a:gd name="connsiteX1393" fmla="*/ 4468297 w 6569477"/>
              <a:gd name="connsiteY1393" fmla="*/ 97990 h 6858000"/>
              <a:gd name="connsiteX1394" fmla="*/ 4459861 w 6569477"/>
              <a:gd name="connsiteY1394" fmla="*/ 97990 h 6858000"/>
              <a:gd name="connsiteX1395" fmla="*/ 4459861 w 6569477"/>
              <a:gd name="connsiteY1395" fmla="*/ 106428 h 6858000"/>
              <a:gd name="connsiteX1396" fmla="*/ 4426117 w 6569477"/>
              <a:gd name="connsiteY1396" fmla="*/ 89554 h 6858000"/>
              <a:gd name="connsiteX1397" fmla="*/ 4388156 w 6569477"/>
              <a:gd name="connsiteY1397" fmla="*/ 29450 h 6858000"/>
              <a:gd name="connsiteX1398" fmla="*/ 4360109 w 6569477"/>
              <a:gd name="connsiteY1398" fmla="*/ 0 h 6858000"/>
              <a:gd name="connsiteX1399" fmla="*/ 4638592 w 6569477"/>
              <a:gd name="connsiteY1399" fmla="*/ 0 h 6858000"/>
              <a:gd name="connsiteX1400" fmla="*/ 4699158 w 6569477"/>
              <a:gd name="connsiteY1400" fmla="*/ 62995 h 6858000"/>
              <a:gd name="connsiteX1401" fmla="*/ 5404662 w 6569477"/>
              <a:gd name="connsiteY1401" fmla="*/ 1051221 h 6858000"/>
              <a:gd name="connsiteX1402" fmla="*/ 5938418 w 6569477"/>
              <a:gd name="connsiteY1402" fmla="*/ 2935851 h 6858000"/>
              <a:gd name="connsiteX1403" fmla="*/ 5947253 w 6569477"/>
              <a:gd name="connsiteY1403" fmla="*/ 3112842 h 6858000"/>
              <a:gd name="connsiteX1404" fmla="*/ 5951125 w 6569477"/>
              <a:gd name="connsiteY1404" fmla="*/ 3133338 h 6858000"/>
              <a:gd name="connsiteX1405" fmla="*/ 5950868 w 6569477"/>
              <a:gd name="connsiteY1405" fmla="*/ 3126941 h 6858000"/>
              <a:gd name="connsiteX1406" fmla="*/ 5953938 w 6569477"/>
              <a:gd name="connsiteY1406" fmla="*/ 3123616 h 6858000"/>
              <a:gd name="connsiteX1407" fmla="*/ 5954453 w 6569477"/>
              <a:gd name="connsiteY1407" fmla="*/ 3136408 h 6858000"/>
              <a:gd name="connsiteX1408" fmla="*/ 5957779 w 6569477"/>
              <a:gd name="connsiteY1408" fmla="*/ 3139480 h 6858000"/>
              <a:gd name="connsiteX1409" fmla="*/ 5954710 w 6569477"/>
              <a:gd name="connsiteY1409" fmla="*/ 3142804 h 6858000"/>
              <a:gd name="connsiteX1410" fmla="*/ 5960116 w 6569477"/>
              <a:gd name="connsiteY1410" fmla="*/ 3277128 h 6858000"/>
              <a:gd name="connsiteX1411" fmla="*/ 5972174 w 6569477"/>
              <a:gd name="connsiteY1411" fmla="*/ 3417593 h 6858000"/>
              <a:gd name="connsiteX1412" fmla="*/ 5962709 w 6569477"/>
              <a:gd name="connsiteY1412" fmla="*/ 3421173 h 6858000"/>
              <a:gd name="connsiteX1413" fmla="*/ 5968094 w 6569477"/>
              <a:gd name="connsiteY1413" fmla="*/ 3475415 h 6858000"/>
              <a:gd name="connsiteX1414" fmla="*/ 5964787 w 6569477"/>
              <a:gd name="connsiteY1414" fmla="*/ 3552426 h 6858000"/>
              <a:gd name="connsiteX1415" fmla="*/ 5951498 w 6569477"/>
              <a:gd name="connsiteY1415" fmla="*/ 3620225 h 6858000"/>
              <a:gd name="connsiteX1416" fmla="*/ 5941518 w 6569477"/>
              <a:gd name="connsiteY1416" fmla="*/ 3611013 h 6858000"/>
              <a:gd name="connsiteX1417" fmla="*/ 5933358 w 6569477"/>
              <a:gd name="connsiteY1417" fmla="*/ 3726657 h 6858000"/>
              <a:gd name="connsiteX1418" fmla="*/ 5932401 w 6569477"/>
              <a:gd name="connsiteY1418" fmla="*/ 3750159 h 6858000"/>
              <a:gd name="connsiteX1419" fmla="*/ 5936112 w 6569477"/>
              <a:gd name="connsiteY1419" fmla="*/ 3742197 h 6858000"/>
              <a:gd name="connsiteX1420" fmla="*/ 5931041 w 6569477"/>
              <a:gd name="connsiteY1420" fmla="*/ 3783572 h 6858000"/>
              <a:gd name="connsiteX1421" fmla="*/ 5930942 w 6569477"/>
              <a:gd name="connsiteY1421" fmla="*/ 3786013 h 6858000"/>
              <a:gd name="connsiteX1422" fmla="*/ 5930199 w 6569477"/>
              <a:gd name="connsiteY1422" fmla="*/ 3790443 h 6858000"/>
              <a:gd name="connsiteX1423" fmla="*/ 5909750 w 6569477"/>
              <a:gd name="connsiteY1423" fmla="*/ 3957308 h 6858000"/>
              <a:gd name="connsiteX1424" fmla="*/ 5877062 w 6569477"/>
              <a:gd name="connsiteY1424" fmla="*/ 4172416 h 6858000"/>
              <a:gd name="connsiteX1425" fmla="*/ 5868625 w 6569477"/>
              <a:gd name="connsiteY1425" fmla="*/ 4214595 h 6858000"/>
              <a:gd name="connsiteX1426" fmla="*/ 5609277 w 6569477"/>
              <a:gd name="connsiteY1426" fmla="*/ 5137233 h 6858000"/>
              <a:gd name="connsiteX1427" fmla="*/ 5491924 w 6569477"/>
              <a:gd name="connsiteY1427" fmla="*/ 5411666 h 6858000"/>
              <a:gd name="connsiteX1428" fmla="*/ 5491547 w 6569477"/>
              <a:gd name="connsiteY1428" fmla="*/ 5414872 h 6858000"/>
              <a:gd name="connsiteX1429" fmla="*/ 5487221 w 6569477"/>
              <a:gd name="connsiteY1429" fmla="*/ 5422780 h 6858000"/>
              <a:gd name="connsiteX1430" fmla="*/ 5489486 w 6569477"/>
              <a:gd name="connsiteY1430" fmla="*/ 5427576 h 6858000"/>
              <a:gd name="connsiteX1431" fmla="*/ 5484693 w 6569477"/>
              <a:gd name="connsiteY1431" fmla="*/ 5429840 h 6858000"/>
              <a:gd name="connsiteX1432" fmla="*/ 5431604 w 6569477"/>
              <a:gd name="connsiteY1432" fmla="*/ 5578103 h 6858000"/>
              <a:gd name="connsiteX1433" fmla="*/ 5383045 w 6569477"/>
              <a:gd name="connsiteY1433" fmla="*/ 5735954 h 6858000"/>
              <a:gd name="connsiteX1434" fmla="*/ 5371193 w 6569477"/>
              <a:gd name="connsiteY1434" fmla="*/ 5735689 h 6858000"/>
              <a:gd name="connsiteX1435" fmla="*/ 5353234 w 6569477"/>
              <a:gd name="connsiteY1435" fmla="*/ 5796964 h 6858000"/>
              <a:gd name="connsiteX1436" fmla="*/ 5315838 w 6569477"/>
              <a:gd name="connsiteY1436" fmla="*/ 5879154 h 6858000"/>
              <a:gd name="connsiteX1437" fmla="*/ 5271646 w 6569477"/>
              <a:gd name="connsiteY1437" fmla="*/ 5946958 h 6858000"/>
              <a:gd name="connsiteX1438" fmla="*/ 5264849 w 6569477"/>
              <a:gd name="connsiteY1438" fmla="*/ 5932571 h 6858000"/>
              <a:gd name="connsiteX1439" fmla="*/ 5205226 w 6569477"/>
              <a:gd name="connsiteY1439" fmla="*/ 6054591 h 6858000"/>
              <a:gd name="connsiteX1440" fmla="*/ 5133488 w 6569477"/>
              <a:gd name="connsiteY1440" fmla="*/ 6188200 h 6858000"/>
              <a:gd name="connsiteX1441" fmla="*/ 5117105 w 6569477"/>
              <a:gd name="connsiteY1441" fmla="*/ 6178342 h 6858000"/>
              <a:gd name="connsiteX1442" fmla="*/ 5104989 w 6569477"/>
              <a:gd name="connsiteY1442" fmla="*/ 6189932 h 6858000"/>
              <a:gd name="connsiteX1443" fmla="*/ 5105252 w 6569477"/>
              <a:gd name="connsiteY1443" fmla="*/ 6178076 h 6858000"/>
              <a:gd name="connsiteX1444" fmla="*/ 5107780 w 6569477"/>
              <a:gd name="connsiteY1444" fmla="*/ 6171017 h 6858000"/>
              <a:gd name="connsiteX1445" fmla="*/ 5110570 w 6569477"/>
              <a:gd name="connsiteY1445" fmla="*/ 6152101 h 6858000"/>
              <a:gd name="connsiteX1446" fmla="*/ 5117630 w 6569477"/>
              <a:gd name="connsiteY1446" fmla="*/ 6154631 h 6858000"/>
              <a:gd name="connsiteX1447" fmla="*/ 5124951 w 6569477"/>
              <a:gd name="connsiteY1447" fmla="*/ 6145306 h 6858000"/>
              <a:gd name="connsiteX1448" fmla="*/ 5124689 w 6569477"/>
              <a:gd name="connsiteY1448" fmla="*/ 6157162 h 6858000"/>
              <a:gd name="connsiteX1449" fmla="*/ 5122160 w 6569477"/>
              <a:gd name="connsiteY1449" fmla="*/ 6164222 h 6858000"/>
              <a:gd name="connsiteX1450" fmla="*/ 5161821 w 6569477"/>
              <a:gd name="connsiteY1450" fmla="*/ 6086827 h 6858000"/>
              <a:gd name="connsiteX1451" fmla="*/ 5223710 w 6569477"/>
              <a:gd name="connsiteY1451" fmla="*/ 5969604 h 6858000"/>
              <a:gd name="connsiteX1452" fmla="*/ 5255262 w 6569477"/>
              <a:gd name="connsiteY1452" fmla="*/ 5937100 h 6858000"/>
              <a:gd name="connsiteX1453" fmla="*/ 5265899 w 6569477"/>
              <a:gd name="connsiteY1453" fmla="*/ 5885149 h 6858000"/>
              <a:gd name="connsiteX1454" fmla="*/ 5310355 w 6569477"/>
              <a:gd name="connsiteY1454" fmla="*/ 5805490 h 6858000"/>
              <a:gd name="connsiteX1455" fmla="*/ 5342957 w 6569477"/>
              <a:gd name="connsiteY1455" fmla="*/ 5725565 h 6858000"/>
              <a:gd name="connsiteX1456" fmla="*/ 5359603 w 6569477"/>
              <a:gd name="connsiteY1456" fmla="*/ 5723566 h 6858000"/>
              <a:gd name="connsiteX1457" fmla="*/ 5405162 w 6569477"/>
              <a:gd name="connsiteY1457" fmla="*/ 5607458 h 6858000"/>
              <a:gd name="connsiteX1458" fmla="*/ 5419834 w 6569477"/>
              <a:gd name="connsiteY1458" fmla="*/ 5556614 h 6858000"/>
              <a:gd name="connsiteX1459" fmla="*/ 5343783 w 6569477"/>
              <a:gd name="connsiteY1459" fmla="*/ 5707015 h 6858000"/>
              <a:gd name="connsiteX1460" fmla="*/ 4588841 w 6569477"/>
              <a:gd name="connsiteY1460" fmla="*/ 6742552 h 6858000"/>
              <a:gd name="connsiteX1461" fmla="*/ 4469515 w 6569477"/>
              <a:gd name="connsiteY1461" fmla="*/ 6858000 h 6858000"/>
              <a:gd name="connsiteX1462" fmla="*/ 4102414 w 6569477"/>
              <a:gd name="connsiteY1462" fmla="*/ 6858000 h 6858000"/>
              <a:gd name="connsiteX1463" fmla="*/ 4156175 w 6569477"/>
              <a:gd name="connsiteY1463" fmla="*/ 6787476 h 6858000"/>
              <a:gd name="connsiteX1464" fmla="*/ 4333324 w 6569477"/>
              <a:gd name="connsiteY1464" fmla="*/ 6525971 h 6858000"/>
              <a:gd name="connsiteX1465" fmla="*/ 4350197 w 6569477"/>
              <a:gd name="connsiteY1465" fmla="*/ 6551277 h 6858000"/>
              <a:gd name="connsiteX1466" fmla="*/ 4451424 w 6569477"/>
              <a:gd name="connsiteY1466" fmla="*/ 6365693 h 6858000"/>
              <a:gd name="connsiteX1467" fmla="*/ 4527346 w 6569477"/>
              <a:gd name="connsiteY1467" fmla="*/ 6225714 h 6858000"/>
              <a:gd name="connsiteX1468" fmla="*/ 4556321 w 6569477"/>
              <a:gd name="connsiteY1468" fmla="*/ 6179312 h 6858000"/>
              <a:gd name="connsiteX1469" fmla="*/ 4561089 w 6569477"/>
              <a:gd name="connsiteY1469" fmla="*/ 6180105 h 6858000"/>
              <a:gd name="connsiteX1470" fmla="*/ 4577961 w 6569477"/>
              <a:gd name="connsiteY1470" fmla="*/ 6171673 h 6858000"/>
              <a:gd name="connsiteX1471" fmla="*/ 4586396 w 6569477"/>
              <a:gd name="connsiteY1471" fmla="*/ 6171671 h 6858000"/>
              <a:gd name="connsiteX1472" fmla="*/ 4603267 w 6569477"/>
              <a:gd name="connsiteY1472" fmla="*/ 6129493 h 6858000"/>
              <a:gd name="connsiteX1473" fmla="*/ 4620139 w 6569477"/>
              <a:gd name="connsiteY1473" fmla="*/ 6112623 h 6858000"/>
              <a:gd name="connsiteX1474" fmla="*/ 4620140 w 6569477"/>
              <a:gd name="connsiteY1474" fmla="*/ 6104185 h 6858000"/>
              <a:gd name="connsiteX1475" fmla="*/ 4611704 w 6569477"/>
              <a:gd name="connsiteY1475" fmla="*/ 6104186 h 6858000"/>
              <a:gd name="connsiteX1476" fmla="*/ 4645446 w 6569477"/>
              <a:gd name="connsiteY1476" fmla="*/ 6049356 h 6858000"/>
              <a:gd name="connsiteX1477" fmla="*/ 4658579 w 6569477"/>
              <a:gd name="connsiteY1477" fmla="*/ 6024607 h 6858000"/>
              <a:gd name="connsiteX1478" fmla="*/ 4657191 w 6569477"/>
              <a:gd name="connsiteY1478" fmla="*/ 6022823 h 6858000"/>
              <a:gd name="connsiteX1479" fmla="*/ 4637720 w 6569477"/>
              <a:gd name="connsiteY1479" fmla="*/ 6031225 h 6858000"/>
              <a:gd name="connsiteX1480" fmla="*/ 4625218 w 6569477"/>
              <a:gd name="connsiteY1480" fmla="*/ 6042395 h 6858000"/>
              <a:gd name="connsiteX1481" fmla="*/ 4625358 w 6569477"/>
              <a:gd name="connsiteY1481" fmla="*/ 6039920 h 6858000"/>
              <a:gd name="connsiteX1482" fmla="*/ 4603267 w 6569477"/>
              <a:gd name="connsiteY1482" fmla="*/ 6062007 h 6858000"/>
              <a:gd name="connsiteX1483" fmla="*/ 4620139 w 6569477"/>
              <a:gd name="connsiteY1483" fmla="*/ 6036700 h 6858000"/>
              <a:gd name="connsiteX1484" fmla="*/ 4502039 w 6569477"/>
              <a:gd name="connsiteY1484" fmla="*/ 6188543 h 6858000"/>
              <a:gd name="connsiteX1485" fmla="*/ 4383940 w 6569477"/>
              <a:gd name="connsiteY1485" fmla="*/ 6357257 h 6858000"/>
              <a:gd name="connsiteX1486" fmla="*/ 4367067 w 6569477"/>
              <a:gd name="connsiteY1486" fmla="*/ 6357256 h 6858000"/>
              <a:gd name="connsiteX1487" fmla="*/ 4240530 w 6569477"/>
              <a:gd name="connsiteY1487" fmla="*/ 6492227 h 6858000"/>
              <a:gd name="connsiteX1488" fmla="*/ 4189918 w 6569477"/>
              <a:gd name="connsiteY1488" fmla="*/ 6542842 h 6858000"/>
              <a:gd name="connsiteX1489" fmla="*/ 4173045 w 6569477"/>
              <a:gd name="connsiteY1489" fmla="*/ 6568148 h 6858000"/>
              <a:gd name="connsiteX1490" fmla="*/ 4130868 w 6569477"/>
              <a:gd name="connsiteY1490" fmla="*/ 6601891 h 6858000"/>
              <a:gd name="connsiteX1491" fmla="*/ 4054944 w 6569477"/>
              <a:gd name="connsiteY1491" fmla="*/ 6686246 h 6858000"/>
              <a:gd name="connsiteX1492" fmla="*/ 3979024 w 6569477"/>
              <a:gd name="connsiteY1492" fmla="*/ 6762169 h 6858000"/>
              <a:gd name="connsiteX1493" fmla="*/ 3916151 w 6569477"/>
              <a:gd name="connsiteY1493" fmla="*/ 6823459 h 6858000"/>
              <a:gd name="connsiteX1494" fmla="*/ 3874750 w 6569477"/>
              <a:gd name="connsiteY1494" fmla="*/ 6858000 h 6858000"/>
              <a:gd name="connsiteX1495" fmla="*/ 3809992 w 6569477"/>
              <a:gd name="connsiteY1495" fmla="*/ 6858000 h 6858000"/>
              <a:gd name="connsiteX1496" fmla="*/ 3835617 w 6569477"/>
              <a:gd name="connsiteY1496" fmla="*/ 6838089 h 6858000"/>
              <a:gd name="connsiteX1497" fmla="*/ 4139304 w 6569477"/>
              <a:gd name="connsiteY1497" fmla="*/ 6576584 h 6858000"/>
              <a:gd name="connsiteX1498" fmla="*/ 4046510 w 6569477"/>
              <a:gd name="connsiteY1498" fmla="*/ 6652505 h 6858000"/>
              <a:gd name="connsiteX1499" fmla="*/ 4021202 w 6569477"/>
              <a:gd name="connsiteY1499" fmla="*/ 6660941 h 6858000"/>
              <a:gd name="connsiteX1500" fmla="*/ 3810311 w 6569477"/>
              <a:gd name="connsiteY1500" fmla="*/ 6829655 h 6858000"/>
              <a:gd name="connsiteX1501" fmla="*/ 3774445 w 6569477"/>
              <a:gd name="connsiteY1501" fmla="*/ 6858000 h 6858000"/>
              <a:gd name="connsiteX1502" fmla="*/ 3720522 w 6569477"/>
              <a:gd name="connsiteY1502" fmla="*/ 6858000 h 6858000"/>
              <a:gd name="connsiteX1503" fmla="*/ 3734388 w 6569477"/>
              <a:gd name="connsiteY1503" fmla="*/ 6846525 h 6858000"/>
              <a:gd name="connsiteX1504" fmla="*/ 3768132 w 6569477"/>
              <a:gd name="connsiteY1504" fmla="*/ 6821217 h 6858000"/>
              <a:gd name="connsiteX1505" fmla="*/ 3869358 w 6569477"/>
              <a:gd name="connsiteY1505" fmla="*/ 6745298 h 6858000"/>
              <a:gd name="connsiteX1506" fmla="*/ 3911538 w 6569477"/>
              <a:gd name="connsiteY1506" fmla="*/ 6711555 h 6858000"/>
              <a:gd name="connsiteX1507" fmla="*/ 3919975 w 6569477"/>
              <a:gd name="connsiteY1507" fmla="*/ 6711555 h 6858000"/>
              <a:gd name="connsiteX1508" fmla="*/ 3928411 w 6569477"/>
              <a:gd name="connsiteY1508" fmla="*/ 6703118 h 6858000"/>
              <a:gd name="connsiteX1509" fmla="*/ 3928411 w 6569477"/>
              <a:gd name="connsiteY1509" fmla="*/ 6694684 h 6858000"/>
              <a:gd name="connsiteX1510" fmla="*/ 3936845 w 6569477"/>
              <a:gd name="connsiteY1510" fmla="*/ 6694684 h 6858000"/>
              <a:gd name="connsiteX1511" fmla="*/ 4097124 w 6569477"/>
              <a:gd name="connsiteY1511" fmla="*/ 6551277 h 6858000"/>
              <a:gd name="connsiteX1512" fmla="*/ 4113995 w 6569477"/>
              <a:gd name="connsiteY1512" fmla="*/ 6542841 h 6858000"/>
              <a:gd name="connsiteX1513" fmla="*/ 4122431 w 6569477"/>
              <a:gd name="connsiteY1513" fmla="*/ 6542841 h 6858000"/>
              <a:gd name="connsiteX1514" fmla="*/ 4130869 w 6569477"/>
              <a:gd name="connsiteY1514" fmla="*/ 6534407 h 6858000"/>
              <a:gd name="connsiteX1515" fmla="*/ 4130868 w 6569477"/>
              <a:gd name="connsiteY1515" fmla="*/ 6525971 h 6858000"/>
              <a:gd name="connsiteX1516" fmla="*/ 4189919 w 6569477"/>
              <a:gd name="connsiteY1516" fmla="*/ 6458484 h 6858000"/>
              <a:gd name="connsiteX1517" fmla="*/ 4198354 w 6569477"/>
              <a:gd name="connsiteY1517" fmla="*/ 6450050 h 6858000"/>
              <a:gd name="connsiteX1518" fmla="*/ 4206790 w 6569477"/>
              <a:gd name="connsiteY1518" fmla="*/ 6433178 h 6858000"/>
              <a:gd name="connsiteX1519" fmla="*/ 4190270 w 6569477"/>
              <a:gd name="connsiteY1519" fmla="*/ 6433178 h 6858000"/>
              <a:gd name="connsiteX1520" fmla="*/ 4207843 w 6569477"/>
              <a:gd name="connsiteY1520" fmla="*/ 6416307 h 6858000"/>
              <a:gd name="connsiteX1521" fmla="*/ 4215199 w 6569477"/>
              <a:gd name="connsiteY1521" fmla="*/ 6391088 h 6858000"/>
              <a:gd name="connsiteX1522" fmla="*/ 4215378 w 6569477"/>
              <a:gd name="connsiteY1522" fmla="*/ 6390919 h 6858000"/>
              <a:gd name="connsiteX1523" fmla="*/ 4244751 w 6569477"/>
              <a:gd name="connsiteY1523" fmla="*/ 6375183 h 6858000"/>
              <a:gd name="connsiteX1524" fmla="*/ 4274275 w 6569477"/>
              <a:gd name="connsiteY1524" fmla="*/ 6340386 h 6858000"/>
              <a:gd name="connsiteX1525" fmla="*/ 4282710 w 6569477"/>
              <a:gd name="connsiteY1525" fmla="*/ 6340386 h 6858000"/>
              <a:gd name="connsiteX1526" fmla="*/ 4282712 w 6569477"/>
              <a:gd name="connsiteY1526" fmla="*/ 6331950 h 6858000"/>
              <a:gd name="connsiteX1527" fmla="*/ 4282711 w 6569477"/>
              <a:gd name="connsiteY1527" fmla="*/ 6323514 h 6858000"/>
              <a:gd name="connsiteX1528" fmla="*/ 4308018 w 6569477"/>
              <a:gd name="connsiteY1528" fmla="*/ 6315078 h 6858000"/>
              <a:gd name="connsiteX1529" fmla="*/ 4299581 w 6569477"/>
              <a:gd name="connsiteY1529" fmla="*/ 6323514 h 6858000"/>
              <a:gd name="connsiteX1530" fmla="*/ 4291147 w 6569477"/>
              <a:gd name="connsiteY1530" fmla="*/ 6340386 h 6858000"/>
              <a:gd name="connsiteX1531" fmla="*/ 4308019 w 6569477"/>
              <a:gd name="connsiteY1531" fmla="*/ 6331950 h 6858000"/>
              <a:gd name="connsiteX1532" fmla="*/ 4316453 w 6569477"/>
              <a:gd name="connsiteY1532" fmla="*/ 6331950 h 6858000"/>
              <a:gd name="connsiteX1533" fmla="*/ 4282711 w 6569477"/>
              <a:gd name="connsiteY1533" fmla="*/ 6374128 h 6858000"/>
              <a:gd name="connsiteX1534" fmla="*/ 4544217 w 6569477"/>
              <a:gd name="connsiteY1534" fmla="*/ 6104187 h 6858000"/>
              <a:gd name="connsiteX1535" fmla="*/ 4569526 w 6569477"/>
              <a:gd name="connsiteY1535" fmla="*/ 6070442 h 6858000"/>
              <a:gd name="connsiteX1536" fmla="*/ 4577961 w 6569477"/>
              <a:gd name="connsiteY1536" fmla="*/ 6062009 h 6858000"/>
              <a:gd name="connsiteX1537" fmla="*/ 4683408 w 6569477"/>
              <a:gd name="connsiteY1537" fmla="*/ 5931256 h 6858000"/>
              <a:gd name="connsiteX1538" fmla="*/ 4748312 w 6569477"/>
              <a:gd name="connsiteY1538" fmla="*/ 5835198 h 6858000"/>
              <a:gd name="connsiteX1539" fmla="*/ 4751363 w 6569477"/>
              <a:gd name="connsiteY1539" fmla="*/ 5826231 h 6858000"/>
              <a:gd name="connsiteX1540" fmla="*/ 4767931 w 6569477"/>
              <a:gd name="connsiteY1540" fmla="*/ 5806085 h 6858000"/>
              <a:gd name="connsiteX1541" fmla="*/ 4768003 w 6569477"/>
              <a:gd name="connsiteY1541" fmla="*/ 5806053 h 6858000"/>
              <a:gd name="connsiteX1542" fmla="*/ 4788853 w 6569477"/>
              <a:gd name="connsiteY1542" fmla="*/ 5775196 h 6858000"/>
              <a:gd name="connsiteX1543" fmla="*/ 4792070 w 6569477"/>
              <a:gd name="connsiteY1543" fmla="*/ 5772856 h 6858000"/>
              <a:gd name="connsiteX1544" fmla="*/ 4793063 w 6569477"/>
              <a:gd name="connsiteY1544" fmla="*/ 5765638 h 6858000"/>
              <a:gd name="connsiteX1545" fmla="*/ 4796398 w 6569477"/>
              <a:gd name="connsiteY1545" fmla="*/ 5743259 h 6858000"/>
              <a:gd name="connsiteX1546" fmla="*/ 4843536 w 6569477"/>
              <a:gd name="connsiteY1546" fmla="*/ 5665159 h 6858000"/>
              <a:gd name="connsiteX1547" fmla="*/ 4878837 w 6569477"/>
              <a:gd name="connsiteY1547" fmla="*/ 5586387 h 6858000"/>
              <a:gd name="connsiteX1548" fmla="*/ 4895541 w 6569477"/>
              <a:gd name="connsiteY1548" fmla="*/ 5584956 h 6858000"/>
              <a:gd name="connsiteX1549" fmla="*/ 4981973 w 6569477"/>
              <a:gd name="connsiteY1549" fmla="*/ 5357045 h 6858000"/>
              <a:gd name="connsiteX1550" fmla="*/ 4962502 w 6569477"/>
              <a:gd name="connsiteY1550" fmla="*/ 5365447 h 6858000"/>
              <a:gd name="connsiteX1551" fmla="*/ 5038742 w 6569477"/>
              <a:gd name="connsiteY1551" fmla="*/ 5234354 h 6858000"/>
              <a:gd name="connsiteX1552" fmla="*/ 5031211 w 6569477"/>
              <a:gd name="connsiteY1552" fmla="*/ 5283813 h 6858000"/>
              <a:gd name="connsiteX1553" fmla="*/ 5033979 w 6569477"/>
              <a:gd name="connsiteY1553" fmla="*/ 5276843 h 6858000"/>
              <a:gd name="connsiteX1554" fmla="*/ 5038846 w 6569477"/>
              <a:gd name="connsiteY1554" fmla="*/ 5274743 h 6858000"/>
              <a:gd name="connsiteX1555" fmla="*/ 5033312 w 6569477"/>
              <a:gd name="connsiteY1555" fmla="*/ 5288683 h 6858000"/>
              <a:gd name="connsiteX1556" fmla="*/ 5035413 w 6569477"/>
              <a:gd name="connsiteY1556" fmla="*/ 5293552 h 6858000"/>
              <a:gd name="connsiteX1557" fmla="*/ 5030545 w 6569477"/>
              <a:gd name="connsiteY1557" fmla="*/ 5295653 h 6858000"/>
              <a:gd name="connsiteX1558" fmla="*/ 4972446 w 6569477"/>
              <a:gd name="connsiteY1558" fmla="*/ 5442024 h 6858000"/>
              <a:gd name="connsiteX1559" fmla="*/ 4918549 w 6569477"/>
              <a:gd name="connsiteY1559" fmla="*/ 5598134 h 6858000"/>
              <a:gd name="connsiteX1560" fmla="*/ 4906713 w 6569477"/>
              <a:gd name="connsiteY1560" fmla="*/ 5597465 h 6858000"/>
              <a:gd name="connsiteX1561" fmla="*/ 4886681 w 6569477"/>
              <a:gd name="connsiteY1561" fmla="*/ 5658095 h 6858000"/>
              <a:gd name="connsiteX1562" fmla="*/ 4846511 w 6569477"/>
              <a:gd name="connsiteY1562" fmla="*/ 5738966 h 6858000"/>
              <a:gd name="connsiteX1563" fmla="*/ 4800039 w 6569477"/>
              <a:gd name="connsiteY1563" fmla="*/ 5805228 h 6858000"/>
              <a:gd name="connsiteX1564" fmla="*/ 4796888 w 6569477"/>
              <a:gd name="connsiteY1564" fmla="*/ 5797923 h 6858000"/>
              <a:gd name="connsiteX1565" fmla="*/ 4793961 w 6569477"/>
              <a:gd name="connsiteY1565" fmla="*/ 5791139 h 6858000"/>
              <a:gd name="connsiteX1566" fmla="*/ 4788854 w 6569477"/>
              <a:gd name="connsiteY1566" fmla="*/ 5800502 h 6858000"/>
              <a:gd name="connsiteX1567" fmla="*/ 4788524 w 6569477"/>
              <a:gd name="connsiteY1567" fmla="*/ 5800530 h 6858000"/>
              <a:gd name="connsiteX1568" fmla="*/ 4772434 w 6569477"/>
              <a:gd name="connsiteY1568" fmla="*/ 5831127 h 6858000"/>
              <a:gd name="connsiteX1569" fmla="*/ 4771983 w 6569477"/>
              <a:gd name="connsiteY1569" fmla="*/ 5834245 h 6858000"/>
              <a:gd name="connsiteX1570" fmla="*/ 4770615 w 6569477"/>
              <a:gd name="connsiteY1570" fmla="*/ 5834587 h 6858000"/>
              <a:gd name="connsiteX1571" fmla="*/ 4763546 w 6569477"/>
              <a:gd name="connsiteY1571" fmla="*/ 5848027 h 6858000"/>
              <a:gd name="connsiteX1572" fmla="*/ 4763547 w 6569477"/>
              <a:gd name="connsiteY1572" fmla="*/ 5851116 h 6858000"/>
              <a:gd name="connsiteX1573" fmla="*/ 4729804 w 6569477"/>
              <a:gd name="connsiteY1573" fmla="*/ 5927037 h 6858000"/>
              <a:gd name="connsiteX1574" fmla="*/ 4738240 w 6569477"/>
              <a:gd name="connsiteY1574" fmla="*/ 5910164 h 6858000"/>
              <a:gd name="connsiteX1575" fmla="*/ 4738240 w 6569477"/>
              <a:gd name="connsiteY1575" fmla="*/ 5927039 h 6858000"/>
              <a:gd name="connsiteX1576" fmla="*/ 4755110 w 6569477"/>
              <a:gd name="connsiteY1576" fmla="*/ 5918603 h 6858000"/>
              <a:gd name="connsiteX1577" fmla="*/ 4755112 w 6569477"/>
              <a:gd name="connsiteY1577" fmla="*/ 5927039 h 6858000"/>
              <a:gd name="connsiteX1578" fmla="*/ 4746676 w 6569477"/>
              <a:gd name="connsiteY1578" fmla="*/ 5935473 h 6858000"/>
              <a:gd name="connsiteX1579" fmla="*/ 4746678 w 6569477"/>
              <a:gd name="connsiteY1579" fmla="*/ 5943907 h 6858000"/>
              <a:gd name="connsiteX1580" fmla="*/ 4721368 w 6569477"/>
              <a:gd name="connsiteY1580" fmla="*/ 5994521 h 6858000"/>
              <a:gd name="connsiteX1581" fmla="*/ 4721369 w 6569477"/>
              <a:gd name="connsiteY1581" fmla="*/ 6002959 h 6858000"/>
              <a:gd name="connsiteX1582" fmla="*/ 4729804 w 6569477"/>
              <a:gd name="connsiteY1582" fmla="*/ 5994523 h 6858000"/>
              <a:gd name="connsiteX1583" fmla="*/ 4738240 w 6569477"/>
              <a:gd name="connsiteY1583" fmla="*/ 5994523 h 6858000"/>
              <a:gd name="connsiteX1584" fmla="*/ 4653883 w 6569477"/>
              <a:gd name="connsiteY1584" fmla="*/ 6146366 h 6858000"/>
              <a:gd name="connsiteX1585" fmla="*/ 4561090 w 6569477"/>
              <a:gd name="connsiteY1585" fmla="*/ 6289771 h 6858000"/>
              <a:gd name="connsiteX1586" fmla="*/ 4561089 w 6569477"/>
              <a:gd name="connsiteY1586" fmla="*/ 6298205 h 6858000"/>
              <a:gd name="connsiteX1587" fmla="*/ 4552654 w 6569477"/>
              <a:gd name="connsiteY1587" fmla="*/ 6298207 h 6858000"/>
              <a:gd name="connsiteX1588" fmla="*/ 4552653 w 6569477"/>
              <a:gd name="connsiteY1588" fmla="*/ 6306643 h 6858000"/>
              <a:gd name="connsiteX1589" fmla="*/ 4544217 w 6569477"/>
              <a:gd name="connsiteY1589" fmla="*/ 6315080 h 6858000"/>
              <a:gd name="connsiteX1590" fmla="*/ 4527347 w 6569477"/>
              <a:gd name="connsiteY1590" fmla="*/ 6340384 h 6858000"/>
              <a:gd name="connsiteX1591" fmla="*/ 4527349 w 6569477"/>
              <a:gd name="connsiteY1591" fmla="*/ 6357257 h 6858000"/>
              <a:gd name="connsiteX1592" fmla="*/ 4544216 w 6569477"/>
              <a:gd name="connsiteY1592" fmla="*/ 6323514 h 6858000"/>
              <a:gd name="connsiteX1593" fmla="*/ 4552655 w 6569477"/>
              <a:gd name="connsiteY1593" fmla="*/ 6323514 h 6858000"/>
              <a:gd name="connsiteX1594" fmla="*/ 4552653 w 6569477"/>
              <a:gd name="connsiteY1594" fmla="*/ 6331950 h 6858000"/>
              <a:gd name="connsiteX1595" fmla="*/ 4561089 w 6569477"/>
              <a:gd name="connsiteY1595" fmla="*/ 6323512 h 6858000"/>
              <a:gd name="connsiteX1596" fmla="*/ 4561090 w 6569477"/>
              <a:gd name="connsiteY1596" fmla="*/ 6315079 h 6858000"/>
              <a:gd name="connsiteX1597" fmla="*/ 4569526 w 6569477"/>
              <a:gd name="connsiteY1597" fmla="*/ 6306641 h 6858000"/>
              <a:gd name="connsiteX1598" fmla="*/ 4586397 w 6569477"/>
              <a:gd name="connsiteY1598" fmla="*/ 6281336 h 6858000"/>
              <a:gd name="connsiteX1599" fmla="*/ 4586397 w 6569477"/>
              <a:gd name="connsiteY1599" fmla="*/ 6264464 h 6858000"/>
              <a:gd name="connsiteX1600" fmla="*/ 4603267 w 6569477"/>
              <a:gd name="connsiteY1600" fmla="*/ 6264464 h 6858000"/>
              <a:gd name="connsiteX1601" fmla="*/ 4628576 w 6569477"/>
              <a:gd name="connsiteY1601" fmla="*/ 6205416 h 6858000"/>
              <a:gd name="connsiteX1602" fmla="*/ 4696061 w 6569477"/>
              <a:gd name="connsiteY1602" fmla="*/ 6104186 h 6858000"/>
              <a:gd name="connsiteX1603" fmla="*/ 4687626 w 6569477"/>
              <a:gd name="connsiteY1603" fmla="*/ 6104185 h 6858000"/>
              <a:gd name="connsiteX1604" fmla="*/ 4704496 w 6569477"/>
              <a:gd name="connsiteY1604" fmla="*/ 6087316 h 6858000"/>
              <a:gd name="connsiteX1605" fmla="*/ 4704497 w 6569477"/>
              <a:gd name="connsiteY1605" fmla="*/ 6070444 h 6858000"/>
              <a:gd name="connsiteX1606" fmla="*/ 4712933 w 6569477"/>
              <a:gd name="connsiteY1606" fmla="*/ 6070444 h 6858000"/>
              <a:gd name="connsiteX1607" fmla="*/ 4729804 w 6569477"/>
              <a:gd name="connsiteY1607" fmla="*/ 6053573 h 6858000"/>
              <a:gd name="connsiteX1608" fmla="*/ 4770138 w 6569477"/>
              <a:gd name="connsiteY1608" fmla="*/ 5956299 h 6858000"/>
              <a:gd name="connsiteX1609" fmla="*/ 4783304 w 6569477"/>
              <a:gd name="connsiteY1609" fmla="*/ 5941648 h 6858000"/>
              <a:gd name="connsiteX1610" fmla="*/ 4783581 w 6569477"/>
              <a:gd name="connsiteY1610" fmla="*/ 5941799 h 6858000"/>
              <a:gd name="connsiteX1611" fmla="*/ 4788853 w 6569477"/>
              <a:gd name="connsiteY1611" fmla="*/ 5935473 h 6858000"/>
              <a:gd name="connsiteX1612" fmla="*/ 4783304 w 6569477"/>
              <a:gd name="connsiteY1612" fmla="*/ 5941648 h 6858000"/>
              <a:gd name="connsiteX1613" fmla="*/ 4771983 w 6569477"/>
              <a:gd name="connsiteY1613" fmla="*/ 5935471 h 6858000"/>
              <a:gd name="connsiteX1614" fmla="*/ 4873212 w 6569477"/>
              <a:gd name="connsiteY1614" fmla="*/ 5749889 h 6858000"/>
              <a:gd name="connsiteX1615" fmla="*/ 4949133 w 6569477"/>
              <a:gd name="connsiteY1615" fmla="*/ 5598046 h 6858000"/>
              <a:gd name="connsiteX1616" fmla="*/ 4957571 w 6569477"/>
              <a:gd name="connsiteY1616" fmla="*/ 5598047 h 6858000"/>
              <a:gd name="connsiteX1617" fmla="*/ 5008183 w 6569477"/>
              <a:gd name="connsiteY1617" fmla="*/ 5496818 h 6858000"/>
              <a:gd name="connsiteX1618" fmla="*/ 5008182 w 6569477"/>
              <a:gd name="connsiteY1618" fmla="*/ 5522123 h 6858000"/>
              <a:gd name="connsiteX1619" fmla="*/ 4999747 w 6569477"/>
              <a:gd name="connsiteY1619" fmla="*/ 5488384 h 6858000"/>
              <a:gd name="connsiteX1620" fmla="*/ 5067232 w 6569477"/>
              <a:gd name="connsiteY1620" fmla="*/ 5378718 h 6858000"/>
              <a:gd name="connsiteX1621" fmla="*/ 5075669 w 6569477"/>
              <a:gd name="connsiteY1621" fmla="*/ 5370283 h 6858000"/>
              <a:gd name="connsiteX1622" fmla="*/ 5075669 w 6569477"/>
              <a:gd name="connsiteY1622" fmla="*/ 5361848 h 6858000"/>
              <a:gd name="connsiteX1623" fmla="*/ 5067234 w 6569477"/>
              <a:gd name="connsiteY1623" fmla="*/ 5361848 h 6858000"/>
              <a:gd name="connsiteX1624" fmla="*/ 5075669 w 6569477"/>
              <a:gd name="connsiteY1624" fmla="*/ 5344976 h 6858000"/>
              <a:gd name="connsiteX1625" fmla="*/ 5075671 w 6569477"/>
              <a:gd name="connsiteY1625" fmla="*/ 5353411 h 6858000"/>
              <a:gd name="connsiteX1626" fmla="*/ 5084105 w 6569477"/>
              <a:gd name="connsiteY1626" fmla="*/ 5353411 h 6858000"/>
              <a:gd name="connsiteX1627" fmla="*/ 5084105 w 6569477"/>
              <a:gd name="connsiteY1627" fmla="*/ 5336541 h 6858000"/>
              <a:gd name="connsiteX1628" fmla="*/ 5092541 w 6569477"/>
              <a:gd name="connsiteY1628" fmla="*/ 5328103 h 6858000"/>
              <a:gd name="connsiteX1629" fmla="*/ 5092541 w 6569477"/>
              <a:gd name="connsiteY1629" fmla="*/ 5302798 h 6858000"/>
              <a:gd name="connsiteX1630" fmla="*/ 5100978 w 6569477"/>
              <a:gd name="connsiteY1630" fmla="*/ 5285927 h 6858000"/>
              <a:gd name="connsiteX1631" fmla="*/ 5092541 w 6569477"/>
              <a:gd name="connsiteY1631" fmla="*/ 5294363 h 6858000"/>
              <a:gd name="connsiteX1632" fmla="*/ 5084105 w 6569477"/>
              <a:gd name="connsiteY1632" fmla="*/ 5302796 h 6858000"/>
              <a:gd name="connsiteX1633" fmla="*/ 5084105 w 6569477"/>
              <a:gd name="connsiteY1633" fmla="*/ 5285927 h 6858000"/>
              <a:gd name="connsiteX1634" fmla="*/ 5109412 w 6569477"/>
              <a:gd name="connsiteY1634" fmla="*/ 5235313 h 6858000"/>
              <a:gd name="connsiteX1635" fmla="*/ 5151589 w 6569477"/>
              <a:gd name="connsiteY1635" fmla="*/ 5142520 h 6858000"/>
              <a:gd name="connsiteX1636" fmla="*/ 5160025 w 6569477"/>
              <a:gd name="connsiteY1636" fmla="*/ 5134084 h 6858000"/>
              <a:gd name="connsiteX1637" fmla="*/ 5160025 w 6569477"/>
              <a:gd name="connsiteY1637" fmla="*/ 5125649 h 6858000"/>
              <a:gd name="connsiteX1638" fmla="*/ 5176898 w 6569477"/>
              <a:gd name="connsiteY1638" fmla="*/ 5083470 h 6858000"/>
              <a:gd name="connsiteX1639" fmla="*/ 5185333 w 6569477"/>
              <a:gd name="connsiteY1639" fmla="*/ 5049729 h 6858000"/>
              <a:gd name="connsiteX1640" fmla="*/ 5219076 w 6569477"/>
              <a:gd name="connsiteY1640" fmla="*/ 4990679 h 6858000"/>
              <a:gd name="connsiteX1641" fmla="*/ 5227514 w 6569477"/>
              <a:gd name="connsiteY1641" fmla="*/ 4990679 h 6858000"/>
              <a:gd name="connsiteX1642" fmla="*/ 5227511 w 6569477"/>
              <a:gd name="connsiteY1642" fmla="*/ 4973806 h 6858000"/>
              <a:gd name="connsiteX1643" fmla="*/ 5227512 w 6569477"/>
              <a:gd name="connsiteY1643" fmla="*/ 4965372 h 6858000"/>
              <a:gd name="connsiteX1644" fmla="*/ 5219077 w 6569477"/>
              <a:gd name="connsiteY1644" fmla="*/ 4973806 h 6858000"/>
              <a:gd name="connsiteX1645" fmla="*/ 5244383 w 6569477"/>
              <a:gd name="connsiteY1645" fmla="*/ 4914756 h 6858000"/>
              <a:gd name="connsiteX1646" fmla="*/ 5252819 w 6569477"/>
              <a:gd name="connsiteY1646" fmla="*/ 4906320 h 6858000"/>
              <a:gd name="connsiteX1647" fmla="*/ 5252821 w 6569477"/>
              <a:gd name="connsiteY1647" fmla="*/ 4897886 h 6858000"/>
              <a:gd name="connsiteX1648" fmla="*/ 5269691 w 6569477"/>
              <a:gd name="connsiteY1648" fmla="*/ 4838836 h 6858000"/>
              <a:gd name="connsiteX1649" fmla="*/ 5269691 w 6569477"/>
              <a:gd name="connsiteY1649" fmla="*/ 4847272 h 6858000"/>
              <a:gd name="connsiteX1650" fmla="*/ 5269693 w 6569477"/>
              <a:gd name="connsiteY1650" fmla="*/ 4872579 h 6858000"/>
              <a:gd name="connsiteX1651" fmla="*/ 5278126 w 6569477"/>
              <a:gd name="connsiteY1651" fmla="*/ 4855707 h 6858000"/>
              <a:gd name="connsiteX1652" fmla="*/ 5286562 w 6569477"/>
              <a:gd name="connsiteY1652" fmla="*/ 4847272 h 6858000"/>
              <a:gd name="connsiteX1653" fmla="*/ 5278125 w 6569477"/>
              <a:gd name="connsiteY1653" fmla="*/ 4881015 h 6858000"/>
              <a:gd name="connsiteX1654" fmla="*/ 5294998 w 6569477"/>
              <a:gd name="connsiteY1654" fmla="*/ 4889450 h 6858000"/>
              <a:gd name="connsiteX1655" fmla="*/ 5320304 w 6569477"/>
              <a:gd name="connsiteY1655" fmla="*/ 4830400 h 6858000"/>
              <a:gd name="connsiteX1656" fmla="*/ 5328741 w 6569477"/>
              <a:gd name="connsiteY1656" fmla="*/ 4821963 h 6858000"/>
              <a:gd name="connsiteX1657" fmla="*/ 5328741 w 6569477"/>
              <a:gd name="connsiteY1657" fmla="*/ 4813530 h 6858000"/>
              <a:gd name="connsiteX1658" fmla="*/ 5328741 w 6569477"/>
              <a:gd name="connsiteY1658" fmla="*/ 4805093 h 6858000"/>
              <a:gd name="connsiteX1659" fmla="*/ 5320305 w 6569477"/>
              <a:gd name="connsiteY1659" fmla="*/ 4813527 h 6858000"/>
              <a:gd name="connsiteX1660" fmla="*/ 5320305 w 6569477"/>
              <a:gd name="connsiteY1660" fmla="*/ 4788222 h 6858000"/>
              <a:gd name="connsiteX1661" fmla="*/ 5311868 w 6569477"/>
              <a:gd name="connsiteY1661" fmla="*/ 4779784 h 6858000"/>
              <a:gd name="connsiteX1662" fmla="*/ 5294998 w 6569477"/>
              <a:gd name="connsiteY1662" fmla="*/ 4821963 h 6858000"/>
              <a:gd name="connsiteX1663" fmla="*/ 5294998 w 6569477"/>
              <a:gd name="connsiteY1663" fmla="*/ 4813529 h 6858000"/>
              <a:gd name="connsiteX1664" fmla="*/ 5286562 w 6569477"/>
              <a:gd name="connsiteY1664" fmla="*/ 4796658 h 6858000"/>
              <a:gd name="connsiteX1665" fmla="*/ 5279291 w 6569477"/>
              <a:gd name="connsiteY1665" fmla="*/ 4811201 h 6858000"/>
              <a:gd name="connsiteX1666" fmla="*/ 5280235 w 6569477"/>
              <a:gd name="connsiteY1666" fmla="*/ 4795603 h 6858000"/>
              <a:gd name="connsiteX1667" fmla="*/ 5294997 w 6569477"/>
              <a:gd name="connsiteY1667" fmla="*/ 4754479 h 6858000"/>
              <a:gd name="connsiteX1668" fmla="*/ 5269690 w 6569477"/>
              <a:gd name="connsiteY1668" fmla="*/ 4729170 h 6858000"/>
              <a:gd name="connsiteX1669" fmla="*/ 5278128 w 6569477"/>
              <a:gd name="connsiteY1669" fmla="*/ 4737607 h 6858000"/>
              <a:gd name="connsiteX1670" fmla="*/ 5286561 w 6569477"/>
              <a:gd name="connsiteY1670" fmla="*/ 4737608 h 6858000"/>
              <a:gd name="connsiteX1671" fmla="*/ 5294998 w 6569477"/>
              <a:gd name="connsiteY1671" fmla="*/ 4737608 h 6858000"/>
              <a:gd name="connsiteX1672" fmla="*/ 5294999 w 6569477"/>
              <a:gd name="connsiteY1672" fmla="*/ 4720736 h 6858000"/>
              <a:gd name="connsiteX1673" fmla="*/ 5295000 w 6569477"/>
              <a:gd name="connsiteY1673" fmla="*/ 4712301 h 6858000"/>
              <a:gd name="connsiteX1674" fmla="*/ 5311869 w 6569477"/>
              <a:gd name="connsiteY1674" fmla="*/ 4695429 h 6858000"/>
              <a:gd name="connsiteX1675" fmla="*/ 5311869 w 6569477"/>
              <a:gd name="connsiteY1675" fmla="*/ 4712299 h 6858000"/>
              <a:gd name="connsiteX1676" fmla="*/ 5320307 w 6569477"/>
              <a:gd name="connsiteY1676" fmla="*/ 4712301 h 6858000"/>
              <a:gd name="connsiteX1677" fmla="*/ 5328740 w 6569477"/>
              <a:gd name="connsiteY1677" fmla="*/ 4695429 h 6858000"/>
              <a:gd name="connsiteX1678" fmla="*/ 5328740 w 6569477"/>
              <a:gd name="connsiteY1678" fmla="*/ 4678557 h 6858000"/>
              <a:gd name="connsiteX1679" fmla="*/ 5311871 w 6569477"/>
              <a:gd name="connsiteY1679" fmla="*/ 4661688 h 6858000"/>
              <a:gd name="connsiteX1680" fmla="*/ 5303433 w 6569477"/>
              <a:gd name="connsiteY1680" fmla="*/ 4653252 h 6858000"/>
              <a:gd name="connsiteX1681" fmla="*/ 5294998 w 6569477"/>
              <a:gd name="connsiteY1681" fmla="*/ 4661688 h 6858000"/>
              <a:gd name="connsiteX1682" fmla="*/ 5303432 w 6569477"/>
              <a:gd name="connsiteY1682" fmla="*/ 4619508 h 6858000"/>
              <a:gd name="connsiteX1683" fmla="*/ 5303432 w 6569477"/>
              <a:gd name="connsiteY1683" fmla="*/ 4644816 h 6858000"/>
              <a:gd name="connsiteX1684" fmla="*/ 5320305 w 6569477"/>
              <a:gd name="connsiteY1684" fmla="*/ 4611072 h 6858000"/>
              <a:gd name="connsiteX1685" fmla="*/ 5328743 w 6569477"/>
              <a:gd name="connsiteY1685" fmla="*/ 4611070 h 6858000"/>
              <a:gd name="connsiteX1686" fmla="*/ 5328741 w 6569477"/>
              <a:gd name="connsiteY1686" fmla="*/ 4602637 h 6858000"/>
              <a:gd name="connsiteX1687" fmla="*/ 5328741 w 6569477"/>
              <a:gd name="connsiteY1687" fmla="*/ 4594202 h 6858000"/>
              <a:gd name="connsiteX1688" fmla="*/ 5320304 w 6569477"/>
              <a:gd name="connsiteY1688" fmla="*/ 4594202 h 6858000"/>
              <a:gd name="connsiteX1689" fmla="*/ 5337175 w 6569477"/>
              <a:gd name="connsiteY1689" fmla="*/ 4577331 h 6858000"/>
              <a:gd name="connsiteX1690" fmla="*/ 5337175 w 6569477"/>
              <a:gd name="connsiteY1690" fmla="*/ 4526717 h 6858000"/>
              <a:gd name="connsiteX1691" fmla="*/ 5337176 w 6569477"/>
              <a:gd name="connsiteY1691" fmla="*/ 4543586 h 6858000"/>
              <a:gd name="connsiteX1692" fmla="*/ 5354048 w 6569477"/>
              <a:gd name="connsiteY1692" fmla="*/ 4492974 h 6858000"/>
              <a:gd name="connsiteX1693" fmla="*/ 5362484 w 6569477"/>
              <a:gd name="connsiteY1693" fmla="*/ 4501408 h 6858000"/>
              <a:gd name="connsiteX1694" fmla="*/ 5362484 w 6569477"/>
              <a:gd name="connsiteY1694" fmla="*/ 4492972 h 6858000"/>
              <a:gd name="connsiteX1695" fmla="*/ 5370918 w 6569477"/>
              <a:gd name="connsiteY1695" fmla="*/ 4492974 h 6858000"/>
              <a:gd name="connsiteX1696" fmla="*/ 5379355 w 6569477"/>
              <a:gd name="connsiteY1696" fmla="*/ 4501407 h 6858000"/>
              <a:gd name="connsiteX1697" fmla="*/ 5362484 w 6569477"/>
              <a:gd name="connsiteY1697" fmla="*/ 4577331 h 6858000"/>
              <a:gd name="connsiteX1698" fmla="*/ 5354048 w 6569477"/>
              <a:gd name="connsiteY1698" fmla="*/ 4577331 h 6858000"/>
              <a:gd name="connsiteX1699" fmla="*/ 5345612 w 6569477"/>
              <a:gd name="connsiteY1699" fmla="*/ 4611072 h 6858000"/>
              <a:gd name="connsiteX1700" fmla="*/ 5362483 w 6569477"/>
              <a:gd name="connsiteY1700" fmla="*/ 4585763 h 6858000"/>
              <a:gd name="connsiteX1701" fmla="*/ 5354047 w 6569477"/>
              <a:gd name="connsiteY1701" fmla="*/ 4627944 h 6858000"/>
              <a:gd name="connsiteX1702" fmla="*/ 5345611 w 6569477"/>
              <a:gd name="connsiteY1702" fmla="*/ 4636382 h 6858000"/>
              <a:gd name="connsiteX1703" fmla="*/ 5345612 w 6569477"/>
              <a:gd name="connsiteY1703" fmla="*/ 4644813 h 6858000"/>
              <a:gd name="connsiteX1704" fmla="*/ 5354047 w 6569477"/>
              <a:gd name="connsiteY1704" fmla="*/ 4653250 h 6858000"/>
              <a:gd name="connsiteX1705" fmla="*/ 5362483 w 6569477"/>
              <a:gd name="connsiteY1705" fmla="*/ 4644815 h 6858000"/>
              <a:gd name="connsiteX1706" fmla="*/ 5370919 w 6569477"/>
              <a:gd name="connsiteY1706" fmla="*/ 4627945 h 6858000"/>
              <a:gd name="connsiteX1707" fmla="*/ 5370919 w 6569477"/>
              <a:gd name="connsiteY1707" fmla="*/ 4619508 h 6858000"/>
              <a:gd name="connsiteX1708" fmla="*/ 5362483 w 6569477"/>
              <a:gd name="connsiteY1708" fmla="*/ 4619508 h 6858000"/>
              <a:gd name="connsiteX1709" fmla="*/ 5387791 w 6569477"/>
              <a:gd name="connsiteY1709" fmla="*/ 4501408 h 6858000"/>
              <a:gd name="connsiteX1710" fmla="*/ 5396225 w 6569477"/>
              <a:gd name="connsiteY1710" fmla="*/ 4492972 h 6858000"/>
              <a:gd name="connsiteX1711" fmla="*/ 5396224 w 6569477"/>
              <a:gd name="connsiteY1711" fmla="*/ 4484538 h 6858000"/>
              <a:gd name="connsiteX1712" fmla="*/ 5396225 w 6569477"/>
              <a:gd name="connsiteY1712" fmla="*/ 4476102 h 6858000"/>
              <a:gd name="connsiteX1713" fmla="*/ 5413098 w 6569477"/>
              <a:gd name="connsiteY1713" fmla="*/ 4425488 h 6858000"/>
              <a:gd name="connsiteX1714" fmla="*/ 5404662 w 6569477"/>
              <a:gd name="connsiteY1714" fmla="*/ 4425486 h 6858000"/>
              <a:gd name="connsiteX1715" fmla="*/ 5413098 w 6569477"/>
              <a:gd name="connsiteY1715" fmla="*/ 4417053 h 6858000"/>
              <a:gd name="connsiteX1716" fmla="*/ 5421533 w 6569477"/>
              <a:gd name="connsiteY1716" fmla="*/ 4400179 h 6858000"/>
              <a:gd name="connsiteX1717" fmla="*/ 5413097 w 6569477"/>
              <a:gd name="connsiteY1717" fmla="*/ 4391743 h 6858000"/>
              <a:gd name="connsiteX1718" fmla="*/ 5421797 w 6569477"/>
              <a:gd name="connsiteY1718" fmla="*/ 4335463 h 6858000"/>
              <a:gd name="connsiteX1719" fmla="*/ 5430069 w 6569477"/>
              <a:gd name="connsiteY1719" fmla="*/ 4298454 h 6858000"/>
              <a:gd name="connsiteX1720" fmla="*/ 5422231 w 6569477"/>
              <a:gd name="connsiteY1720" fmla="*/ 4304885 h 6858000"/>
              <a:gd name="connsiteX1721" fmla="*/ 5412724 w 6569477"/>
              <a:gd name="connsiteY1721" fmla="*/ 4318695 h 6858000"/>
              <a:gd name="connsiteX1722" fmla="*/ 5410571 w 6569477"/>
              <a:gd name="connsiteY1722" fmla="*/ 4307033 h 6858000"/>
              <a:gd name="connsiteX1723" fmla="*/ 5411613 w 6569477"/>
              <a:gd name="connsiteY1723" fmla="*/ 4299607 h 6858000"/>
              <a:gd name="connsiteX1724" fmla="*/ 5410500 w 6569477"/>
              <a:gd name="connsiteY1724" fmla="*/ 4280519 h 6858000"/>
              <a:gd name="connsiteX1725" fmla="*/ 5417926 w 6569477"/>
              <a:gd name="connsiteY1725" fmla="*/ 4281562 h 6858000"/>
              <a:gd name="connsiteX1726" fmla="*/ 5423199 w 6569477"/>
              <a:gd name="connsiteY1726" fmla="*/ 4270944 h 6858000"/>
              <a:gd name="connsiteX1727" fmla="*/ 5425352 w 6569477"/>
              <a:gd name="connsiteY1727" fmla="*/ 4282606 h 6858000"/>
              <a:gd name="connsiteX1728" fmla="*/ 5424312 w 6569477"/>
              <a:gd name="connsiteY1728" fmla="*/ 4290032 h 6858000"/>
              <a:gd name="connsiteX1729" fmla="*/ 5435055 w 6569477"/>
              <a:gd name="connsiteY1729" fmla="*/ 4267818 h 6858000"/>
              <a:gd name="connsiteX1730" fmla="*/ 5436591 w 6569477"/>
              <a:gd name="connsiteY1730" fmla="*/ 4263308 h 6858000"/>
              <a:gd name="connsiteX1731" fmla="*/ 5439195 w 6569477"/>
              <a:gd name="connsiteY1731" fmla="*/ 4248207 h 6858000"/>
              <a:gd name="connsiteX1732" fmla="*/ 5438405 w 6569477"/>
              <a:gd name="connsiteY1732" fmla="*/ 4206160 h 6858000"/>
              <a:gd name="connsiteX1733" fmla="*/ 5446841 w 6569477"/>
              <a:gd name="connsiteY1733" fmla="*/ 4189290 h 6858000"/>
              <a:gd name="connsiteX1734" fmla="*/ 5446841 w 6569477"/>
              <a:gd name="connsiteY1734" fmla="*/ 4180852 h 6858000"/>
              <a:gd name="connsiteX1735" fmla="*/ 5438404 w 6569477"/>
              <a:gd name="connsiteY1735" fmla="*/ 4180854 h 6858000"/>
              <a:gd name="connsiteX1736" fmla="*/ 5455276 w 6569477"/>
              <a:gd name="connsiteY1736" fmla="*/ 4130240 h 6858000"/>
              <a:gd name="connsiteX1737" fmla="*/ 5455276 w 6569477"/>
              <a:gd name="connsiteY1737" fmla="*/ 4121804 h 6858000"/>
              <a:gd name="connsiteX1738" fmla="*/ 5455276 w 6569477"/>
              <a:gd name="connsiteY1738" fmla="*/ 4104933 h 6858000"/>
              <a:gd name="connsiteX1739" fmla="*/ 5455276 w 6569477"/>
              <a:gd name="connsiteY1739" fmla="*/ 4096497 h 6858000"/>
              <a:gd name="connsiteX1740" fmla="*/ 5463712 w 6569477"/>
              <a:gd name="connsiteY1740" fmla="*/ 4088062 h 6858000"/>
              <a:gd name="connsiteX1741" fmla="*/ 5463710 w 6569477"/>
              <a:gd name="connsiteY1741" fmla="*/ 4079626 h 6858000"/>
              <a:gd name="connsiteX1742" fmla="*/ 5463711 w 6569477"/>
              <a:gd name="connsiteY1742" fmla="*/ 4029012 h 6858000"/>
              <a:gd name="connsiteX1743" fmla="*/ 5463712 w 6569477"/>
              <a:gd name="connsiteY1743" fmla="*/ 4020574 h 6858000"/>
              <a:gd name="connsiteX1744" fmla="*/ 5463712 w 6569477"/>
              <a:gd name="connsiteY1744" fmla="*/ 4003705 h 6858000"/>
              <a:gd name="connsiteX1745" fmla="*/ 5463712 w 6569477"/>
              <a:gd name="connsiteY1745" fmla="*/ 3995269 h 6858000"/>
              <a:gd name="connsiteX1746" fmla="*/ 5463711 w 6569477"/>
              <a:gd name="connsiteY1746" fmla="*/ 3936219 h 6858000"/>
              <a:gd name="connsiteX1747" fmla="*/ 5480582 w 6569477"/>
              <a:gd name="connsiteY1747" fmla="*/ 3902476 h 6858000"/>
              <a:gd name="connsiteX1748" fmla="*/ 5489019 w 6569477"/>
              <a:gd name="connsiteY1748" fmla="*/ 3894042 h 6858000"/>
              <a:gd name="connsiteX1749" fmla="*/ 5489019 w 6569477"/>
              <a:gd name="connsiteY1749" fmla="*/ 3885606 h 6858000"/>
              <a:gd name="connsiteX1750" fmla="*/ 5480583 w 6569477"/>
              <a:gd name="connsiteY1750" fmla="*/ 3885606 h 6858000"/>
              <a:gd name="connsiteX1751" fmla="*/ 5480584 w 6569477"/>
              <a:gd name="connsiteY1751" fmla="*/ 3894040 h 6858000"/>
              <a:gd name="connsiteX1752" fmla="*/ 5472148 w 6569477"/>
              <a:gd name="connsiteY1752" fmla="*/ 3860298 h 6858000"/>
              <a:gd name="connsiteX1753" fmla="*/ 5489019 w 6569477"/>
              <a:gd name="connsiteY1753" fmla="*/ 3860299 h 6858000"/>
              <a:gd name="connsiteX1754" fmla="*/ 5496941 w 6569477"/>
              <a:gd name="connsiteY1754" fmla="*/ 3868220 h 6858000"/>
              <a:gd name="connsiteX1755" fmla="*/ 5493896 w 6569477"/>
              <a:gd name="connsiteY1755" fmla="*/ 3915262 h 6858000"/>
              <a:gd name="connsiteX1756" fmla="*/ 5497452 w 6569477"/>
              <a:gd name="connsiteY1756" fmla="*/ 4037447 h 6858000"/>
              <a:gd name="connsiteX1757" fmla="*/ 5489016 w 6569477"/>
              <a:gd name="connsiteY1757" fmla="*/ 4045883 h 6858000"/>
              <a:gd name="connsiteX1758" fmla="*/ 5489019 w 6569477"/>
              <a:gd name="connsiteY1758" fmla="*/ 4054319 h 6858000"/>
              <a:gd name="connsiteX1759" fmla="*/ 5489386 w 6569477"/>
              <a:gd name="connsiteY1759" fmla="*/ 4063858 h 6858000"/>
              <a:gd name="connsiteX1760" fmla="*/ 5490041 w 6569477"/>
              <a:gd name="connsiteY1760" fmla="*/ 4061970 h 6858000"/>
              <a:gd name="connsiteX1761" fmla="*/ 5508475 w 6569477"/>
              <a:gd name="connsiteY1761" fmla="*/ 4040599 h 6858000"/>
              <a:gd name="connsiteX1762" fmla="*/ 5508331 w 6569477"/>
              <a:gd name="connsiteY1762" fmla="*/ 3987570 h 6858000"/>
              <a:gd name="connsiteX1763" fmla="*/ 5535669 w 6569477"/>
              <a:gd name="connsiteY1763" fmla="*/ 3900538 h 6858000"/>
              <a:gd name="connsiteX1764" fmla="*/ 5551347 w 6569477"/>
              <a:gd name="connsiteY1764" fmla="*/ 3815654 h 6858000"/>
              <a:gd name="connsiteX1765" fmla="*/ 5567239 w 6569477"/>
              <a:gd name="connsiteY1765" fmla="*/ 3810315 h 6858000"/>
              <a:gd name="connsiteX1766" fmla="*/ 5597339 w 6569477"/>
              <a:gd name="connsiteY1766" fmla="*/ 3568431 h 6858000"/>
              <a:gd name="connsiteX1767" fmla="*/ 5580406 w 6569477"/>
              <a:gd name="connsiteY1767" fmla="*/ 3581198 h 6858000"/>
              <a:gd name="connsiteX1768" fmla="*/ 5623492 w 6569477"/>
              <a:gd name="connsiteY1768" fmla="*/ 3435797 h 6858000"/>
              <a:gd name="connsiteX1769" fmla="*/ 5627870 w 6569477"/>
              <a:gd name="connsiteY1769" fmla="*/ 3485634 h 6858000"/>
              <a:gd name="connsiteX1770" fmla="*/ 5628909 w 6569477"/>
              <a:gd name="connsiteY1770" fmla="*/ 3478208 h 6858000"/>
              <a:gd name="connsiteX1771" fmla="*/ 5633142 w 6569477"/>
              <a:gd name="connsiteY1771" fmla="*/ 3475016 h 6858000"/>
              <a:gd name="connsiteX1772" fmla="*/ 5631062 w 6569477"/>
              <a:gd name="connsiteY1772" fmla="*/ 3489870 h 6858000"/>
              <a:gd name="connsiteX1773" fmla="*/ 5634255 w 6569477"/>
              <a:gd name="connsiteY1773" fmla="*/ 3494104 h 6858000"/>
              <a:gd name="connsiteX1774" fmla="*/ 5630021 w 6569477"/>
              <a:gd name="connsiteY1774" fmla="*/ 3497296 h 6858000"/>
              <a:gd name="connsiteX1775" fmla="*/ 5608173 w 6569477"/>
              <a:gd name="connsiteY1775" fmla="*/ 3653253 h 6858000"/>
              <a:gd name="connsiteX1776" fmla="*/ 5592710 w 6569477"/>
              <a:gd name="connsiteY1776" fmla="*/ 3817680 h 6858000"/>
              <a:gd name="connsiteX1777" fmla="*/ 5581051 w 6569477"/>
              <a:gd name="connsiteY1777" fmla="*/ 3819828 h 6858000"/>
              <a:gd name="connsiteX1778" fmla="*/ 5575920 w 6569477"/>
              <a:gd name="connsiteY1778" fmla="*/ 3883475 h 6858000"/>
              <a:gd name="connsiteX1779" fmla="*/ 5563598 w 6569477"/>
              <a:gd name="connsiteY1779" fmla="*/ 3934280 h 6858000"/>
              <a:gd name="connsiteX1780" fmla="*/ 5562972 w 6569477"/>
              <a:gd name="connsiteY1780" fmla="*/ 3937349 h 6858000"/>
              <a:gd name="connsiteX1781" fmla="*/ 5571794 w 6569477"/>
              <a:gd name="connsiteY1781" fmla="*/ 3923038 h 6858000"/>
              <a:gd name="connsiteX1782" fmla="*/ 5623989 w 6569477"/>
              <a:gd name="connsiteY1782" fmla="*/ 3775941 h 6858000"/>
              <a:gd name="connsiteX1783" fmla="*/ 5632426 w 6569477"/>
              <a:gd name="connsiteY1783" fmla="*/ 3767506 h 6858000"/>
              <a:gd name="connsiteX1784" fmla="*/ 5640861 w 6569477"/>
              <a:gd name="connsiteY1784" fmla="*/ 3759071 h 6858000"/>
              <a:gd name="connsiteX1785" fmla="*/ 5649298 w 6569477"/>
              <a:gd name="connsiteY1785" fmla="*/ 3767505 h 6858000"/>
              <a:gd name="connsiteX1786" fmla="*/ 5649298 w 6569477"/>
              <a:gd name="connsiteY1786" fmla="*/ 3742197 h 6858000"/>
              <a:gd name="connsiteX1787" fmla="*/ 5683041 w 6569477"/>
              <a:gd name="connsiteY1787" fmla="*/ 3581921 h 6858000"/>
              <a:gd name="connsiteX1788" fmla="*/ 5691475 w 6569477"/>
              <a:gd name="connsiteY1788" fmla="*/ 3598792 h 6858000"/>
              <a:gd name="connsiteX1789" fmla="*/ 5732996 w 6569477"/>
              <a:gd name="connsiteY1789" fmla="*/ 3493610 h 6858000"/>
              <a:gd name="connsiteX1790" fmla="*/ 5733449 w 6569477"/>
              <a:gd name="connsiteY1790" fmla="*/ 3493806 h 6858000"/>
              <a:gd name="connsiteX1791" fmla="*/ 5734014 w 6569477"/>
              <a:gd name="connsiteY1791" fmla="*/ 3473633 h 6858000"/>
              <a:gd name="connsiteX1792" fmla="*/ 5730509 w 6569477"/>
              <a:gd name="connsiteY1792" fmla="*/ 3460815 h 6858000"/>
              <a:gd name="connsiteX1793" fmla="*/ 5743964 w 6569477"/>
              <a:gd name="connsiteY1793" fmla="*/ 3328941 h 6858000"/>
              <a:gd name="connsiteX1794" fmla="*/ 5761038 w 6569477"/>
              <a:gd name="connsiteY1794" fmla="*/ 3286983 h 6858000"/>
              <a:gd name="connsiteX1795" fmla="*/ 5751435 w 6569477"/>
              <a:gd name="connsiteY1795" fmla="*/ 3234831 h 6858000"/>
              <a:gd name="connsiteX1796" fmla="*/ 5762802 w 6569477"/>
              <a:gd name="connsiteY1796" fmla="*/ 3144319 h 6858000"/>
              <a:gd name="connsiteX1797" fmla="*/ 5763082 w 6569477"/>
              <a:gd name="connsiteY1797" fmla="*/ 3058000 h 6858000"/>
              <a:gd name="connsiteX1798" fmla="*/ 5777766 w 6569477"/>
              <a:gd name="connsiteY1798" fmla="*/ 3049910 h 6858000"/>
              <a:gd name="connsiteX1799" fmla="*/ 5764220 w 6569477"/>
              <a:gd name="connsiteY1799" fmla="*/ 2806537 h 6858000"/>
              <a:gd name="connsiteX1800" fmla="*/ 5759877 w 6569477"/>
              <a:gd name="connsiteY1800" fmla="*/ 2815776 h 6858000"/>
              <a:gd name="connsiteX1801" fmla="*/ 5758962 w 6569477"/>
              <a:gd name="connsiteY1801" fmla="*/ 2839583 h 6858000"/>
              <a:gd name="connsiteX1802" fmla="*/ 5750526 w 6569477"/>
              <a:gd name="connsiteY1802" fmla="*/ 2831148 h 6858000"/>
              <a:gd name="connsiteX1803" fmla="*/ 5750526 w 6569477"/>
              <a:gd name="connsiteY1803" fmla="*/ 2822713 h 6858000"/>
              <a:gd name="connsiteX1804" fmla="*/ 5750526 w 6569477"/>
              <a:gd name="connsiteY1804" fmla="*/ 2822277 h 6858000"/>
              <a:gd name="connsiteX1805" fmla="*/ 5749837 w 6569477"/>
              <a:gd name="connsiteY1805" fmla="*/ 2822120 h 6858000"/>
              <a:gd name="connsiteX1806" fmla="*/ 5747894 w 6569477"/>
              <a:gd name="connsiteY1806" fmla="*/ 2797782 h 6858000"/>
              <a:gd name="connsiteX1807" fmla="*/ 5743144 w 6569477"/>
              <a:gd name="connsiteY1807" fmla="*/ 2798460 h 6858000"/>
              <a:gd name="connsiteX1808" fmla="*/ 5742091 w 6569477"/>
              <a:gd name="connsiteY1808" fmla="*/ 2805842 h 6858000"/>
              <a:gd name="connsiteX1809" fmla="*/ 5742091 w 6569477"/>
              <a:gd name="connsiteY1809" fmla="*/ 2814279 h 6858000"/>
              <a:gd name="connsiteX1810" fmla="*/ 5742090 w 6569477"/>
              <a:gd name="connsiteY1810" fmla="*/ 2822713 h 6858000"/>
              <a:gd name="connsiteX1811" fmla="*/ 5733655 w 6569477"/>
              <a:gd name="connsiteY1811" fmla="*/ 2848019 h 6858000"/>
              <a:gd name="connsiteX1812" fmla="*/ 5742090 w 6569477"/>
              <a:gd name="connsiteY1812" fmla="*/ 2856452 h 6858000"/>
              <a:gd name="connsiteX1813" fmla="*/ 5742091 w 6569477"/>
              <a:gd name="connsiteY1813" fmla="*/ 2848019 h 6858000"/>
              <a:gd name="connsiteX1814" fmla="*/ 5750526 w 6569477"/>
              <a:gd name="connsiteY1814" fmla="*/ 2839583 h 6858000"/>
              <a:gd name="connsiteX1815" fmla="*/ 5750526 w 6569477"/>
              <a:gd name="connsiteY1815" fmla="*/ 2864888 h 6858000"/>
              <a:gd name="connsiteX1816" fmla="*/ 5750525 w 6569477"/>
              <a:gd name="connsiteY1816" fmla="*/ 2873326 h 6858000"/>
              <a:gd name="connsiteX1817" fmla="*/ 5708345 w 6569477"/>
              <a:gd name="connsiteY1817" fmla="*/ 2940812 h 6858000"/>
              <a:gd name="connsiteX1818" fmla="*/ 5699912 w 6569477"/>
              <a:gd name="connsiteY1818" fmla="*/ 2839583 h 6858000"/>
              <a:gd name="connsiteX1819" fmla="*/ 5689894 w 6569477"/>
              <a:gd name="connsiteY1819" fmla="*/ 2840110 h 6858000"/>
              <a:gd name="connsiteX1820" fmla="*/ 5683185 w 6569477"/>
              <a:gd name="connsiteY1820" fmla="*/ 2849917 h 6858000"/>
              <a:gd name="connsiteX1821" fmla="*/ 5682885 w 6569477"/>
              <a:gd name="connsiteY1821" fmla="*/ 2853046 h 6858000"/>
              <a:gd name="connsiteX1822" fmla="*/ 5680651 w 6569477"/>
              <a:gd name="connsiteY1822" fmla="*/ 2856536 h 6858000"/>
              <a:gd name="connsiteX1823" fmla="*/ 5680060 w 6569477"/>
              <a:gd name="connsiteY1823" fmla="*/ 2855859 h 6858000"/>
              <a:gd name="connsiteX1824" fmla="*/ 5676293 w 6569477"/>
              <a:gd name="connsiteY1824" fmla="*/ 2863103 h 6858000"/>
              <a:gd name="connsiteX1825" fmla="*/ 5680760 w 6569477"/>
              <a:gd name="connsiteY1825" fmla="*/ 2886509 h 6858000"/>
              <a:gd name="connsiteX1826" fmla="*/ 5688352 w 6569477"/>
              <a:gd name="connsiteY1826" fmla="*/ 2910389 h 6858000"/>
              <a:gd name="connsiteX1827" fmla="*/ 5696772 w 6569477"/>
              <a:gd name="connsiteY1827" fmla="*/ 3000293 h 6858000"/>
              <a:gd name="connsiteX1828" fmla="*/ 5692141 w 6569477"/>
              <a:gd name="connsiteY1828" fmla="*/ 3081094 h 6858000"/>
              <a:gd name="connsiteX1829" fmla="*/ 5679091 w 6569477"/>
              <a:gd name="connsiteY1829" fmla="*/ 3071991 h 6858000"/>
              <a:gd name="connsiteX1830" fmla="*/ 5688029 w 6569477"/>
              <a:gd name="connsiteY1830" fmla="*/ 3207504 h 6858000"/>
              <a:gd name="connsiteX1831" fmla="*/ 5692217 w 6569477"/>
              <a:gd name="connsiteY1831" fmla="*/ 3359096 h 6858000"/>
              <a:gd name="connsiteX1832" fmla="*/ 5673101 w 6569477"/>
              <a:gd name="connsiteY1832" fmla="*/ 3358689 h 6858000"/>
              <a:gd name="connsiteX1833" fmla="*/ 5668351 w 6569477"/>
              <a:gd name="connsiteY1833" fmla="*/ 3374768 h 6858000"/>
              <a:gd name="connsiteX1834" fmla="*/ 5662684 w 6569477"/>
              <a:gd name="connsiteY1834" fmla="*/ 3364351 h 6858000"/>
              <a:gd name="connsiteX1835" fmla="*/ 5661368 w 6569477"/>
              <a:gd name="connsiteY1835" fmla="*/ 3356969 h 6858000"/>
              <a:gd name="connsiteX1836" fmla="*/ 5654384 w 6569477"/>
              <a:gd name="connsiteY1836" fmla="*/ 3339170 h 6858000"/>
              <a:gd name="connsiteX1837" fmla="*/ 5661768 w 6569477"/>
              <a:gd name="connsiteY1837" fmla="*/ 3337856 h 6858000"/>
              <a:gd name="connsiteX1838" fmla="*/ 5663483 w 6569477"/>
              <a:gd name="connsiteY1838" fmla="*/ 3326125 h 6858000"/>
              <a:gd name="connsiteX1839" fmla="*/ 5669150 w 6569477"/>
              <a:gd name="connsiteY1839" fmla="*/ 3336542 h 6858000"/>
              <a:gd name="connsiteX1840" fmla="*/ 5670467 w 6569477"/>
              <a:gd name="connsiteY1840" fmla="*/ 3343924 h 6858000"/>
              <a:gd name="connsiteX1841" fmla="*/ 5666398 w 6569477"/>
              <a:gd name="connsiteY1841" fmla="*/ 3257055 h 6858000"/>
              <a:gd name="connsiteX1842" fmla="*/ 5661810 w 6569477"/>
              <a:gd name="connsiteY1842" fmla="*/ 3124576 h 6858000"/>
              <a:gd name="connsiteX1843" fmla="*/ 5673025 w 6569477"/>
              <a:gd name="connsiteY1843" fmla="*/ 3080687 h 6858000"/>
              <a:gd name="connsiteX1844" fmla="*/ 5656425 w 6569477"/>
              <a:gd name="connsiteY1844" fmla="*/ 3030323 h 6858000"/>
              <a:gd name="connsiteX1845" fmla="*/ 5655388 w 6569477"/>
              <a:gd name="connsiteY1845" fmla="*/ 2939106 h 6858000"/>
              <a:gd name="connsiteX1846" fmla="*/ 5643936 w 6569477"/>
              <a:gd name="connsiteY1846" fmla="*/ 2853549 h 6858000"/>
              <a:gd name="connsiteX1847" fmla="*/ 5657385 w 6569477"/>
              <a:gd name="connsiteY1847" fmla="*/ 2843539 h 6858000"/>
              <a:gd name="connsiteX1848" fmla="*/ 5657146 w 6569477"/>
              <a:gd name="connsiteY1848" fmla="*/ 2841276 h 6858000"/>
              <a:gd name="connsiteX1849" fmla="*/ 5648243 w 6569477"/>
              <a:gd name="connsiteY1849" fmla="*/ 2809663 h 6858000"/>
              <a:gd name="connsiteX1850" fmla="*/ 5581811 w 6569477"/>
              <a:gd name="connsiteY1850" fmla="*/ 2670869 h 6858000"/>
              <a:gd name="connsiteX1851" fmla="*/ 5581812 w 6569477"/>
              <a:gd name="connsiteY1851" fmla="*/ 2662431 h 6858000"/>
              <a:gd name="connsiteX1852" fmla="*/ 5581812 w 6569477"/>
              <a:gd name="connsiteY1852" fmla="*/ 2645563 h 6858000"/>
              <a:gd name="connsiteX1853" fmla="*/ 5573376 w 6569477"/>
              <a:gd name="connsiteY1853" fmla="*/ 2637125 h 6858000"/>
              <a:gd name="connsiteX1854" fmla="*/ 5548068 w 6569477"/>
              <a:gd name="connsiteY1854" fmla="*/ 2544335 h 6858000"/>
              <a:gd name="connsiteX1855" fmla="*/ 5539634 w 6569477"/>
              <a:gd name="connsiteY1855" fmla="*/ 2510592 h 6858000"/>
              <a:gd name="connsiteX1856" fmla="*/ 5531197 w 6569477"/>
              <a:gd name="connsiteY1856" fmla="*/ 2502157 h 6858000"/>
              <a:gd name="connsiteX1857" fmla="*/ 5531198 w 6569477"/>
              <a:gd name="connsiteY1857" fmla="*/ 2493721 h 6858000"/>
              <a:gd name="connsiteX1858" fmla="*/ 5522761 w 6569477"/>
              <a:gd name="connsiteY1858" fmla="*/ 2493721 h 6858000"/>
              <a:gd name="connsiteX1859" fmla="*/ 5522762 w 6569477"/>
              <a:gd name="connsiteY1859" fmla="*/ 2485285 h 6858000"/>
              <a:gd name="connsiteX1860" fmla="*/ 5505889 w 6569477"/>
              <a:gd name="connsiteY1860" fmla="*/ 2451543 h 6858000"/>
              <a:gd name="connsiteX1861" fmla="*/ 5497455 w 6569477"/>
              <a:gd name="connsiteY1861" fmla="*/ 2476850 h 6858000"/>
              <a:gd name="connsiteX1862" fmla="*/ 5480584 w 6569477"/>
              <a:gd name="connsiteY1862" fmla="*/ 2459978 h 6858000"/>
              <a:gd name="connsiteX1863" fmla="*/ 5472147 w 6569477"/>
              <a:gd name="connsiteY1863" fmla="*/ 2384058 h 6858000"/>
              <a:gd name="connsiteX1864" fmla="*/ 5404661 w 6569477"/>
              <a:gd name="connsiteY1864" fmla="*/ 2181601 h 6858000"/>
              <a:gd name="connsiteX1865" fmla="*/ 5387791 w 6569477"/>
              <a:gd name="connsiteY1865" fmla="*/ 2130985 h 6858000"/>
              <a:gd name="connsiteX1866" fmla="*/ 5328740 w 6569477"/>
              <a:gd name="connsiteY1866" fmla="*/ 1962273 h 6858000"/>
              <a:gd name="connsiteX1867" fmla="*/ 5328741 w 6569477"/>
              <a:gd name="connsiteY1867" fmla="*/ 1936967 h 6858000"/>
              <a:gd name="connsiteX1868" fmla="*/ 5311869 w 6569477"/>
              <a:gd name="connsiteY1868" fmla="*/ 1920096 h 6858000"/>
              <a:gd name="connsiteX1869" fmla="*/ 5320307 w 6569477"/>
              <a:gd name="connsiteY1869" fmla="*/ 1911660 h 6858000"/>
              <a:gd name="connsiteX1870" fmla="*/ 5269693 w 6569477"/>
              <a:gd name="connsiteY1870" fmla="*/ 1793560 h 6858000"/>
              <a:gd name="connsiteX1871" fmla="*/ 5286562 w 6569477"/>
              <a:gd name="connsiteY1871" fmla="*/ 1793561 h 6858000"/>
              <a:gd name="connsiteX1872" fmla="*/ 5261255 w 6569477"/>
              <a:gd name="connsiteY1872" fmla="*/ 1768254 h 6858000"/>
              <a:gd name="connsiteX1873" fmla="*/ 5235948 w 6569477"/>
              <a:gd name="connsiteY1873" fmla="*/ 1709201 h 6858000"/>
              <a:gd name="connsiteX1874" fmla="*/ 5235947 w 6569477"/>
              <a:gd name="connsiteY1874" fmla="*/ 1700769 h 6858000"/>
              <a:gd name="connsiteX1875" fmla="*/ 5244383 w 6569477"/>
              <a:gd name="connsiteY1875" fmla="*/ 1700769 h 6858000"/>
              <a:gd name="connsiteX1876" fmla="*/ 5252819 w 6569477"/>
              <a:gd name="connsiteY1876" fmla="*/ 1700767 h 6858000"/>
              <a:gd name="connsiteX1877" fmla="*/ 5252819 w 6569477"/>
              <a:gd name="connsiteY1877" fmla="*/ 1692332 h 6858000"/>
              <a:gd name="connsiteX1878" fmla="*/ 5244383 w 6569477"/>
              <a:gd name="connsiteY1878" fmla="*/ 1650153 h 6858000"/>
              <a:gd name="connsiteX1879" fmla="*/ 5252818 w 6569477"/>
              <a:gd name="connsiteY1879" fmla="*/ 1650152 h 6858000"/>
              <a:gd name="connsiteX1880" fmla="*/ 5252819 w 6569477"/>
              <a:gd name="connsiteY1880" fmla="*/ 1641718 h 6858000"/>
              <a:gd name="connsiteX1881" fmla="*/ 5244385 w 6569477"/>
              <a:gd name="connsiteY1881" fmla="*/ 1633283 h 6858000"/>
              <a:gd name="connsiteX1882" fmla="*/ 5176900 w 6569477"/>
              <a:gd name="connsiteY1882" fmla="*/ 1473003 h 6858000"/>
              <a:gd name="connsiteX1883" fmla="*/ 5084104 w 6569477"/>
              <a:gd name="connsiteY1883" fmla="*/ 1312727 h 6858000"/>
              <a:gd name="connsiteX1884" fmla="*/ 5055633 w 6569477"/>
              <a:gd name="connsiteY1884" fmla="*/ 1250514 h 6858000"/>
              <a:gd name="connsiteX1885" fmla="*/ 5041658 w 6569477"/>
              <a:gd name="connsiteY1885" fmla="*/ 1226599 h 6858000"/>
              <a:gd name="connsiteX1886" fmla="*/ 5093541 w 6569477"/>
              <a:gd name="connsiteY1886" fmla="*/ 1340967 h 6858000"/>
              <a:gd name="connsiteX1887" fmla="*/ 5398999 w 6569477"/>
              <a:gd name="connsiteY1887" fmla="*/ 2412246 h 6858000"/>
              <a:gd name="connsiteX1888" fmla="*/ 5458394 w 6569477"/>
              <a:gd name="connsiteY1888" fmla="*/ 2833367 h 6858000"/>
              <a:gd name="connsiteX1889" fmla="*/ 5448705 w 6569477"/>
              <a:gd name="connsiteY1889" fmla="*/ 2871734 h 6858000"/>
              <a:gd name="connsiteX1890" fmla="*/ 5431304 w 6569477"/>
              <a:gd name="connsiteY1890" fmla="*/ 2855892 h 6858000"/>
              <a:gd name="connsiteX1891" fmla="*/ 5100400 w 6569477"/>
              <a:gd name="connsiteY1891" fmla="*/ 1533070 h 6858000"/>
              <a:gd name="connsiteX1892" fmla="*/ 4793286 w 6569477"/>
              <a:gd name="connsiteY1892" fmla="*/ 888652 h 6858000"/>
              <a:gd name="connsiteX1893" fmla="*/ 4754611 w 6569477"/>
              <a:gd name="connsiteY1893" fmla="*/ 811200 h 6858000"/>
              <a:gd name="connsiteX1894" fmla="*/ 4736788 w 6569477"/>
              <a:gd name="connsiteY1894" fmla="*/ 782554 h 6858000"/>
              <a:gd name="connsiteX1895" fmla="*/ 4722369 w 6569477"/>
              <a:gd name="connsiteY1895" fmla="*/ 785144 h 6858000"/>
              <a:gd name="connsiteX1896" fmla="*/ 4716525 w 6569477"/>
              <a:gd name="connsiteY1896" fmla="*/ 831944 h 6858000"/>
              <a:gd name="connsiteX1897" fmla="*/ 4878628 w 6569477"/>
              <a:gd name="connsiteY1897" fmla="*/ 1128191 h 6858000"/>
              <a:gd name="connsiteX1898" fmla="*/ 5018643 w 6569477"/>
              <a:gd name="connsiteY1898" fmla="*/ 1444415 h 6858000"/>
              <a:gd name="connsiteX1899" fmla="*/ 5107372 w 6569477"/>
              <a:gd name="connsiteY1899" fmla="*/ 1685936 h 6858000"/>
              <a:gd name="connsiteX1900" fmla="*/ 5109411 w 6569477"/>
              <a:gd name="connsiteY1900" fmla="*/ 1683895 h 6858000"/>
              <a:gd name="connsiteX1901" fmla="*/ 5151590 w 6569477"/>
              <a:gd name="connsiteY1901" fmla="*/ 1785122 h 6858000"/>
              <a:gd name="connsiteX1902" fmla="*/ 5143154 w 6569477"/>
              <a:gd name="connsiteY1902" fmla="*/ 1785122 h 6858000"/>
              <a:gd name="connsiteX1903" fmla="*/ 5134721 w 6569477"/>
              <a:gd name="connsiteY1903" fmla="*/ 1751382 h 6858000"/>
              <a:gd name="connsiteX1904" fmla="*/ 5122261 w 6569477"/>
              <a:gd name="connsiteY1904" fmla="*/ 1726462 h 6858000"/>
              <a:gd name="connsiteX1905" fmla="*/ 5136116 w 6569477"/>
              <a:gd name="connsiteY1905" fmla="*/ 1764180 h 6858000"/>
              <a:gd name="connsiteX1906" fmla="*/ 5157687 w 6569477"/>
              <a:gd name="connsiteY1906" fmla="*/ 1838582 h 6858000"/>
              <a:gd name="connsiteX1907" fmla="*/ 5167407 w 6569477"/>
              <a:gd name="connsiteY1907" fmla="*/ 1843119 h 6858000"/>
              <a:gd name="connsiteX1908" fmla="*/ 5176898 w 6569477"/>
              <a:gd name="connsiteY1908" fmla="*/ 1844173 h 6858000"/>
              <a:gd name="connsiteX1909" fmla="*/ 5176898 w 6569477"/>
              <a:gd name="connsiteY1909" fmla="*/ 1861046 h 6858000"/>
              <a:gd name="connsiteX1910" fmla="*/ 5168464 w 6569477"/>
              <a:gd name="connsiteY1910" fmla="*/ 1861046 h 6858000"/>
              <a:gd name="connsiteX1911" fmla="*/ 5168463 w 6569477"/>
              <a:gd name="connsiteY1911" fmla="*/ 1869480 h 6858000"/>
              <a:gd name="connsiteX1912" fmla="*/ 5168462 w 6569477"/>
              <a:gd name="connsiteY1912" fmla="*/ 1875756 h 6858000"/>
              <a:gd name="connsiteX1913" fmla="*/ 5229895 w 6569477"/>
              <a:gd name="connsiteY1913" fmla="*/ 2087656 h 6858000"/>
              <a:gd name="connsiteX1914" fmla="*/ 5242098 w 6569477"/>
              <a:gd name="connsiteY1914" fmla="*/ 2145617 h 6858000"/>
              <a:gd name="connsiteX1915" fmla="*/ 5261255 w 6569477"/>
              <a:gd name="connsiteY1915" fmla="*/ 2173166 h 6858000"/>
              <a:gd name="connsiteX1916" fmla="*/ 5278125 w 6569477"/>
              <a:gd name="connsiteY1916" fmla="*/ 2215342 h 6858000"/>
              <a:gd name="connsiteX1917" fmla="*/ 5286562 w 6569477"/>
              <a:gd name="connsiteY1917" fmla="*/ 2265959 h 6858000"/>
              <a:gd name="connsiteX1918" fmla="*/ 5303433 w 6569477"/>
              <a:gd name="connsiteY1918" fmla="*/ 2325006 h 6858000"/>
              <a:gd name="connsiteX1919" fmla="*/ 5320305 w 6569477"/>
              <a:gd name="connsiteY1919" fmla="*/ 2409365 h 6858000"/>
              <a:gd name="connsiteX1920" fmla="*/ 5337176 w 6569477"/>
              <a:gd name="connsiteY1920" fmla="*/ 2459978 h 6858000"/>
              <a:gd name="connsiteX1921" fmla="*/ 5337176 w 6569477"/>
              <a:gd name="connsiteY1921" fmla="*/ 2468415 h 6858000"/>
              <a:gd name="connsiteX1922" fmla="*/ 5354048 w 6569477"/>
              <a:gd name="connsiteY1922" fmla="*/ 2535897 h 6858000"/>
              <a:gd name="connsiteX1923" fmla="*/ 5370919 w 6569477"/>
              <a:gd name="connsiteY1923" fmla="*/ 2594947 h 6858000"/>
              <a:gd name="connsiteX1924" fmla="*/ 5379353 w 6569477"/>
              <a:gd name="connsiteY1924" fmla="*/ 2620256 h 6858000"/>
              <a:gd name="connsiteX1925" fmla="*/ 5379355 w 6569477"/>
              <a:gd name="connsiteY1925" fmla="*/ 2628692 h 6858000"/>
              <a:gd name="connsiteX1926" fmla="*/ 5370919 w 6569477"/>
              <a:gd name="connsiteY1926" fmla="*/ 2653998 h 6858000"/>
              <a:gd name="connsiteX1927" fmla="*/ 5370919 w 6569477"/>
              <a:gd name="connsiteY1927" fmla="*/ 2662431 h 6858000"/>
              <a:gd name="connsiteX1928" fmla="*/ 5379355 w 6569477"/>
              <a:gd name="connsiteY1928" fmla="*/ 2679304 h 6858000"/>
              <a:gd name="connsiteX1929" fmla="*/ 5387791 w 6569477"/>
              <a:gd name="connsiteY1929" fmla="*/ 2679306 h 6858000"/>
              <a:gd name="connsiteX1930" fmla="*/ 5387790 w 6569477"/>
              <a:gd name="connsiteY1930" fmla="*/ 2721484 h 6858000"/>
              <a:gd name="connsiteX1931" fmla="*/ 5396226 w 6569477"/>
              <a:gd name="connsiteY1931" fmla="*/ 2729919 h 6858000"/>
              <a:gd name="connsiteX1932" fmla="*/ 5396226 w 6569477"/>
              <a:gd name="connsiteY1932" fmla="*/ 2721484 h 6858000"/>
              <a:gd name="connsiteX1933" fmla="*/ 5387791 w 6569477"/>
              <a:gd name="connsiteY1933" fmla="*/ 2679306 h 6858000"/>
              <a:gd name="connsiteX1934" fmla="*/ 5396226 w 6569477"/>
              <a:gd name="connsiteY1934" fmla="*/ 2679306 h 6858000"/>
              <a:gd name="connsiteX1935" fmla="*/ 5396225 w 6569477"/>
              <a:gd name="connsiteY1935" fmla="*/ 2696176 h 6858000"/>
              <a:gd name="connsiteX1936" fmla="*/ 5396226 w 6569477"/>
              <a:gd name="connsiteY1936" fmla="*/ 2704613 h 6858000"/>
              <a:gd name="connsiteX1937" fmla="*/ 5404662 w 6569477"/>
              <a:gd name="connsiteY1937" fmla="*/ 2729919 h 6858000"/>
              <a:gd name="connsiteX1938" fmla="*/ 5404661 w 6569477"/>
              <a:gd name="connsiteY1938" fmla="*/ 2763661 h 6858000"/>
              <a:gd name="connsiteX1939" fmla="*/ 5396224 w 6569477"/>
              <a:gd name="connsiteY1939" fmla="*/ 2755225 h 6858000"/>
              <a:gd name="connsiteX1940" fmla="*/ 5396225 w 6569477"/>
              <a:gd name="connsiteY1940" fmla="*/ 2772097 h 6858000"/>
              <a:gd name="connsiteX1941" fmla="*/ 5396225 w 6569477"/>
              <a:gd name="connsiteY1941" fmla="*/ 2788969 h 6858000"/>
              <a:gd name="connsiteX1942" fmla="*/ 5404662 w 6569477"/>
              <a:gd name="connsiteY1942" fmla="*/ 2814279 h 6858000"/>
              <a:gd name="connsiteX1943" fmla="*/ 5404661 w 6569477"/>
              <a:gd name="connsiteY1943" fmla="*/ 2831146 h 6858000"/>
              <a:gd name="connsiteX1944" fmla="*/ 5413098 w 6569477"/>
              <a:gd name="connsiteY1944" fmla="*/ 2839583 h 6858000"/>
              <a:gd name="connsiteX1945" fmla="*/ 5421533 w 6569477"/>
              <a:gd name="connsiteY1945" fmla="*/ 2864890 h 6858000"/>
              <a:gd name="connsiteX1946" fmla="*/ 5421534 w 6569477"/>
              <a:gd name="connsiteY1946" fmla="*/ 2881764 h 6858000"/>
              <a:gd name="connsiteX1947" fmla="*/ 5413098 w 6569477"/>
              <a:gd name="connsiteY1947" fmla="*/ 2890197 h 6858000"/>
              <a:gd name="connsiteX1948" fmla="*/ 5421534 w 6569477"/>
              <a:gd name="connsiteY1948" fmla="*/ 2898631 h 6858000"/>
              <a:gd name="connsiteX1949" fmla="*/ 5413098 w 6569477"/>
              <a:gd name="connsiteY1949" fmla="*/ 2915506 h 6858000"/>
              <a:gd name="connsiteX1950" fmla="*/ 5421534 w 6569477"/>
              <a:gd name="connsiteY1950" fmla="*/ 2932377 h 6858000"/>
              <a:gd name="connsiteX1951" fmla="*/ 5429969 w 6569477"/>
              <a:gd name="connsiteY1951" fmla="*/ 2923940 h 6858000"/>
              <a:gd name="connsiteX1952" fmla="*/ 5429969 w 6569477"/>
              <a:gd name="connsiteY1952" fmla="*/ 2949247 h 6858000"/>
              <a:gd name="connsiteX1953" fmla="*/ 5429967 w 6569477"/>
              <a:gd name="connsiteY1953" fmla="*/ 2957684 h 6858000"/>
              <a:gd name="connsiteX1954" fmla="*/ 5438405 w 6569477"/>
              <a:gd name="connsiteY1954" fmla="*/ 2991425 h 6858000"/>
              <a:gd name="connsiteX1955" fmla="*/ 5438405 w 6569477"/>
              <a:gd name="connsiteY1955" fmla="*/ 3025167 h 6858000"/>
              <a:gd name="connsiteX1956" fmla="*/ 5438405 w 6569477"/>
              <a:gd name="connsiteY1956" fmla="*/ 3050476 h 6858000"/>
              <a:gd name="connsiteX1957" fmla="*/ 5438405 w 6569477"/>
              <a:gd name="connsiteY1957" fmla="*/ 3101088 h 6858000"/>
              <a:gd name="connsiteX1958" fmla="*/ 5429969 w 6569477"/>
              <a:gd name="connsiteY1958" fmla="*/ 3126398 h 6858000"/>
              <a:gd name="connsiteX1959" fmla="*/ 5421534 w 6569477"/>
              <a:gd name="connsiteY1959" fmla="*/ 3117961 h 6858000"/>
              <a:gd name="connsiteX1960" fmla="*/ 5413096 w 6569477"/>
              <a:gd name="connsiteY1960" fmla="*/ 3109525 h 6858000"/>
              <a:gd name="connsiteX1961" fmla="*/ 5413098 w 6569477"/>
              <a:gd name="connsiteY1961" fmla="*/ 3117961 h 6858000"/>
              <a:gd name="connsiteX1962" fmla="*/ 5413098 w 6569477"/>
              <a:gd name="connsiteY1962" fmla="*/ 3126395 h 6858000"/>
              <a:gd name="connsiteX1963" fmla="*/ 5421533 w 6569477"/>
              <a:gd name="connsiteY1963" fmla="*/ 3134833 h 6858000"/>
              <a:gd name="connsiteX1964" fmla="*/ 5429969 w 6569477"/>
              <a:gd name="connsiteY1964" fmla="*/ 3143265 h 6858000"/>
              <a:gd name="connsiteX1965" fmla="*/ 5438404 w 6569477"/>
              <a:gd name="connsiteY1965" fmla="*/ 3143266 h 6858000"/>
              <a:gd name="connsiteX1966" fmla="*/ 5446840 w 6569477"/>
              <a:gd name="connsiteY1966" fmla="*/ 3101088 h 6858000"/>
              <a:gd name="connsiteX1967" fmla="*/ 5446838 w 6569477"/>
              <a:gd name="connsiteY1967" fmla="*/ 3092654 h 6858000"/>
              <a:gd name="connsiteX1968" fmla="*/ 5446840 w 6569477"/>
              <a:gd name="connsiteY1968" fmla="*/ 3058912 h 6858000"/>
              <a:gd name="connsiteX1969" fmla="*/ 5446841 w 6569477"/>
              <a:gd name="connsiteY1969" fmla="*/ 3042041 h 6858000"/>
              <a:gd name="connsiteX1970" fmla="*/ 5455276 w 6569477"/>
              <a:gd name="connsiteY1970" fmla="*/ 3084216 h 6858000"/>
              <a:gd name="connsiteX1971" fmla="*/ 5463712 w 6569477"/>
              <a:gd name="connsiteY1971" fmla="*/ 3134833 h 6858000"/>
              <a:gd name="connsiteX1972" fmla="*/ 5455276 w 6569477"/>
              <a:gd name="connsiteY1972" fmla="*/ 3151703 h 6858000"/>
              <a:gd name="connsiteX1973" fmla="*/ 5455276 w 6569477"/>
              <a:gd name="connsiteY1973" fmla="*/ 3168573 h 6858000"/>
              <a:gd name="connsiteX1974" fmla="*/ 5455273 w 6569477"/>
              <a:gd name="connsiteY1974" fmla="*/ 3210751 h 6858000"/>
              <a:gd name="connsiteX1975" fmla="*/ 5446841 w 6569477"/>
              <a:gd name="connsiteY1975" fmla="*/ 3202314 h 6858000"/>
              <a:gd name="connsiteX1976" fmla="*/ 5438405 w 6569477"/>
              <a:gd name="connsiteY1976" fmla="*/ 3202316 h 6858000"/>
              <a:gd name="connsiteX1977" fmla="*/ 5438405 w 6569477"/>
              <a:gd name="connsiteY1977" fmla="*/ 3210751 h 6858000"/>
              <a:gd name="connsiteX1978" fmla="*/ 5438405 w 6569477"/>
              <a:gd name="connsiteY1978" fmla="*/ 3219184 h 6858000"/>
              <a:gd name="connsiteX1979" fmla="*/ 5446841 w 6569477"/>
              <a:gd name="connsiteY1979" fmla="*/ 3227621 h 6858000"/>
              <a:gd name="connsiteX1980" fmla="*/ 5446840 w 6569477"/>
              <a:gd name="connsiteY1980" fmla="*/ 3236060 h 6858000"/>
              <a:gd name="connsiteX1981" fmla="*/ 5446841 w 6569477"/>
              <a:gd name="connsiteY1981" fmla="*/ 3244494 h 6858000"/>
              <a:gd name="connsiteX1982" fmla="*/ 5455276 w 6569477"/>
              <a:gd name="connsiteY1982" fmla="*/ 3278235 h 6858000"/>
              <a:gd name="connsiteX1983" fmla="*/ 5455276 w 6569477"/>
              <a:gd name="connsiteY1983" fmla="*/ 3320416 h 6858000"/>
              <a:gd name="connsiteX1984" fmla="*/ 5446841 w 6569477"/>
              <a:gd name="connsiteY1984" fmla="*/ 3328851 h 6858000"/>
              <a:gd name="connsiteX1985" fmla="*/ 5438403 w 6569477"/>
              <a:gd name="connsiteY1985" fmla="*/ 3320416 h 6858000"/>
              <a:gd name="connsiteX1986" fmla="*/ 5429968 w 6569477"/>
              <a:gd name="connsiteY1986" fmla="*/ 3219187 h 6858000"/>
              <a:gd name="connsiteX1987" fmla="*/ 5429969 w 6569477"/>
              <a:gd name="connsiteY1987" fmla="*/ 3210749 h 6858000"/>
              <a:gd name="connsiteX1988" fmla="*/ 5421534 w 6569477"/>
              <a:gd name="connsiteY1988" fmla="*/ 3219187 h 6858000"/>
              <a:gd name="connsiteX1989" fmla="*/ 5429969 w 6569477"/>
              <a:gd name="connsiteY1989" fmla="*/ 3320416 h 6858000"/>
              <a:gd name="connsiteX1990" fmla="*/ 5404661 w 6569477"/>
              <a:gd name="connsiteY1990" fmla="*/ 3337285 h 6858000"/>
              <a:gd name="connsiteX1991" fmla="*/ 5387791 w 6569477"/>
              <a:gd name="connsiteY1991" fmla="*/ 3430080 h 6858000"/>
              <a:gd name="connsiteX1992" fmla="*/ 5320304 w 6569477"/>
              <a:gd name="connsiteY1992" fmla="*/ 3767504 h 6858000"/>
              <a:gd name="connsiteX1993" fmla="*/ 5320305 w 6569477"/>
              <a:gd name="connsiteY1993" fmla="*/ 3775942 h 6858000"/>
              <a:gd name="connsiteX1994" fmla="*/ 5320305 w 6569477"/>
              <a:gd name="connsiteY1994" fmla="*/ 3784378 h 6858000"/>
              <a:gd name="connsiteX1995" fmla="*/ 5328741 w 6569477"/>
              <a:gd name="connsiteY1995" fmla="*/ 3775940 h 6858000"/>
              <a:gd name="connsiteX1996" fmla="*/ 5396226 w 6569477"/>
              <a:gd name="connsiteY1996" fmla="*/ 3446949 h 6858000"/>
              <a:gd name="connsiteX1997" fmla="*/ 5396226 w 6569477"/>
              <a:gd name="connsiteY1997" fmla="*/ 3455387 h 6858000"/>
              <a:gd name="connsiteX1998" fmla="*/ 5413098 w 6569477"/>
              <a:gd name="connsiteY1998" fmla="*/ 3438513 h 6858000"/>
              <a:gd name="connsiteX1999" fmla="*/ 5413098 w 6569477"/>
              <a:gd name="connsiteY1999" fmla="*/ 3463820 h 6858000"/>
              <a:gd name="connsiteX2000" fmla="*/ 5404662 w 6569477"/>
              <a:gd name="connsiteY2000" fmla="*/ 3463821 h 6858000"/>
              <a:gd name="connsiteX2001" fmla="*/ 5404662 w 6569477"/>
              <a:gd name="connsiteY2001" fmla="*/ 3472258 h 6858000"/>
              <a:gd name="connsiteX2002" fmla="*/ 5404661 w 6569477"/>
              <a:gd name="connsiteY2002" fmla="*/ 3480692 h 6858000"/>
              <a:gd name="connsiteX2003" fmla="*/ 5413098 w 6569477"/>
              <a:gd name="connsiteY2003" fmla="*/ 3480691 h 6858000"/>
              <a:gd name="connsiteX2004" fmla="*/ 5404662 w 6569477"/>
              <a:gd name="connsiteY2004" fmla="*/ 3522869 h 6858000"/>
              <a:gd name="connsiteX2005" fmla="*/ 5404662 w 6569477"/>
              <a:gd name="connsiteY2005" fmla="*/ 3539744 h 6858000"/>
              <a:gd name="connsiteX2006" fmla="*/ 5404662 w 6569477"/>
              <a:gd name="connsiteY2006" fmla="*/ 3565051 h 6858000"/>
              <a:gd name="connsiteX2007" fmla="*/ 5404662 w 6569477"/>
              <a:gd name="connsiteY2007" fmla="*/ 3573483 h 6858000"/>
              <a:gd name="connsiteX2008" fmla="*/ 5396226 w 6569477"/>
              <a:gd name="connsiteY2008" fmla="*/ 3581921 h 6858000"/>
              <a:gd name="connsiteX2009" fmla="*/ 5396226 w 6569477"/>
              <a:gd name="connsiteY2009" fmla="*/ 3598792 h 6858000"/>
              <a:gd name="connsiteX2010" fmla="*/ 5404662 w 6569477"/>
              <a:gd name="connsiteY2010" fmla="*/ 3607228 h 6858000"/>
              <a:gd name="connsiteX2011" fmla="*/ 5404662 w 6569477"/>
              <a:gd name="connsiteY2011" fmla="*/ 3809683 h 6858000"/>
              <a:gd name="connsiteX2012" fmla="*/ 5387791 w 6569477"/>
              <a:gd name="connsiteY2012" fmla="*/ 3902475 h 6858000"/>
              <a:gd name="connsiteX2013" fmla="*/ 5396226 w 6569477"/>
              <a:gd name="connsiteY2013" fmla="*/ 3894042 h 6858000"/>
              <a:gd name="connsiteX2014" fmla="*/ 5379355 w 6569477"/>
              <a:gd name="connsiteY2014" fmla="*/ 4062754 h 6858000"/>
              <a:gd name="connsiteX2015" fmla="*/ 5387791 w 6569477"/>
              <a:gd name="connsiteY2015" fmla="*/ 4071190 h 6858000"/>
              <a:gd name="connsiteX2016" fmla="*/ 5379355 w 6569477"/>
              <a:gd name="connsiteY2016" fmla="*/ 4113369 h 6858000"/>
              <a:gd name="connsiteX2017" fmla="*/ 5370919 w 6569477"/>
              <a:gd name="connsiteY2017" fmla="*/ 4121804 h 6858000"/>
              <a:gd name="connsiteX2018" fmla="*/ 5379355 w 6569477"/>
              <a:gd name="connsiteY2018" fmla="*/ 4138676 h 6858000"/>
              <a:gd name="connsiteX2019" fmla="*/ 5370918 w 6569477"/>
              <a:gd name="connsiteY2019" fmla="*/ 4189288 h 6858000"/>
              <a:gd name="connsiteX2020" fmla="*/ 5370916 w 6569477"/>
              <a:gd name="connsiteY2020" fmla="*/ 4197726 h 6858000"/>
              <a:gd name="connsiteX2021" fmla="*/ 5362483 w 6569477"/>
              <a:gd name="connsiteY2021" fmla="*/ 4223033 h 6858000"/>
              <a:gd name="connsiteX2022" fmla="*/ 5362484 w 6569477"/>
              <a:gd name="connsiteY2022" fmla="*/ 4231465 h 6858000"/>
              <a:gd name="connsiteX2023" fmla="*/ 5362484 w 6569477"/>
              <a:gd name="connsiteY2023" fmla="*/ 4239904 h 6858000"/>
              <a:gd name="connsiteX2024" fmla="*/ 5328741 w 6569477"/>
              <a:gd name="connsiteY2024" fmla="*/ 4383310 h 6858000"/>
              <a:gd name="connsiteX2025" fmla="*/ 5328741 w 6569477"/>
              <a:gd name="connsiteY2025" fmla="*/ 4408617 h 6858000"/>
              <a:gd name="connsiteX2026" fmla="*/ 5328743 w 6569477"/>
              <a:gd name="connsiteY2026" fmla="*/ 4417053 h 6858000"/>
              <a:gd name="connsiteX2027" fmla="*/ 5328743 w 6569477"/>
              <a:gd name="connsiteY2027" fmla="*/ 4450795 h 6858000"/>
              <a:gd name="connsiteX2028" fmla="*/ 5294997 w 6569477"/>
              <a:gd name="connsiteY2028" fmla="*/ 4543588 h 6858000"/>
              <a:gd name="connsiteX2029" fmla="*/ 5185332 w 6569477"/>
              <a:gd name="connsiteY2029" fmla="*/ 4897886 h 6858000"/>
              <a:gd name="connsiteX2030" fmla="*/ 5185333 w 6569477"/>
              <a:gd name="connsiteY2030" fmla="*/ 4906322 h 6858000"/>
              <a:gd name="connsiteX2031" fmla="*/ 5176898 w 6569477"/>
              <a:gd name="connsiteY2031" fmla="*/ 4914756 h 6858000"/>
              <a:gd name="connsiteX2032" fmla="*/ 5113630 w 6569477"/>
              <a:gd name="connsiteY2032" fmla="*/ 5026528 h 6858000"/>
              <a:gd name="connsiteX2033" fmla="*/ 5057164 w 6569477"/>
              <a:gd name="connsiteY2033" fmla="*/ 5137575 h 6858000"/>
              <a:gd name="connsiteX2034" fmla="*/ 5058139 w 6569477"/>
              <a:gd name="connsiteY2034" fmla="*/ 5135139 h 6858000"/>
              <a:gd name="connsiteX2035" fmla="*/ 5067233 w 6569477"/>
              <a:gd name="connsiteY2035" fmla="*/ 5108777 h 6858000"/>
              <a:gd name="connsiteX2036" fmla="*/ 5075669 w 6569477"/>
              <a:gd name="connsiteY2036" fmla="*/ 5091906 h 6858000"/>
              <a:gd name="connsiteX2037" fmla="*/ 5100977 w 6569477"/>
              <a:gd name="connsiteY2037" fmla="*/ 5032856 h 6858000"/>
              <a:gd name="connsiteX2038" fmla="*/ 5143155 w 6569477"/>
              <a:gd name="connsiteY2038" fmla="*/ 4931629 h 6858000"/>
              <a:gd name="connsiteX2039" fmla="*/ 5151590 w 6569477"/>
              <a:gd name="connsiteY2039" fmla="*/ 4914756 h 6858000"/>
              <a:gd name="connsiteX2040" fmla="*/ 5160025 w 6569477"/>
              <a:gd name="connsiteY2040" fmla="*/ 4897886 h 6858000"/>
              <a:gd name="connsiteX2041" fmla="*/ 5151590 w 6569477"/>
              <a:gd name="connsiteY2041" fmla="*/ 4889450 h 6858000"/>
              <a:gd name="connsiteX2042" fmla="*/ 5126283 w 6569477"/>
              <a:gd name="connsiteY2042" fmla="*/ 4923193 h 6858000"/>
              <a:gd name="connsiteX2043" fmla="*/ 5126282 w 6569477"/>
              <a:gd name="connsiteY2043" fmla="*/ 4931629 h 6858000"/>
              <a:gd name="connsiteX2044" fmla="*/ 5058797 w 6569477"/>
              <a:gd name="connsiteY2044" fmla="*/ 5083468 h 6858000"/>
              <a:gd name="connsiteX2045" fmla="*/ 5058797 w 6569477"/>
              <a:gd name="connsiteY2045" fmla="*/ 5091906 h 6858000"/>
              <a:gd name="connsiteX2046" fmla="*/ 5025055 w 6569477"/>
              <a:gd name="connsiteY2046" fmla="*/ 5134082 h 6858000"/>
              <a:gd name="connsiteX2047" fmla="*/ 4999746 w 6569477"/>
              <a:gd name="connsiteY2047" fmla="*/ 5184698 h 6858000"/>
              <a:gd name="connsiteX2048" fmla="*/ 4954406 w 6569477"/>
              <a:gd name="connsiteY2048" fmla="*/ 5285927 h 6858000"/>
              <a:gd name="connsiteX2049" fmla="*/ 4900498 w 6569477"/>
              <a:gd name="connsiteY2049" fmla="*/ 5370762 h 6858000"/>
              <a:gd name="connsiteX2050" fmla="*/ 4898519 w 6569477"/>
              <a:gd name="connsiteY2050" fmla="*/ 5361848 h 6858000"/>
              <a:gd name="connsiteX2051" fmla="*/ 4662316 w 6569477"/>
              <a:gd name="connsiteY2051" fmla="*/ 5749889 h 6858000"/>
              <a:gd name="connsiteX2052" fmla="*/ 4653884 w 6569477"/>
              <a:gd name="connsiteY2052" fmla="*/ 5749889 h 6858000"/>
              <a:gd name="connsiteX2053" fmla="*/ 4653883 w 6569477"/>
              <a:gd name="connsiteY2053" fmla="*/ 5758325 h 6858000"/>
              <a:gd name="connsiteX2054" fmla="*/ 4653883 w 6569477"/>
              <a:gd name="connsiteY2054" fmla="*/ 5766759 h 6858000"/>
              <a:gd name="connsiteX2055" fmla="*/ 4620140 w 6569477"/>
              <a:gd name="connsiteY2055" fmla="*/ 5792066 h 6858000"/>
              <a:gd name="connsiteX2056" fmla="*/ 4552653 w 6569477"/>
              <a:gd name="connsiteY2056" fmla="*/ 5910164 h 6858000"/>
              <a:gd name="connsiteX2057" fmla="*/ 4552654 w 6569477"/>
              <a:gd name="connsiteY2057" fmla="*/ 5884859 h 6858000"/>
              <a:gd name="connsiteX2058" fmla="*/ 4527347 w 6569477"/>
              <a:gd name="connsiteY2058" fmla="*/ 5943909 h 6858000"/>
              <a:gd name="connsiteX2059" fmla="*/ 4518911 w 6569477"/>
              <a:gd name="connsiteY2059" fmla="*/ 5935473 h 6858000"/>
              <a:gd name="connsiteX2060" fmla="*/ 4417681 w 6569477"/>
              <a:gd name="connsiteY2060" fmla="*/ 6078880 h 6858000"/>
              <a:gd name="connsiteX2061" fmla="*/ 4409247 w 6569477"/>
              <a:gd name="connsiteY2061" fmla="*/ 6078880 h 6858000"/>
              <a:gd name="connsiteX2062" fmla="*/ 4316454 w 6569477"/>
              <a:gd name="connsiteY2062" fmla="*/ 6180105 h 6858000"/>
              <a:gd name="connsiteX2063" fmla="*/ 4206789 w 6569477"/>
              <a:gd name="connsiteY2063" fmla="*/ 6306641 h 6858000"/>
              <a:gd name="connsiteX2064" fmla="*/ 4142466 w 6569477"/>
              <a:gd name="connsiteY2064" fmla="*/ 6360420 h 6858000"/>
              <a:gd name="connsiteX2065" fmla="*/ 4080254 w 6569477"/>
              <a:gd name="connsiteY2065" fmla="*/ 6424489 h 6858000"/>
              <a:gd name="connsiteX2066" fmla="*/ 4080254 w 6569477"/>
              <a:gd name="connsiteY2066" fmla="*/ 6416307 h 6858000"/>
              <a:gd name="connsiteX2067" fmla="*/ 4071818 w 6569477"/>
              <a:gd name="connsiteY2067" fmla="*/ 6424743 h 6858000"/>
              <a:gd name="connsiteX2068" fmla="*/ 4063381 w 6569477"/>
              <a:gd name="connsiteY2068" fmla="*/ 6441614 h 6858000"/>
              <a:gd name="connsiteX2069" fmla="*/ 4063381 w 6569477"/>
              <a:gd name="connsiteY2069" fmla="*/ 6433176 h 6858000"/>
              <a:gd name="connsiteX2070" fmla="*/ 4012767 w 6569477"/>
              <a:gd name="connsiteY2070" fmla="*/ 6483791 h 6858000"/>
              <a:gd name="connsiteX2071" fmla="*/ 4012768 w 6569477"/>
              <a:gd name="connsiteY2071" fmla="*/ 6492227 h 6858000"/>
              <a:gd name="connsiteX2072" fmla="*/ 4004330 w 6569477"/>
              <a:gd name="connsiteY2072" fmla="*/ 6509098 h 6858000"/>
              <a:gd name="connsiteX2073" fmla="*/ 4004330 w 6569477"/>
              <a:gd name="connsiteY2073" fmla="*/ 6492227 h 6858000"/>
              <a:gd name="connsiteX2074" fmla="*/ 3979024 w 6569477"/>
              <a:gd name="connsiteY2074" fmla="*/ 6517534 h 6858000"/>
              <a:gd name="connsiteX2075" fmla="*/ 3979025 w 6569477"/>
              <a:gd name="connsiteY2075" fmla="*/ 6509096 h 6858000"/>
              <a:gd name="connsiteX2076" fmla="*/ 3979024 w 6569477"/>
              <a:gd name="connsiteY2076" fmla="*/ 6500664 h 6858000"/>
              <a:gd name="connsiteX2077" fmla="*/ 3970588 w 6569477"/>
              <a:gd name="connsiteY2077" fmla="*/ 6500664 h 6858000"/>
              <a:gd name="connsiteX2078" fmla="*/ 3970588 w 6569477"/>
              <a:gd name="connsiteY2078" fmla="*/ 6517534 h 6858000"/>
              <a:gd name="connsiteX2079" fmla="*/ 3970590 w 6569477"/>
              <a:gd name="connsiteY2079" fmla="*/ 6525971 h 6858000"/>
              <a:gd name="connsiteX2080" fmla="*/ 3962153 w 6569477"/>
              <a:gd name="connsiteY2080" fmla="*/ 6534407 h 6858000"/>
              <a:gd name="connsiteX2081" fmla="*/ 3953718 w 6569477"/>
              <a:gd name="connsiteY2081" fmla="*/ 6534407 h 6858000"/>
              <a:gd name="connsiteX2082" fmla="*/ 3945280 w 6569477"/>
              <a:gd name="connsiteY2082" fmla="*/ 6534407 h 6858000"/>
              <a:gd name="connsiteX2083" fmla="*/ 3945281 w 6569477"/>
              <a:gd name="connsiteY2083" fmla="*/ 6542841 h 6858000"/>
              <a:gd name="connsiteX2084" fmla="*/ 3945280 w 6569477"/>
              <a:gd name="connsiteY2084" fmla="*/ 6551277 h 6858000"/>
              <a:gd name="connsiteX2085" fmla="*/ 3919974 w 6569477"/>
              <a:gd name="connsiteY2085" fmla="*/ 6568148 h 6858000"/>
              <a:gd name="connsiteX2086" fmla="*/ 3919976 w 6569477"/>
              <a:gd name="connsiteY2086" fmla="*/ 6559714 h 6858000"/>
              <a:gd name="connsiteX2087" fmla="*/ 3911538 w 6569477"/>
              <a:gd name="connsiteY2087" fmla="*/ 6568148 h 6858000"/>
              <a:gd name="connsiteX2088" fmla="*/ 3903102 w 6569477"/>
              <a:gd name="connsiteY2088" fmla="*/ 6576584 h 6858000"/>
              <a:gd name="connsiteX2089" fmla="*/ 3894667 w 6569477"/>
              <a:gd name="connsiteY2089" fmla="*/ 6593455 h 6858000"/>
              <a:gd name="connsiteX2090" fmla="*/ 3894667 w 6569477"/>
              <a:gd name="connsiteY2090" fmla="*/ 6585021 h 6858000"/>
              <a:gd name="connsiteX2091" fmla="*/ 3860924 w 6569477"/>
              <a:gd name="connsiteY2091" fmla="*/ 6601891 h 6858000"/>
              <a:gd name="connsiteX2092" fmla="*/ 3860924 w 6569477"/>
              <a:gd name="connsiteY2092" fmla="*/ 6585021 h 6858000"/>
              <a:gd name="connsiteX2093" fmla="*/ 3827181 w 6569477"/>
              <a:gd name="connsiteY2093" fmla="*/ 6610327 h 6858000"/>
              <a:gd name="connsiteX2094" fmla="*/ 3827182 w 6569477"/>
              <a:gd name="connsiteY2094" fmla="*/ 6601891 h 6858000"/>
              <a:gd name="connsiteX2095" fmla="*/ 3835618 w 6569477"/>
              <a:gd name="connsiteY2095" fmla="*/ 6593455 h 6858000"/>
              <a:gd name="connsiteX2096" fmla="*/ 3835617 w 6569477"/>
              <a:gd name="connsiteY2096" fmla="*/ 6585021 h 6858000"/>
              <a:gd name="connsiteX2097" fmla="*/ 3827181 w 6569477"/>
              <a:gd name="connsiteY2097" fmla="*/ 6593455 h 6858000"/>
              <a:gd name="connsiteX2098" fmla="*/ 3818745 w 6569477"/>
              <a:gd name="connsiteY2098" fmla="*/ 6601891 h 6858000"/>
              <a:gd name="connsiteX2099" fmla="*/ 3810309 w 6569477"/>
              <a:gd name="connsiteY2099" fmla="*/ 6618762 h 6858000"/>
              <a:gd name="connsiteX2100" fmla="*/ 3827181 w 6569477"/>
              <a:gd name="connsiteY2100" fmla="*/ 6618762 h 6858000"/>
              <a:gd name="connsiteX2101" fmla="*/ 3818745 w 6569477"/>
              <a:gd name="connsiteY2101" fmla="*/ 6627198 h 6858000"/>
              <a:gd name="connsiteX2102" fmla="*/ 3776566 w 6569477"/>
              <a:gd name="connsiteY2102" fmla="*/ 6677812 h 6858000"/>
              <a:gd name="connsiteX2103" fmla="*/ 3810308 w 6569477"/>
              <a:gd name="connsiteY2103" fmla="*/ 6669377 h 6858000"/>
              <a:gd name="connsiteX2104" fmla="*/ 3776566 w 6569477"/>
              <a:gd name="connsiteY2104" fmla="*/ 6694684 h 6858000"/>
              <a:gd name="connsiteX2105" fmla="*/ 3751259 w 6569477"/>
              <a:gd name="connsiteY2105" fmla="*/ 6719991 h 6858000"/>
              <a:gd name="connsiteX2106" fmla="*/ 3734388 w 6569477"/>
              <a:gd name="connsiteY2106" fmla="*/ 6728426 h 6858000"/>
              <a:gd name="connsiteX2107" fmla="*/ 3734390 w 6569477"/>
              <a:gd name="connsiteY2107" fmla="*/ 6711555 h 6858000"/>
              <a:gd name="connsiteX2108" fmla="*/ 3700645 w 6569477"/>
              <a:gd name="connsiteY2108" fmla="*/ 6745297 h 6858000"/>
              <a:gd name="connsiteX2109" fmla="*/ 3692211 w 6569477"/>
              <a:gd name="connsiteY2109" fmla="*/ 6736862 h 6858000"/>
              <a:gd name="connsiteX2110" fmla="*/ 3700645 w 6569477"/>
              <a:gd name="connsiteY2110" fmla="*/ 6728426 h 6858000"/>
              <a:gd name="connsiteX2111" fmla="*/ 3700645 w 6569477"/>
              <a:gd name="connsiteY2111" fmla="*/ 6719990 h 6858000"/>
              <a:gd name="connsiteX2112" fmla="*/ 3692209 w 6569477"/>
              <a:gd name="connsiteY2112" fmla="*/ 6719991 h 6858000"/>
              <a:gd name="connsiteX2113" fmla="*/ 3683775 w 6569477"/>
              <a:gd name="connsiteY2113" fmla="*/ 6728426 h 6858000"/>
              <a:gd name="connsiteX2114" fmla="*/ 3683775 w 6569477"/>
              <a:gd name="connsiteY2114" fmla="*/ 6736862 h 6858000"/>
              <a:gd name="connsiteX2115" fmla="*/ 3675338 w 6569477"/>
              <a:gd name="connsiteY2115" fmla="*/ 6745298 h 6858000"/>
              <a:gd name="connsiteX2116" fmla="*/ 3666902 w 6569477"/>
              <a:gd name="connsiteY2116" fmla="*/ 6753735 h 6858000"/>
              <a:gd name="connsiteX2117" fmla="*/ 3658466 w 6569477"/>
              <a:gd name="connsiteY2117" fmla="*/ 6753734 h 6858000"/>
              <a:gd name="connsiteX2118" fmla="*/ 3658466 w 6569477"/>
              <a:gd name="connsiteY2118" fmla="*/ 6762169 h 6858000"/>
              <a:gd name="connsiteX2119" fmla="*/ 3650032 w 6569477"/>
              <a:gd name="connsiteY2119" fmla="*/ 6762169 h 6858000"/>
              <a:gd name="connsiteX2120" fmla="*/ 3650030 w 6569477"/>
              <a:gd name="connsiteY2120" fmla="*/ 6753734 h 6858000"/>
              <a:gd name="connsiteX2121" fmla="*/ 3658466 w 6569477"/>
              <a:gd name="connsiteY2121" fmla="*/ 6736862 h 6858000"/>
              <a:gd name="connsiteX2122" fmla="*/ 3675338 w 6569477"/>
              <a:gd name="connsiteY2122" fmla="*/ 6719991 h 6858000"/>
              <a:gd name="connsiteX2123" fmla="*/ 3666902 w 6569477"/>
              <a:gd name="connsiteY2123" fmla="*/ 6719989 h 6858000"/>
              <a:gd name="connsiteX2124" fmla="*/ 3658466 w 6569477"/>
              <a:gd name="connsiteY2124" fmla="*/ 6728426 h 6858000"/>
              <a:gd name="connsiteX2125" fmla="*/ 3633159 w 6569477"/>
              <a:gd name="connsiteY2125" fmla="*/ 6753734 h 6858000"/>
              <a:gd name="connsiteX2126" fmla="*/ 3633159 w 6569477"/>
              <a:gd name="connsiteY2126" fmla="*/ 6762169 h 6858000"/>
              <a:gd name="connsiteX2127" fmla="*/ 3616289 w 6569477"/>
              <a:gd name="connsiteY2127" fmla="*/ 6787476 h 6858000"/>
              <a:gd name="connsiteX2128" fmla="*/ 3561456 w 6569477"/>
              <a:gd name="connsiteY2128" fmla="*/ 6826490 h 6858000"/>
              <a:gd name="connsiteX2129" fmla="*/ 3523349 w 6569477"/>
              <a:gd name="connsiteY2129" fmla="*/ 6858000 h 6858000"/>
              <a:gd name="connsiteX2130" fmla="*/ 0 w 6569477"/>
              <a:gd name="connsiteY213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</a:cxnLst>
            <a:rect l="l" t="t" r="r" b="b"/>
            <a:pathLst>
              <a:path w="6569477" h="6858000">
                <a:moveTo>
                  <a:pt x="4117221" y="6784486"/>
                </a:moveTo>
                <a:cubicBezTo>
                  <a:pt x="4097055" y="6807977"/>
                  <a:pt x="4081509" y="6827275"/>
                  <a:pt x="4065123" y="6846362"/>
                </a:cubicBezTo>
                <a:lnTo>
                  <a:pt x="4054153" y="6858000"/>
                </a:lnTo>
                <a:lnTo>
                  <a:pt x="4025354" y="6858000"/>
                </a:lnTo>
                <a:lnTo>
                  <a:pt x="4042817" y="6837081"/>
                </a:lnTo>
                <a:cubicBezTo>
                  <a:pt x="4069049" y="6805855"/>
                  <a:pt x="4098350" y="6774394"/>
                  <a:pt x="4117221" y="6784486"/>
                </a:cubicBezTo>
                <a:close/>
                <a:moveTo>
                  <a:pt x="4098863" y="6687079"/>
                </a:moveTo>
                <a:cubicBezTo>
                  <a:pt x="4088750" y="6727370"/>
                  <a:pt x="4048418" y="6774353"/>
                  <a:pt x="4016483" y="6816306"/>
                </a:cubicBezTo>
                <a:cubicBezTo>
                  <a:pt x="4000945" y="6828467"/>
                  <a:pt x="3984565" y="6842201"/>
                  <a:pt x="3967818" y="6856958"/>
                </a:cubicBezTo>
                <a:lnTo>
                  <a:pt x="3966685" y="6858000"/>
                </a:lnTo>
                <a:lnTo>
                  <a:pt x="3929841" y="6858000"/>
                </a:lnTo>
                <a:lnTo>
                  <a:pt x="4004165" y="6784103"/>
                </a:lnTo>
                <a:cubicBezTo>
                  <a:pt x="4033963" y="6753771"/>
                  <a:pt x="4065258" y="6721474"/>
                  <a:pt x="4098863" y="6687079"/>
                </a:cubicBezTo>
                <a:close/>
                <a:moveTo>
                  <a:pt x="5739924" y="6488019"/>
                </a:moveTo>
                <a:cubicBezTo>
                  <a:pt x="5746811" y="6488017"/>
                  <a:pt x="5746811" y="6488017"/>
                  <a:pt x="5746811" y="6494900"/>
                </a:cubicBezTo>
                <a:cubicBezTo>
                  <a:pt x="5746701" y="6495341"/>
                  <a:pt x="5746590" y="6495782"/>
                  <a:pt x="5746479" y="6496223"/>
                </a:cubicBezTo>
                <a:lnTo>
                  <a:pt x="5739923" y="6501783"/>
                </a:lnTo>
                <a:lnTo>
                  <a:pt x="5739923" y="6494900"/>
                </a:lnTo>
                <a:close/>
                <a:moveTo>
                  <a:pt x="4189806" y="6433624"/>
                </a:moveTo>
                <a:lnTo>
                  <a:pt x="4188863" y="6437396"/>
                </a:lnTo>
                <a:cubicBezTo>
                  <a:pt x="4187809" y="6439505"/>
                  <a:pt x="4185699" y="6441614"/>
                  <a:pt x="4181480" y="6441614"/>
                </a:cubicBezTo>
                <a:close/>
                <a:moveTo>
                  <a:pt x="4190270" y="6433178"/>
                </a:moveTo>
                <a:lnTo>
                  <a:pt x="4189806" y="6433624"/>
                </a:lnTo>
                <a:lnTo>
                  <a:pt x="4189918" y="6433179"/>
                </a:lnTo>
                <a:close/>
                <a:moveTo>
                  <a:pt x="4080254" y="6424489"/>
                </a:moveTo>
                <a:lnTo>
                  <a:pt x="4080253" y="6424742"/>
                </a:lnTo>
                <a:lnTo>
                  <a:pt x="4071818" y="6433178"/>
                </a:lnTo>
                <a:close/>
                <a:moveTo>
                  <a:pt x="4239510" y="6367480"/>
                </a:moveTo>
                <a:lnTo>
                  <a:pt x="4236315" y="6373075"/>
                </a:lnTo>
                <a:lnTo>
                  <a:pt x="4232912" y="6373925"/>
                </a:lnTo>
                <a:lnTo>
                  <a:pt x="4238687" y="6368327"/>
                </a:lnTo>
                <a:close/>
                <a:moveTo>
                  <a:pt x="4265838" y="6340386"/>
                </a:moveTo>
                <a:lnTo>
                  <a:pt x="4239510" y="6367480"/>
                </a:lnTo>
                <a:lnTo>
                  <a:pt x="4240531" y="6365693"/>
                </a:lnTo>
                <a:lnTo>
                  <a:pt x="4248968" y="6357257"/>
                </a:lnTo>
                <a:cubicBezTo>
                  <a:pt x="4248968" y="6348821"/>
                  <a:pt x="4257404" y="6348819"/>
                  <a:pt x="4265838" y="6340386"/>
                </a:cubicBezTo>
                <a:close/>
                <a:moveTo>
                  <a:pt x="4291147" y="6272900"/>
                </a:moveTo>
                <a:lnTo>
                  <a:pt x="4299581" y="6272900"/>
                </a:lnTo>
                <a:lnTo>
                  <a:pt x="4308018" y="6272900"/>
                </a:lnTo>
                <a:lnTo>
                  <a:pt x="4291147" y="6289772"/>
                </a:lnTo>
                <a:lnTo>
                  <a:pt x="4274273" y="6306643"/>
                </a:lnTo>
                <a:lnTo>
                  <a:pt x="4257404" y="6323512"/>
                </a:lnTo>
                <a:lnTo>
                  <a:pt x="4257404" y="6331950"/>
                </a:lnTo>
                <a:cubicBezTo>
                  <a:pt x="4240531" y="6340386"/>
                  <a:pt x="4232097" y="6357257"/>
                  <a:pt x="4215224" y="6374128"/>
                </a:cubicBezTo>
                <a:lnTo>
                  <a:pt x="4215223" y="6382562"/>
                </a:lnTo>
                <a:cubicBezTo>
                  <a:pt x="4215224" y="6391000"/>
                  <a:pt x="4223663" y="6382564"/>
                  <a:pt x="4223663" y="6382564"/>
                </a:cubicBezTo>
                <a:lnTo>
                  <a:pt x="4232099" y="6374128"/>
                </a:lnTo>
                <a:lnTo>
                  <a:pt x="4232912" y="6373925"/>
                </a:lnTo>
                <a:lnTo>
                  <a:pt x="4215378" y="6390919"/>
                </a:lnTo>
                <a:lnTo>
                  <a:pt x="4215224" y="6391000"/>
                </a:lnTo>
                <a:cubicBezTo>
                  <a:pt x="4215216" y="6391030"/>
                  <a:pt x="4215206" y="6391059"/>
                  <a:pt x="4215199" y="6391088"/>
                </a:cubicBezTo>
                <a:lnTo>
                  <a:pt x="4213115" y="6393108"/>
                </a:lnTo>
                <a:cubicBezTo>
                  <a:pt x="4198353" y="6405763"/>
                  <a:pt x="4189918" y="6407872"/>
                  <a:pt x="4198356" y="6382564"/>
                </a:cubicBezTo>
                <a:cubicBezTo>
                  <a:pt x="4164611" y="6433179"/>
                  <a:pt x="4147738" y="6441614"/>
                  <a:pt x="4113994" y="6475357"/>
                </a:cubicBezTo>
                <a:lnTo>
                  <a:pt x="4122431" y="6475355"/>
                </a:lnTo>
                <a:lnTo>
                  <a:pt x="4097125" y="6500664"/>
                </a:lnTo>
                <a:lnTo>
                  <a:pt x="4088687" y="6500664"/>
                </a:lnTo>
                <a:lnTo>
                  <a:pt x="4088688" y="6509098"/>
                </a:lnTo>
                <a:lnTo>
                  <a:pt x="4080256" y="6509098"/>
                </a:lnTo>
                <a:cubicBezTo>
                  <a:pt x="4071819" y="6517534"/>
                  <a:pt x="4071818" y="6525971"/>
                  <a:pt x="4063383" y="6525971"/>
                </a:cubicBezTo>
                <a:cubicBezTo>
                  <a:pt x="4063381" y="6534407"/>
                  <a:pt x="4054944" y="6534407"/>
                  <a:pt x="4054946" y="6542841"/>
                </a:cubicBezTo>
                <a:cubicBezTo>
                  <a:pt x="4046511" y="6542841"/>
                  <a:pt x="4046513" y="6551277"/>
                  <a:pt x="4046513" y="6551277"/>
                </a:cubicBezTo>
                <a:lnTo>
                  <a:pt x="4021201" y="6576584"/>
                </a:lnTo>
                <a:cubicBezTo>
                  <a:pt x="4021202" y="6579396"/>
                  <a:pt x="4021202" y="6582209"/>
                  <a:pt x="4021203" y="6585021"/>
                </a:cubicBezTo>
                <a:cubicBezTo>
                  <a:pt x="4021203" y="6585021"/>
                  <a:pt x="4012767" y="6585019"/>
                  <a:pt x="4012768" y="6593455"/>
                </a:cubicBezTo>
                <a:cubicBezTo>
                  <a:pt x="3987460" y="6610327"/>
                  <a:pt x="3962152" y="6635634"/>
                  <a:pt x="3936845" y="6660941"/>
                </a:cubicBezTo>
                <a:lnTo>
                  <a:pt x="3928411" y="6652505"/>
                </a:lnTo>
                <a:lnTo>
                  <a:pt x="3936844" y="6644069"/>
                </a:lnTo>
                <a:cubicBezTo>
                  <a:pt x="3945281" y="6644071"/>
                  <a:pt x="3945281" y="6635634"/>
                  <a:pt x="3945281" y="6635634"/>
                </a:cubicBezTo>
                <a:lnTo>
                  <a:pt x="3936845" y="6635634"/>
                </a:lnTo>
                <a:lnTo>
                  <a:pt x="3928411" y="6644072"/>
                </a:lnTo>
                <a:lnTo>
                  <a:pt x="3919975" y="6652505"/>
                </a:lnTo>
                <a:lnTo>
                  <a:pt x="3919975" y="6660941"/>
                </a:lnTo>
                <a:lnTo>
                  <a:pt x="3919974" y="6669377"/>
                </a:lnTo>
                <a:cubicBezTo>
                  <a:pt x="3894667" y="6686249"/>
                  <a:pt x="3869359" y="6711555"/>
                  <a:pt x="3844054" y="6728426"/>
                </a:cubicBezTo>
                <a:cubicBezTo>
                  <a:pt x="3844052" y="6731237"/>
                  <a:pt x="3844053" y="6734049"/>
                  <a:pt x="3844051" y="6736860"/>
                </a:cubicBezTo>
                <a:cubicBezTo>
                  <a:pt x="3785002" y="6779041"/>
                  <a:pt x="3734388" y="6821217"/>
                  <a:pt x="3675339" y="6854962"/>
                </a:cubicBezTo>
                <a:lnTo>
                  <a:pt x="3671147" y="6858000"/>
                </a:lnTo>
                <a:lnTo>
                  <a:pt x="3532438" y="6858000"/>
                </a:lnTo>
                <a:lnTo>
                  <a:pt x="3566728" y="6830708"/>
                </a:lnTo>
                <a:cubicBezTo>
                  <a:pt x="3584654" y="6817000"/>
                  <a:pt x="3603634" y="6804347"/>
                  <a:pt x="3624722" y="6795912"/>
                </a:cubicBezTo>
                <a:lnTo>
                  <a:pt x="3633161" y="6787476"/>
                </a:lnTo>
                <a:lnTo>
                  <a:pt x="3633160" y="6779041"/>
                </a:lnTo>
                <a:lnTo>
                  <a:pt x="3641596" y="6779041"/>
                </a:lnTo>
                <a:lnTo>
                  <a:pt x="3641596" y="6787476"/>
                </a:lnTo>
                <a:cubicBezTo>
                  <a:pt x="3658466" y="6787476"/>
                  <a:pt x="3666902" y="6779042"/>
                  <a:pt x="3683775" y="6770605"/>
                </a:cubicBezTo>
                <a:lnTo>
                  <a:pt x="3683775" y="6762169"/>
                </a:lnTo>
                <a:cubicBezTo>
                  <a:pt x="3709082" y="6770605"/>
                  <a:pt x="3666902" y="6779042"/>
                  <a:pt x="3675339" y="6787476"/>
                </a:cubicBezTo>
                <a:cubicBezTo>
                  <a:pt x="3683776" y="6779041"/>
                  <a:pt x="3717515" y="6762169"/>
                  <a:pt x="3742824" y="6736862"/>
                </a:cubicBezTo>
                <a:cubicBezTo>
                  <a:pt x="3751259" y="6728426"/>
                  <a:pt x="3768131" y="6711555"/>
                  <a:pt x="3785001" y="6703120"/>
                </a:cubicBezTo>
                <a:cubicBezTo>
                  <a:pt x="3793440" y="6694684"/>
                  <a:pt x="3810310" y="6677812"/>
                  <a:pt x="3827182" y="6669377"/>
                </a:cubicBezTo>
                <a:cubicBezTo>
                  <a:pt x="3852487" y="6644072"/>
                  <a:pt x="3877794" y="6635634"/>
                  <a:pt x="3903102" y="6601891"/>
                </a:cubicBezTo>
                <a:cubicBezTo>
                  <a:pt x="3911538" y="6593455"/>
                  <a:pt x="3928411" y="6585021"/>
                  <a:pt x="3928411" y="6585021"/>
                </a:cubicBezTo>
                <a:cubicBezTo>
                  <a:pt x="3936845" y="6576584"/>
                  <a:pt x="3945280" y="6576584"/>
                  <a:pt x="3945281" y="6568148"/>
                </a:cubicBezTo>
                <a:cubicBezTo>
                  <a:pt x="3953718" y="6568149"/>
                  <a:pt x="3953718" y="6568149"/>
                  <a:pt x="3962152" y="6559714"/>
                </a:cubicBezTo>
                <a:lnTo>
                  <a:pt x="3987461" y="6534407"/>
                </a:lnTo>
                <a:cubicBezTo>
                  <a:pt x="3987461" y="6542841"/>
                  <a:pt x="4012768" y="6517534"/>
                  <a:pt x="4012768" y="6517534"/>
                </a:cubicBezTo>
                <a:cubicBezTo>
                  <a:pt x="4021201" y="6509098"/>
                  <a:pt x="4029637" y="6500662"/>
                  <a:pt x="4029637" y="6492227"/>
                </a:cubicBezTo>
                <a:lnTo>
                  <a:pt x="4038075" y="6492227"/>
                </a:lnTo>
                <a:cubicBezTo>
                  <a:pt x="4122431" y="6433176"/>
                  <a:pt x="4223660" y="6340387"/>
                  <a:pt x="4291147" y="6272900"/>
                </a:cubicBezTo>
                <a:close/>
                <a:moveTo>
                  <a:pt x="4561089" y="6171673"/>
                </a:moveTo>
                <a:lnTo>
                  <a:pt x="4556321" y="6179312"/>
                </a:lnTo>
                <a:lnTo>
                  <a:pt x="4554763" y="6179053"/>
                </a:lnTo>
                <a:cubicBezTo>
                  <a:pt x="4554763" y="6178000"/>
                  <a:pt x="4556872" y="6175890"/>
                  <a:pt x="4561089" y="6171673"/>
                </a:cubicBezTo>
                <a:close/>
                <a:moveTo>
                  <a:pt x="4671175" y="5979022"/>
                </a:moveTo>
                <a:lnTo>
                  <a:pt x="4669173" y="5981473"/>
                </a:lnTo>
                <a:cubicBezTo>
                  <a:pt x="4661263" y="5988195"/>
                  <a:pt x="4658099" y="5981871"/>
                  <a:pt x="4645447" y="5994524"/>
                </a:cubicBezTo>
                <a:cubicBezTo>
                  <a:pt x="4643338" y="5998741"/>
                  <a:pt x="4643337" y="6000322"/>
                  <a:pt x="4644391" y="6000718"/>
                </a:cubicBezTo>
                <a:lnTo>
                  <a:pt x="4645606" y="6000505"/>
                </a:lnTo>
                <a:lnTo>
                  <a:pt x="4646686" y="5998475"/>
                </a:lnTo>
                <a:lnTo>
                  <a:pt x="4647927" y="6000099"/>
                </a:lnTo>
                <a:lnTo>
                  <a:pt x="4649663" y="5999795"/>
                </a:lnTo>
                <a:cubicBezTo>
                  <a:pt x="4651773" y="5999268"/>
                  <a:pt x="4653882" y="5999004"/>
                  <a:pt x="4654936" y="6000454"/>
                </a:cubicBezTo>
                <a:lnTo>
                  <a:pt x="4654647" y="6003455"/>
                </a:lnTo>
                <a:lnTo>
                  <a:pt x="4658944" y="5998240"/>
                </a:lnTo>
                <a:close/>
                <a:moveTo>
                  <a:pt x="5823292" y="5722907"/>
                </a:moveTo>
                <a:lnTo>
                  <a:pt x="5800797" y="5768179"/>
                </a:lnTo>
                <a:lnTo>
                  <a:pt x="5806978" y="5758327"/>
                </a:lnTo>
                <a:cubicBezTo>
                  <a:pt x="5810514" y="5753116"/>
                  <a:pt x="5814328" y="5748237"/>
                  <a:pt x="5818310" y="5744909"/>
                </a:cubicBezTo>
                <a:cubicBezTo>
                  <a:pt x="5819855" y="5741362"/>
                  <a:pt x="5821177" y="5736874"/>
                  <a:pt x="5822096" y="5732580"/>
                </a:cubicBezTo>
                <a:close/>
                <a:moveTo>
                  <a:pt x="5907073" y="5708785"/>
                </a:moveTo>
                <a:lnTo>
                  <a:pt x="5869741" y="5783136"/>
                </a:lnTo>
                <a:cubicBezTo>
                  <a:pt x="5858084" y="5809655"/>
                  <a:pt x="5848657" y="5836145"/>
                  <a:pt x="5842500" y="5863847"/>
                </a:cubicBezTo>
                <a:cubicBezTo>
                  <a:pt x="5785921" y="5947223"/>
                  <a:pt x="5733692" y="5981849"/>
                  <a:pt x="5690433" y="6081162"/>
                </a:cubicBezTo>
                <a:cubicBezTo>
                  <a:pt x="5680683" y="6080287"/>
                  <a:pt x="5669193" y="6098913"/>
                  <a:pt x="5663883" y="6103351"/>
                </a:cubicBezTo>
                <a:lnTo>
                  <a:pt x="5636415" y="6152111"/>
                </a:lnTo>
                <a:lnTo>
                  <a:pt x="5637318" y="6151784"/>
                </a:lnTo>
                <a:cubicBezTo>
                  <a:pt x="5630397" y="6165631"/>
                  <a:pt x="5624342" y="6178180"/>
                  <a:pt x="5618612" y="6190081"/>
                </a:cubicBezTo>
                <a:lnTo>
                  <a:pt x="5611094" y="6205514"/>
                </a:lnTo>
                <a:lnTo>
                  <a:pt x="5619596" y="6194628"/>
                </a:lnTo>
                <a:cubicBezTo>
                  <a:pt x="5624904" y="6187044"/>
                  <a:pt x="5630569" y="6177954"/>
                  <a:pt x="5636991" y="6166061"/>
                </a:cubicBezTo>
                <a:cubicBezTo>
                  <a:pt x="5643774" y="6164691"/>
                  <a:pt x="5645145" y="6171478"/>
                  <a:pt x="5657339" y="6161951"/>
                </a:cubicBezTo>
                <a:cubicBezTo>
                  <a:pt x="5651927" y="6170107"/>
                  <a:pt x="5660082" y="6175522"/>
                  <a:pt x="5638432" y="6208150"/>
                </a:cubicBezTo>
                <a:cubicBezTo>
                  <a:pt x="5666863" y="6174154"/>
                  <a:pt x="5692554" y="6126583"/>
                  <a:pt x="5718245" y="6079013"/>
                </a:cubicBezTo>
                <a:cubicBezTo>
                  <a:pt x="5745305" y="6038231"/>
                  <a:pt x="5770995" y="5990662"/>
                  <a:pt x="5802168" y="5970237"/>
                </a:cubicBezTo>
                <a:cubicBezTo>
                  <a:pt x="5833200" y="5879207"/>
                  <a:pt x="5877868" y="5820741"/>
                  <a:pt x="5917053" y="5735129"/>
                </a:cubicBezTo>
                <a:cubicBezTo>
                  <a:pt x="5923764" y="5698455"/>
                  <a:pt x="5887250" y="5762338"/>
                  <a:pt x="5902116" y="5731083"/>
                </a:cubicBezTo>
                <a:close/>
                <a:moveTo>
                  <a:pt x="5917201" y="5634092"/>
                </a:moveTo>
                <a:lnTo>
                  <a:pt x="5891750" y="5667883"/>
                </a:lnTo>
                <a:cubicBezTo>
                  <a:pt x="5851164" y="5717451"/>
                  <a:pt x="5813675" y="5755549"/>
                  <a:pt x="5781231" y="5830035"/>
                </a:cubicBezTo>
                <a:cubicBezTo>
                  <a:pt x="5776356" y="5829597"/>
                  <a:pt x="5771046" y="5834035"/>
                  <a:pt x="5766290" y="5839137"/>
                </a:cubicBezTo>
                <a:lnTo>
                  <a:pt x="5764238" y="5841451"/>
                </a:lnTo>
                <a:lnTo>
                  <a:pt x="5588834" y="6142779"/>
                </a:lnTo>
                <a:lnTo>
                  <a:pt x="5549933" y="6201116"/>
                </a:lnTo>
                <a:lnTo>
                  <a:pt x="5547357" y="6207173"/>
                </a:lnTo>
                <a:lnTo>
                  <a:pt x="5529789" y="6231324"/>
                </a:lnTo>
                <a:lnTo>
                  <a:pt x="5464244" y="6329615"/>
                </a:lnTo>
                <a:lnTo>
                  <a:pt x="5402037" y="6435651"/>
                </a:lnTo>
                <a:cubicBezTo>
                  <a:pt x="5402037" y="6435651"/>
                  <a:pt x="5402037" y="6435651"/>
                  <a:pt x="5408957" y="6435651"/>
                </a:cubicBezTo>
                <a:cubicBezTo>
                  <a:pt x="5408957" y="6428728"/>
                  <a:pt x="5415877" y="6421804"/>
                  <a:pt x="5422798" y="6428728"/>
                </a:cubicBezTo>
                <a:lnTo>
                  <a:pt x="5421385" y="6432963"/>
                </a:lnTo>
                <a:lnTo>
                  <a:pt x="5408956" y="6449499"/>
                </a:lnTo>
                <a:cubicBezTo>
                  <a:pt x="5415877" y="6449499"/>
                  <a:pt x="5415877" y="6449499"/>
                  <a:pt x="5415877" y="6449499"/>
                </a:cubicBezTo>
                <a:lnTo>
                  <a:pt x="5421385" y="6432963"/>
                </a:lnTo>
                <a:lnTo>
                  <a:pt x="5487674" y="6344780"/>
                </a:lnTo>
                <a:lnTo>
                  <a:pt x="5495039" y="6334691"/>
                </a:lnTo>
                <a:lnTo>
                  <a:pt x="5485269" y="6342855"/>
                </a:lnTo>
                <a:cubicBezTo>
                  <a:pt x="5480829" y="6337541"/>
                  <a:pt x="5480829" y="6337541"/>
                  <a:pt x="5480829" y="6337541"/>
                </a:cubicBezTo>
                <a:cubicBezTo>
                  <a:pt x="5482568" y="6318042"/>
                  <a:pt x="5499368" y="6294978"/>
                  <a:pt x="5525918" y="6272793"/>
                </a:cubicBezTo>
                <a:cubicBezTo>
                  <a:pt x="5548027" y="6245292"/>
                  <a:pt x="5570136" y="6217791"/>
                  <a:pt x="5577186" y="6193853"/>
                </a:cubicBezTo>
                <a:cubicBezTo>
                  <a:pt x="5585150" y="6187197"/>
                  <a:pt x="5591787" y="6181650"/>
                  <a:pt x="5598425" y="6176103"/>
                </a:cubicBezTo>
                <a:lnTo>
                  <a:pt x="5613302" y="6163670"/>
                </a:lnTo>
                <a:lnTo>
                  <a:pt x="5616665" y="6159249"/>
                </a:lnTo>
                <a:lnTo>
                  <a:pt x="5619814" y="6158111"/>
                </a:lnTo>
                <a:lnTo>
                  <a:pt x="5641844" y="6122335"/>
                </a:lnTo>
                <a:cubicBezTo>
                  <a:pt x="5660984" y="6091112"/>
                  <a:pt x="5672914" y="6070992"/>
                  <a:pt x="5694784" y="6032412"/>
                </a:cubicBezTo>
                <a:cubicBezTo>
                  <a:pt x="5698354" y="6047475"/>
                  <a:pt x="5711583" y="6009349"/>
                  <a:pt x="5727512" y="5996037"/>
                </a:cubicBezTo>
                <a:cubicBezTo>
                  <a:pt x="5733692" y="5981849"/>
                  <a:pt x="5736302" y="5952599"/>
                  <a:pt x="5723942" y="5980974"/>
                </a:cubicBezTo>
                <a:cubicBezTo>
                  <a:pt x="5743352" y="5928661"/>
                  <a:pt x="5783130" y="5868347"/>
                  <a:pt x="5822911" y="5808034"/>
                </a:cubicBezTo>
                <a:cubicBezTo>
                  <a:pt x="5840579" y="5775220"/>
                  <a:pt x="5859358" y="5743736"/>
                  <a:pt x="5877583" y="5711587"/>
                </a:cubicBezTo>
                <a:close/>
                <a:moveTo>
                  <a:pt x="6242698" y="5517691"/>
                </a:moveTo>
                <a:cubicBezTo>
                  <a:pt x="6235812" y="5552099"/>
                  <a:pt x="6228924" y="5607154"/>
                  <a:pt x="6208261" y="5662208"/>
                </a:cubicBezTo>
                <a:cubicBezTo>
                  <a:pt x="6187600" y="5717261"/>
                  <a:pt x="6166938" y="5758552"/>
                  <a:pt x="6146276" y="5765433"/>
                </a:cubicBezTo>
                <a:cubicBezTo>
                  <a:pt x="6153164" y="5765433"/>
                  <a:pt x="6153164" y="5765433"/>
                  <a:pt x="6153163" y="5772316"/>
                </a:cubicBezTo>
                <a:cubicBezTo>
                  <a:pt x="6146276" y="5779197"/>
                  <a:pt x="6146274" y="5792962"/>
                  <a:pt x="6139388" y="5792960"/>
                </a:cubicBezTo>
                <a:cubicBezTo>
                  <a:pt x="6139388" y="5792960"/>
                  <a:pt x="6139387" y="5799843"/>
                  <a:pt x="6132502" y="5799841"/>
                </a:cubicBezTo>
                <a:lnTo>
                  <a:pt x="6139387" y="5799843"/>
                </a:lnTo>
                <a:cubicBezTo>
                  <a:pt x="6153163" y="5813605"/>
                  <a:pt x="6125611" y="5854896"/>
                  <a:pt x="6098063" y="5903069"/>
                </a:cubicBezTo>
                <a:cubicBezTo>
                  <a:pt x="6098064" y="5905363"/>
                  <a:pt x="6098064" y="5907656"/>
                  <a:pt x="6098064" y="5909950"/>
                </a:cubicBezTo>
                <a:cubicBezTo>
                  <a:pt x="6104951" y="5909952"/>
                  <a:pt x="6104951" y="5909952"/>
                  <a:pt x="6098065" y="5916833"/>
                </a:cubicBezTo>
                <a:lnTo>
                  <a:pt x="6098065" y="5923714"/>
                </a:lnTo>
                <a:lnTo>
                  <a:pt x="6091178" y="5923714"/>
                </a:lnTo>
                <a:lnTo>
                  <a:pt x="6098065" y="5930597"/>
                </a:lnTo>
                <a:cubicBezTo>
                  <a:pt x="6091178" y="5944360"/>
                  <a:pt x="6098064" y="5951241"/>
                  <a:pt x="6084290" y="5985651"/>
                </a:cubicBezTo>
                <a:cubicBezTo>
                  <a:pt x="6098065" y="5985649"/>
                  <a:pt x="6111840" y="5944360"/>
                  <a:pt x="6118727" y="5965005"/>
                </a:cubicBezTo>
                <a:cubicBezTo>
                  <a:pt x="6115284" y="5971886"/>
                  <a:pt x="6115284" y="5975328"/>
                  <a:pt x="6115283" y="5978768"/>
                </a:cubicBezTo>
                <a:lnTo>
                  <a:pt x="6113562" y="5985649"/>
                </a:lnTo>
                <a:lnTo>
                  <a:pt x="6111840" y="5985651"/>
                </a:lnTo>
                <a:lnTo>
                  <a:pt x="6111840" y="5992530"/>
                </a:lnTo>
                <a:lnTo>
                  <a:pt x="6113562" y="5985649"/>
                </a:lnTo>
                <a:lnTo>
                  <a:pt x="6118727" y="5985649"/>
                </a:lnTo>
                <a:lnTo>
                  <a:pt x="6118727" y="5992532"/>
                </a:lnTo>
                <a:lnTo>
                  <a:pt x="6118727" y="5999413"/>
                </a:lnTo>
                <a:cubicBezTo>
                  <a:pt x="6111840" y="6006295"/>
                  <a:pt x="6104952" y="6020059"/>
                  <a:pt x="6098065" y="6033823"/>
                </a:cubicBezTo>
                <a:lnTo>
                  <a:pt x="6091178" y="6040704"/>
                </a:lnTo>
                <a:cubicBezTo>
                  <a:pt x="6091178" y="6040704"/>
                  <a:pt x="6091178" y="6047587"/>
                  <a:pt x="6084290" y="6054467"/>
                </a:cubicBezTo>
                <a:lnTo>
                  <a:pt x="6077403" y="6061350"/>
                </a:lnTo>
                <a:cubicBezTo>
                  <a:pt x="6077403" y="6054467"/>
                  <a:pt x="6077403" y="6054467"/>
                  <a:pt x="6084290" y="6047585"/>
                </a:cubicBezTo>
                <a:cubicBezTo>
                  <a:pt x="6084290" y="6047585"/>
                  <a:pt x="6084290" y="6040704"/>
                  <a:pt x="6091178" y="6033821"/>
                </a:cubicBezTo>
                <a:cubicBezTo>
                  <a:pt x="6077403" y="6047585"/>
                  <a:pt x="6070516" y="6061350"/>
                  <a:pt x="6056740" y="6068231"/>
                </a:cubicBezTo>
                <a:lnTo>
                  <a:pt x="6036078" y="6047587"/>
                </a:lnTo>
                <a:cubicBezTo>
                  <a:pt x="5987867" y="6150811"/>
                  <a:pt x="5953431" y="6233393"/>
                  <a:pt x="5884558" y="6329737"/>
                </a:cubicBezTo>
                <a:cubicBezTo>
                  <a:pt x="5884558" y="6336619"/>
                  <a:pt x="5884558" y="6336619"/>
                  <a:pt x="5877670" y="6343502"/>
                </a:cubicBezTo>
                <a:lnTo>
                  <a:pt x="5870783" y="6350383"/>
                </a:lnTo>
                <a:cubicBezTo>
                  <a:pt x="5857007" y="6384793"/>
                  <a:pt x="5829458" y="6426082"/>
                  <a:pt x="5801910" y="6460490"/>
                </a:cubicBezTo>
                <a:cubicBezTo>
                  <a:pt x="5788135" y="6494900"/>
                  <a:pt x="5760585" y="6549953"/>
                  <a:pt x="5719261" y="6598128"/>
                </a:cubicBezTo>
                <a:cubicBezTo>
                  <a:pt x="5684825" y="6653181"/>
                  <a:pt x="5643500" y="6701354"/>
                  <a:pt x="5615952" y="6728880"/>
                </a:cubicBezTo>
                <a:cubicBezTo>
                  <a:pt x="5591846" y="6759847"/>
                  <a:pt x="5566018" y="6792535"/>
                  <a:pt x="5540191" y="6825223"/>
                </a:cubicBezTo>
                <a:lnTo>
                  <a:pt x="5514417" y="6858000"/>
                </a:lnTo>
                <a:lnTo>
                  <a:pt x="5432172" y="6858000"/>
                </a:lnTo>
                <a:lnTo>
                  <a:pt x="5485092" y="6818343"/>
                </a:lnTo>
                <a:lnTo>
                  <a:pt x="5498867" y="6832106"/>
                </a:lnTo>
                <a:cubicBezTo>
                  <a:pt x="5512642" y="6818343"/>
                  <a:pt x="5533303" y="6797699"/>
                  <a:pt x="5547078" y="6777051"/>
                </a:cubicBezTo>
                <a:lnTo>
                  <a:pt x="5540191" y="6777052"/>
                </a:lnTo>
                <a:cubicBezTo>
                  <a:pt x="5540191" y="6783935"/>
                  <a:pt x="5533304" y="6790816"/>
                  <a:pt x="5533303" y="6783935"/>
                </a:cubicBezTo>
                <a:lnTo>
                  <a:pt x="5533304" y="6777052"/>
                </a:lnTo>
                <a:cubicBezTo>
                  <a:pt x="5526416" y="6777052"/>
                  <a:pt x="5512641" y="6797699"/>
                  <a:pt x="5512641" y="6783935"/>
                </a:cubicBezTo>
                <a:cubicBezTo>
                  <a:pt x="5526416" y="6756405"/>
                  <a:pt x="5533304" y="6763288"/>
                  <a:pt x="5547078" y="6742645"/>
                </a:cubicBezTo>
                <a:lnTo>
                  <a:pt x="5547077" y="6735761"/>
                </a:lnTo>
                <a:lnTo>
                  <a:pt x="5553964" y="6735759"/>
                </a:lnTo>
                <a:cubicBezTo>
                  <a:pt x="5553965" y="6728877"/>
                  <a:pt x="5560853" y="6721997"/>
                  <a:pt x="5560853" y="6721997"/>
                </a:cubicBezTo>
                <a:lnTo>
                  <a:pt x="5567740" y="6721999"/>
                </a:lnTo>
                <a:cubicBezTo>
                  <a:pt x="5574627" y="6701353"/>
                  <a:pt x="5595289" y="6666943"/>
                  <a:pt x="5615951" y="6639417"/>
                </a:cubicBezTo>
                <a:cubicBezTo>
                  <a:pt x="5643501" y="6611890"/>
                  <a:pt x="5664163" y="6591243"/>
                  <a:pt x="5677937" y="6591244"/>
                </a:cubicBezTo>
                <a:lnTo>
                  <a:pt x="5684824" y="6584361"/>
                </a:lnTo>
                <a:cubicBezTo>
                  <a:pt x="5684825" y="6577480"/>
                  <a:pt x="5691712" y="6570599"/>
                  <a:pt x="5698599" y="6570599"/>
                </a:cubicBezTo>
                <a:lnTo>
                  <a:pt x="5698600" y="6577480"/>
                </a:lnTo>
                <a:lnTo>
                  <a:pt x="5691712" y="6584363"/>
                </a:lnTo>
                <a:lnTo>
                  <a:pt x="5691711" y="6591244"/>
                </a:lnTo>
                <a:cubicBezTo>
                  <a:pt x="5712373" y="6563718"/>
                  <a:pt x="5705487" y="6563719"/>
                  <a:pt x="5719261" y="6543072"/>
                </a:cubicBezTo>
                <a:lnTo>
                  <a:pt x="5712373" y="6549953"/>
                </a:lnTo>
                <a:lnTo>
                  <a:pt x="5712373" y="6543070"/>
                </a:lnTo>
                <a:lnTo>
                  <a:pt x="5712374" y="6536189"/>
                </a:lnTo>
                <a:cubicBezTo>
                  <a:pt x="5712374" y="6536189"/>
                  <a:pt x="5705486" y="6549955"/>
                  <a:pt x="5698599" y="6543072"/>
                </a:cubicBezTo>
                <a:cubicBezTo>
                  <a:pt x="5712374" y="6522426"/>
                  <a:pt x="5726148" y="6501781"/>
                  <a:pt x="5733036" y="6508664"/>
                </a:cubicBezTo>
                <a:lnTo>
                  <a:pt x="5739923" y="6501783"/>
                </a:lnTo>
                <a:cubicBezTo>
                  <a:pt x="5743368" y="6501782"/>
                  <a:pt x="5745089" y="6500061"/>
                  <a:pt x="5745949" y="6498341"/>
                </a:cubicBezTo>
                <a:lnTo>
                  <a:pt x="5746479" y="6496223"/>
                </a:lnTo>
                <a:lnTo>
                  <a:pt x="5774791" y="6472212"/>
                </a:lnTo>
                <a:cubicBezTo>
                  <a:pt x="5808367" y="6438984"/>
                  <a:pt x="5838069" y="6395114"/>
                  <a:pt x="5863896" y="6343502"/>
                </a:cubicBezTo>
                <a:lnTo>
                  <a:pt x="5870782" y="6336621"/>
                </a:lnTo>
                <a:cubicBezTo>
                  <a:pt x="5870783" y="6329737"/>
                  <a:pt x="5877670" y="6322854"/>
                  <a:pt x="5877670" y="6322854"/>
                </a:cubicBezTo>
                <a:lnTo>
                  <a:pt x="5877670" y="6329736"/>
                </a:lnTo>
                <a:cubicBezTo>
                  <a:pt x="5882836" y="6314253"/>
                  <a:pt x="5891875" y="6291028"/>
                  <a:pt x="5896073" y="6274575"/>
                </a:cubicBezTo>
                <a:lnTo>
                  <a:pt x="5897128" y="6268192"/>
                </a:lnTo>
                <a:lnTo>
                  <a:pt x="5897471" y="6267801"/>
                </a:lnTo>
                <a:cubicBezTo>
                  <a:pt x="5898332" y="6266081"/>
                  <a:pt x="5898331" y="6264361"/>
                  <a:pt x="5898331" y="6260920"/>
                </a:cubicBezTo>
                <a:lnTo>
                  <a:pt x="5897128" y="6268192"/>
                </a:lnTo>
                <a:lnTo>
                  <a:pt x="5891445" y="6274682"/>
                </a:lnTo>
                <a:lnTo>
                  <a:pt x="5884558" y="6274684"/>
                </a:lnTo>
                <a:cubicBezTo>
                  <a:pt x="5884558" y="6267801"/>
                  <a:pt x="5884558" y="6267801"/>
                  <a:pt x="5891444" y="6260922"/>
                </a:cubicBezTo>
                <a:lnTo>
                  <a:pt x="5891445" y="6258416"/>
                </a:lnTo>
                <a:lnTo>
                  <a:pt x="5894028" y="6254899"/>
                </a:lnTo>
                <a:cubicBezTo>
                  <a:pt x="5896610" y="6252317"/>
                  <a:pt x="5898332" y="6250597"/>
                  <a:pt x="5898332" y="6247155"/>
                </a:cubicBezTo>
                <a:lnTo>
                  <a:pt x="5891444" y="6254039"/>
                </a:lnTo>
                <a:lnTo>
                  <a:pt x="5891445" y="6258416"/>
                </a:lnTo>
                <a:lnTo>
                  <a:pt x="5884558" y="6267801"/>
                </a:lnTo>
                <a:cubicBezTo>
                  <a:pt x="5912107" y="6178338"/>
                  <a:pt x="5987867" y="6081995"/>
                  <a:pt x="6022303" y="5992532"/>
                </a:cubicBezTo>
                <a:cubicBezTo>
                  <a:pt x="6029192" y="5992532"/>
                  <a:pt x="6042966" y="5965005"/>
                  <a:pt x="6049854" y="5958122"/>
                </a:cubicBezTo>
                <a:cubicBezTo>
                  <a:pt x="6042966" y="5958122"/>
                  <a:pt x="6042966" y="5958122"/>
                  <a:pt x="6042968" y="5944358"/>
                </a:cubicBezTo>
                <a:cubicBezTo>
                  <a:pt x="6042968" y="5944358"/>
                  <a:pt x="6049853" y="5944360"/>
                  <a:pt x="6049853" y="5937477"/>
                </a:cubicBezTo>
                <a:cubicBezTo>
                  <a:pt x="6049853" y="5930595"/>
                  <a:pt x="6056743" y="5930595"/>
                  <a:pt x="6056739" y="5923714"/>
                </a:cubicBezTo>
                <a:cubicBezTo>
                  <a:pt x="6077401" y="5872101"/>
                  <a:pt x="6094190" y="5851455"/>
                  <a:pt x="6110010" y="5829842"/>
                </a:cubicBezTo>
                <a:lnTo>
                  <a:pt x="6122376" y="5811522"/>
                </a:lnTo>
                <a:lnTo>
                  <a:pt x="6124752" y="5810165"/>
                </a:lnTo>
                <a:cubicBezTo>
                  <a:pt x="6125613" y="5808444"/>
                  <a:pt x="6125614" y="5806724"/>
                  <a:pt x="6125614" y="5806724"/>
                </a:cubicBezTo>
                <a:lnTo>
                  <a:pt x="6122376" y="5811522"/>
                </a:lnTo>
                <a:lnTo>
                  <a:pt x="6118726" y="5813605"/>
                </a:lnTo>
                <a:cubicBezTo>
                  <a:pt x="6118726" y="5813605"/>
                  <a:pt x="6111839" y="5813605"/>
                  <a:pt x="6111839" y="5806722"/>
                </a:cubicBezTo>
                <a:lnTo>
                  <a:pt x="6118725" y="5799843"/>
                </a:lnTo>
                <a:cubicBezTo>
                  <a:pt x="6118726" y="5797549"/>
                  <a:pt x="6118725" y="5795254"/>
                  <a:pt x="6118726" y="5792960"/>
                </a:cubicBezTo>
                <a:cubicBezTo>
                  <a:pt x="6118727" y="5758552"/>
                  <a:pt x="6160050" y="5675970"/>
                  <a:pt x="6180713" y="5682851"/>
                </a:cubicBezTo>
                <a:cubicBezTo>
                  <a:pt x="6194488" y="5634682"/>
                  <a:pt x="6215149" y="5558980"/>
                  <a:pt x="6242698" y="5517691"/>
                </a:cubicBezTo>
                <a:close/>
                <a:moveTo>
                  <a:pt x="6031724" y="5503741"/>
                </a:moveTo>
                <a:lnTo>
                  <a:pt x="6030787" y="5503894"/>
                </a:lnTo>
                <a:cubicBezTo>
                  <a:pt x="6022529" y="5508681"/>
                  <a:pt x="6009423" y="5521326"/>
                  <a:pt x="6006746" y="5510028"/>
                </a:cubicBezTo>
                <a:cubicBezTo>
                  <a:pt x="5991077" y="5547935"/>
                  <a:pt x="5974518" y="5582076"/>
                  <a:pt x="5958107" y="5613697"/>
                </a:cubicBezTo>
                <a:lnTo>
                  <a:pt x="5918354" y="5687414"/>
                </a:lnTo>
                <a:lnTo>
                  <a:pt x="5923128" y="5688762"/>
                </a:lnTo>
                <a:cubicBezTo>
                  <a:pt x="5933239" y="5686389"/>
                  <a:pt x="5945430" y="5674655"/>
                  <a:pt x="5945484" y="5701131"/>
                </a:cubicBezTo>
                <a:cubicBezTo>
                  <a:pt x="5967133" y="5668507"/>
                  <a:pt x="5990082" y="5607363"/>
                  <a:pt x="6002207" y="5562534"/>
                </a:cubicBezTo>
                <a:close/>
                <a:moveTo>
                  <a:pt x="4900498" y="5370762"/>
                </a:moveTo>
                <a:cubicBezTo>
                  <a:pt x="4900541" y="5370954"/>
                  <a:pt x="4900584" y="5371147"/>
                  <a:pt x="4900627" y="5371339"/>
                </a:cubicBezTo>
                <a:cubicBezTo>
                  <a:pt x="4898519" y="5376610"/>
                  <a:pt x="4894301" y="5382936"/>
                  <a:pt x="4890083" y="5387153"/>
                </a:cubicBezTo>
                <a:close/>
                <a:moveTo>
                  <a:pt x="6059700" y="5339561"/>
                </a:moveTo>
                <a:lnTo>
                  <a:pt x="6048904" y="5362569"/>
                </a:lnTo>
                <a:cubicBezTo>
                  <a:pt x="6016082" y="5425810"/>
                  <a:pt x="5983851" y="5478970"/>
                  <a:pt x="5960539" y="5532008"/>
                </a:cubicBezTo>
                <a:lnTo>
                  <a:pt x="5934065" y="5610445"/>
                </a:lnTo>
                <a:lnTo>
                  <a:pt x="5937012" y="5610037"/>
                </a:lnTo>
                <a:cubicBezTo>
                  <a:pt x="5940222" y="5608483"/>
                  <a:pt x="5943987" y="5607592"/>
                  <a:pt x="5948427" y="5612905"/>
                </a:cubicBezTo>
                <a:cubicBezTo>
                  <a:pt x="5985506" y="5527779"/>
                  <a:pt x="6012925" y="5495840"/>
                  <a:pt x="6012835" y="5441778"/>
                </a:cubicBezTo>
                <a:cubicBezTo>
                  <a:pt x="6035815" y="5404527"/>
                  <a:pt x="6038424" y="5375275"/>
                  <a:pt x="6060534" y="5347774"/>
                </a:cubicBezTo>
                <a:close/>
                <a:moveTo>
                  <a:pt x="5092541" y="5302798"/>
                </a:moveTo>
                <a:cubicBezTo>
                  <a:pt x="5100976" y="5311232"/>
                  <a:pt x="5092540" y="5319670"/>
                  <a:pt x="5084105" y="5311234"/>
                </a:cubicBezTo>
                <a:cubicBezTo>
                  <a:pt x="5092539" y="5311234"/>
                  <a:pt x="5092539" y="5311234"/>
                  <a:pt x="5092541" y="5302798"/>
                </a:cubicBezTo>
                <a:close/>
                <a:moveTo>
                  <a:pt x="4274497" y="5281926"/>
                </a:moveTo>
                <a:lnTo>
                  <a:pt x="4273967" y="5284044"/>
                </a:lnTo>
                <a:cubicBezTo>
                  <a:pt x="4273105" y="5285765"/>
                  <a:pt x="4271385" y="5287485"/>
                  <a:pt x="4267941" y="5287486"/>
                </a:cubicBezTo>
                <a:close/>
                <a:moveTo>
                  <a:pt x="6147025" y="5207320"/>
                </a:moveTo>
                <a:lnTo>
                  <a:pt x="6127664" y="5251775"/>
                </a:lnTo>
                <a:lnTo>
                  <a:pt x="6127242" y="5251844"/>
                </a:lnTo>
                <a:lnTo>
                  <a:pt x="6127919" y="5262990"/>
                </a:lnTo>
                <a:lnTo>
                  <a:pt x="6131360" y="5253356"/>
                </a:lnTo>
                <a:close/>
                <a:moveTo>
                  <a:pt x="5028123" y="5195433"/>
                </a:moveTo>
                <a:lnTo>
                  <a:pt x="5025054" y="5201570"/>
                </a:lnTo>
                <a:lnTo>
                  <a:pt x="5025055" y="5210004"/>
                </a:lnTo>
                <a:lnTo>
                  <a:pt x="5016618" y="5218441"/>
                </a:lnTo>
                <a:cubicBezTo>
                  <a:pt x="5016618" y="5210006"/>
                  <a:pt x="5025054" y="5201570"/>
                  <a:pt x="5016619" y="5201568"/>
                </a:cubicBezTo>
                <a:close/>
                <a:moveTo>
                  <a:pt x="5038512" y="5179677"/>
                </a:moveTo>
                <a:lnTo>
                  <a:pt x="5030458" y="5194189"/>
                </a:lnTo>
                <a:lnTo>
                  <a:pt x="5028123" y="5195433"/>
                </a:lnTo>
                <a:lnTo>
                  <a:pt x="5033492" y="5184698"/>
                </a:lnTo>
                <a:close/>
                <a:moveTo>
                  <a:pt x="5051826" y="5150955"/>
                </a:moveTo>
                <a:lnTo>
                  <a:pt x="5058797" y="5150956"/>
                </a:lnTo>
                <a:cubicBezTo>
                  <a:pt x="5050363" y="5159393"/>
                  <a:pt x="5041926" y="5167825"/>
                  <a:pt x="5041926" y="5176263"/>
                </a:cubicBezTo>
                <a:lnTo>
                  <a:pt x="5038512" y="5179677"/>
                </a:lnTo>
                <a:lnTo>
                  <a:pt x="5045089" y="5167825"/>
                </a:lnTo>
                <a:close/>
                <a:moveTo>
                  <a:pt x="5057164" y="5137575"/>
                </a:moveTo>
                <a:lnTo>
                  <a:pt x="5051826" y="5150955"/>
                </a:lnTo>
                <a:lnTo>
                  <a:pt x="5050362" y="5150956"/>
                </a:lnTo>
                <a:close/>
                <a:moveTo>
                  <a:pt x="4431848" y="5083476"/>
                </a:moveTo>
                <a:lnTo>
                  <a:pt x="4414009" y="5091602"/>
                </a:lnTo>
                <a:lnTo>
                  <a:pt x="4405686" y="5115441"/>
                </a:lnTo>
                <a:lnTo>
                  <a:pt x="4405685" y="5108559"/>
                </a:lnTo>
                <a:cubicBezTo>
                  <a:pt x="4405685" y="5108559"/>
                  <a:pt x="4398800" y="5115440"/>
                  <a:pt x="4398800" y="5122323"/>
                </a:cubicBezTo>
                <a:cubicBezTo>
                  <a:pt x="4391913" y="5122321"/>
                  <a:pt x="4391913" y="5129203"/>
                  <a:pt x="4391913" y="5129203"/>
                </a:cubicBezTo>
                <a:cubicBezTo>
                  <a:pt x="4366085" y="5180817"/>
                  <a:pt x="4336384" y="5224688"/>
                  <a:pt x="4302808" y="5257916"/>
                </a:cubicBezTo>
                <a:lnTo>
                  <a:pt x="4274497" y="5281926"/>
                </a:lnTo>
                <a:cubicBezTo>
                  <a:pt x="4274606" y="5281485"/>
                  <a:pt x="4274718" y="5281045"/>
                  <a:pt x="4274828" y="5280603"/>
                </a:cubicBezTo>
                <a:lnTo>
                  <a:pt x="4267941" y="5273721"/>
                </a:lnTo>
                <a:lnTo>
                  <a:pt x="4267941" y="5280603"/>
                </a:lnTo>
                <a:lnTo>
                  <a:pt x="4267941" y="5287486"/>
                </a:lnTo>
                <a:cubicBezTo>
                  <a:pt x="4261052" y="5287486"/>
                  <a:pt x="4261052" y="5294367"/>
                  <a:pt x="4261052" y="5294367"/>
                </a:cubicBezTo>
                <a:cubicBezTo>
                  <a:pt x="4254166" y="5287484"/>
                  <a:pt x="4240390" y="5308129"/>
                  <a:pt x="4226617" y="5328775"/>
                </a:cubicBezTo>
                <a:cubicBezTo>
                  <a:pt x="4233504" y="5335658"/>
                  <a:pt x="4240390" y="5321894"/>
                  <a:pt x="4240390" y="5321894"/>
                </a:cubicBezTo>
                <a:lnTo>
                  <a:pt x="4240389" y="5328775"/>
                </a:lnTo>
                <a:lnTo>
                  <a:pt x="4240390" y="5335658"/>
                </a:lnTo>
                <a:lnTo>
                  <a:pt x="4247279" y="5328773"/>
                </a:lnTo>
                <a:cubicBezTo>
                  <a:pt x="4233504" y="5349420"/>
                  <a:pt x="4240389" y="5349418"/>
                  <a:pt x="4219728" y="5376947"/>
                </a:cubicBezTo>
                <a:lnTo>
                  <a:pt x="4219727" y="5370066"/>
                </a:lnTo>
                <a:lnTo>
                  <a:pt x="4226616" y="5363185"/>
                </a:lnTo>
                <a:lnTo>
                  <a:pt x="4226617" y="5356304"/>
                </a:lnTo>
                <a:cubicBezTo>
                  <a:pt x="4219728" y="5356302"/>
                  <a:pt x="4212841" y="5363185"/>
                  <a:pt x="4212842" y="5370066"/>
                </a:cubicBezTo>
                <a:cubicBezTo>
                  <a:pt x="4212842" y="5370066"/>
                  <a:pt x="4205955" y="5370066"/>
                  <a:pt x="4205955" y="5376946"/>
                </a:cubicBezTo>
                <a:cubicBezTo>
                  <a:pt x="4192180" y="5376946"/>
                  <a:pt x="4171517" y="5397591"/>
                  <a:pt x="4143968" y="5425119"/>
                </a:cubicBezTo>
                <a:cubicBezTo>
                  <a:pt x="4133638" y="5438882"/>
                  <a:pt x="4123306" y="5454368"/>
                  <a:pt x="4114698" y="5468991"/>
                </a:cubicBezTo>
                <a:lnTo>
                  <a:pt x="4106774" y="5485182"/>
                </a:lnTo>
                <a:cubicBezTo>
                  <a:pt x="4106494" y="5496768"/>
                  <a:pt x="4106214" y="5508354"/>
                  <a:pt x="4105934" y="5519940"/>
                </a:cubicBezTo>
                <a:cubicBezTo>
                  <a:pt x="4100502" y="5538609"/>
                  <a:pt x="4090414" y="5554501"/>
                  <a:pt x="4076469" y="5566880"/>
                </a:cubicBezTo>
                <a:lnTo>
                  <a:pt x="4038190" y="5604898"/>
                </a:lnTo>
                <a:lnTo>
                  <a:pt x="4036241" y="5607124"/>
                </a:lnTo>
                <a:lnTo>
                  <a:pt x="4050421" y="5633545"/>
                </a:lnTo>
                <a:lnTo>
                  <a:pt x="4143968" y="5514583"/>
                </a:lnTo>
                <a:cubicBezTo>
                  <a:pt x="4171518" y="5487054"/>
                  <a:pt x="4212841" y="5438884"/>
                  <a:pt x="4247279" y="5383830"/>
                </a:cubicBezTo>
                <a:cubicBezTo>
                  <a:pt x="4288602" y="5335658"/>
                  <a:pt x="4316152" y="5280601"/>
                  <a:pt x="4329927" y="5246195"/>
                </a:cubicBezTo>
                <a:cubicBezTo>
                  <a:pt x="4357475" y="5211785"/>
                  <a:pt x="4385024" y="5170496"/>
                  <a:pt x="4398800" y="5136086"/>
                </a:cubicBezTo>
                <a:cubicBezTo>
                  <a:pt x="4398800" y="5136086"/>
                  <a:pt x="4405686" y="5136084"/>
                  <a:pt x="4405686" y="5129203"/>
                </a:cubicBezTo>
                <a:cubicBezTo>
                  <a:pt x="4412575" y="5122321"/>
                  <a:pt x="4412575" y="5122321"/>
                  <a:pt x="4412575" y="5115438"/>
                </a:cubicBezTo>
                <a:close/>
                <a:moveTo>
                  <a:pt x="4424641" y="5024444"/>
                </a:moveTo>
                <a:lnTo>
                  <a:pt x="4412574" y="5053506"/>
                </a:lnTo>
                <a:lnTo>
                  <a:pt x="4419461" y="5044121"/>
                </a:lnTo>
                <a:lnTo>
                  <a:pt x="4419461" y="5046624"/>
                </a:lnTo>
                <a:cubicBezTo>
                  <a:pt x="4412574" y="5053506"/>
                  <a:pt x="4412574" y="5053506"/>
                  <a:pt x="4412574" y="5060387"/>
                </a:cubicBezTo>
                <a:lnTo>
                  <a:pt x="4416932" y="5060387"/>
                </a:lnTo>
                <a:lnTo>
                  <a:pt x="4420817" y="5042274"/>
                </a:lnTo>
                <a:lnTo>
                  <a:pt x="4419461" y="5044121"/>
                </a:lnTo>
                <a:lnTo>
                  <a:pt x="4419462" y="5039742"/>
                </a:lnTo>
                <a:lnTo>
                  <a:pt x="4421877" y="5037328"/>
                </a:lnTo>
                <a:close/>
                <a:moveTo>
                  <a:pt x="6184910" y="5000207"/>
                </a:moveTo>
                <a:lnTo>
                  <a:pt x="6182308" y="5002382"/>
                </a:lnTo>
                <a:lnTo>
                  <a:pt x="6184369" y="5004325"/>
                </a:lnTo>
                <a:lnTo>
                  <a:pt x="6185038" y="5003800"/>
                </a:lnTo>
                <a:close/>
                <a:moveTo>
                  <a:pt x="4530169" y="4904952"/>
                </a:moveTo>
                <a:lnTo>
                  <a:pt x="4471060" y="5018446"/>
                </a:lnTo>
                <a:lnTo>
                  <a:pt x="4496083" y="4976946"/>
                </a:lnTo>
                <a:close/>
                <a:moveTo>
                  <a:pt x="5279291" y="4811201"/>
                </a:moveTo>
                <a:cubicBezTo>
                  <a:pt x="5278903" y="4817600"/>
                  <a:pt x="5278514" y="4823999"/>
                  <a:pt x="5278126" y="4830398"/>
                </a:cubicBezTo>
                <a:lnTo>
                  <a:pt x="5278126" y="4821965"/>
                </a:lnTo>
                <a:lnTo>
                  <a:pt x="5278125" y="4813529"/>
                </a:lnTo>
                <a:close/>
                <a:moveTo>
                  <a:pt x="4639857" y="4771353"/>
                </a:moveTo>
                <a:lnTo>
                  <a:pt x="4641578" y="4771353"/>
                </a:lnTo>
                <a:lnTo>
                  <a:pt x="4639859" y="4778235"/>
                </a:lnTo>
                <a:cubicBezTo>
                  <a:pt x="4639858" y="4775941"/>
                  <a:pt x="4639858" y="4773647"/>
                  <a:pt x="4639857" y="4771353"/>
                </a:cubicBezTo>
                <a:close/>
                <a:moveTo>
                  <a:pt x="6300040" y="4758666"/>
                </a:moveTo>
                <a:lnTo>
                  <a:pt x="6294570" y="4787455"/>
                </a:lnTo>
                <a:lnTo>
                  <a:pt x="6297038" y="4785392"/>
                </a:lnTo>
                <a:cubicBezTo>
                  <a:pt x="6300781" y="4770985"/>
                  <a:pt x="6302097" y="4763118"/>
                  <a:pt x="6301896" y="4759338"/>
                </a:cubicBezTo>
                <a:close/>
                <a:moveTo>
                  <a:pt x="4624114" y="4714333"/>
                </a:moveTo>
                <a:lnTo>
                  <a:pt x="4608083" y="4755346"/>
                </a:lnTo>
                <a:lnTo>
                  <a:pt x="4566989" y="4834251"/>
                </a:lnTo>
                <a:lnTo>
                  <a:pt x="4579591" y="4838449"/>
                </a:lnTo>
                <a:cubicBezTo>
                  <a:pt x="4581313" y="4843611"/>
                  <a:pt x="4581316" y="4850494"/>
                  <a:pt x="4584759" y="4853934"/>
                </a:cubicBezTo>
                <a:cubicBezTo>
                  <a:pt x="4598533" y="4847051"/>
                  <a:pt x="4605421" y="4833288"/>
                  <a:pt x="4619195" y="4819526"/>
                </a:cubicBezTo>
                <a:cubicBezTo>
                  <a:pt x="4612308" y="4826405"/>
                  <a:pt x="4612310" y="4833285"/>
                  <a:pt x="4612310" y="4833285"/>
                </a:cubicBezTo>
                <a:cubicBezTo>
                  <a:pt x="4605419" y="4840171"/>
                  <a:pt x="4605419" y="4840171"/>
                  <a:pt x="4605419" y="4847052"/>
                </a:cubicBezTo>
                <a:cubicBezTo>
                  <a:pt x="4612307" y="4847051"/>
                  <a:pt x="4612308" y="4840169"/>
                  <a:pt x="4612308" y="4840169"/>
                </a:cubicBezTo>
                <a:cubicBezTo>
                  <a:pt x="4619195" y="4833288"/>
                  <a:pt x="4619195" y="4826408"/>
                  <a:pt x="4619195" y="4826408"/>
                </a:cubicBezTo>
                <a:lnTo>
                  <a:pt x="4626081" y="4819526"/>
                </a:lnTo>
                <a:cubicBezTo>
                  <a:pt x="4632969" y="4805761"/>
                  <a:pt x="4639857" y="4791997"/>
                  <a:pt x="4646742" y="4785116"/>
                </a:cubicBezTo>
                <a:lnTo>
                  <a:pt x="4646742" y="4778236"/>
                </a:lnTo>
                <a:lnTo>
                  <a:pt x="4646742" y="4771353"/>
                </a:lnTo>
                <a:lnTo>
                  <a:pt x="4641578" y="4771353"/>
                </a:lnTo>
                <a:lnTo>
                  <a:pt x="4643300" y="4764470"/>
                </a:lnTo>
                <a:cubicBezTo>
                  <a:pt x="4643300" y="4761032"/>
                  <a:pt x="4643300" y="4757588"/>
                  <a:pt x="4646744" y="4750706"/>
                </a:cubicBezTo>
                <a:cubicBezTo>
                  <a:pt x="4639857" y="4730062"/>
                  <a:pt x="4626083" y="4771351"/>
                  <a:pt x="4612308" y="4771353"/>
                </a:cubicBezTo>
                <a:cubicBezTo>
                  <a:pt x="4626083" y="4736944"/>
                  <a:pt x="4619194" y="4730062"/>
                  <a:pt x="4626081" y="4716301"/>
                </a:cubicBezTo>
                <a:close/>
                <a:moveTo>
                  <a:pt x="4626083" y="4709296"/>
                </a:moveTo>
                <a:cubicBezTo>
                  <a:pt x="4626067" y="4709336"/>
                  <a:pt x="4626052" y="4709378"/>
                  <a:pt x="4626036" y="4709417"/>
                </a:cubicBezTo>
                <a:lnTo>
                  <a:pt x="4626083" y="4709417"/>
                </a:lnTo>
                <a:close/>
                <a:moveTo>
                  <a:pt x="4669890" y="4597214"/>
                </a:moveTo>
                <a:lnTo>
                  <a:pt x="4652597" y="4641464"/>
                </a:lnTo>
                <a:lnTo>
                  <a:pt x="4662239" y="4624254"/>
                </a:lnTo>
                <a:cubicBezTo>
                  <a:pt x="4666546" y="4615223"/>
                  <a:pt x="4669558" y="4607264"/>
                  <a:pt x="4670635" y="4600705"/>
                </a:cubicBezTo>
                <a:close/>
                <a:moveTo>
                  <a:pt x="6312651" y="4449732"/>
                </a:moveTo>
                <a:lnTo>
                  <a:pt x="6267859" y="4610691"/>
                </a:lnTo>
                <a:cubicBezTo>
                  <a:pt x="6241042" y="4697704"/>
                  <a:pt x="6212145" y="4784388"/>
                  <a:pt x="6182372" y="4871073"/>
                </a:cubicBezTo>
                <a:cubicBezTo>
                  <a:pt x="6104876" y="5094353"/>
                  <a:pt x="6019006" y="5313199"/>
                  <a:pt x="5921253" y="5525765"/>
                </a:cubicBezTo>
                <a:lnTo>
                  <a:pt x="5877945" y="5612921"/>
                </a:lnTo>
                <a:lnTo>
                  <a:pt x="5913709" y="5556906"/>
                </a:lnTo>
                <a:cubicBezTo>
                  <a:pt x="5949047" y="5491279"/>
                  <a:pt x="5988825" y="5430967"/>
                  <a:pt x="6019724" y="5360027"/>
                </a:cubicBezTo>
                <a:cubicBezTo>
                  <a:pt x="6024165" y="5365339"/>
                  <a:pt x="6030345" y="5351151"/>
                  <a:pt x="6039225" y="5361777"/>
                </a:cubicBezTo>
                <a:lnTo>
                  <a:pt x="6048547" y="5341824"/>
                </a:lnTo>
                <a:lnTo>
                  <a:pt x="6046345" y="5341588"/>
                </a:lnTo>
                <a:cubicBezTo>
                  <a:pt x="6058704" y="5313213"/>
                  <a:pt x="6071063" y="5284837"/>
                  <a:pt x="6084294" y="5246712"/>
                </a:cubicBezTo>
                <a:lnTo>
                  <a:pt x="6089991" y="5252078"/>
                </a:lnTo>
                <a:lnTo>
                  <a:pt x="6098822" y="5228225"/>
                </a:lnTo>
                <a:cubicBezTo>
                  <a:pt x="6101958" y="5216299"/>
                  <a:pt x="6103654" y="5204166"/>
                  <a:pt x="6103633" y="5190650"/>
                </a:cubicBezTo>
                <a:cubicBezTo>
                  <a:pt x="6126613" y="5153399"/>
                  <a:pt x="6129222" y="5124147"/>
                  <a:pt x="6151332" y="5096646"/>
                </a:cubicBezTo>
                <a:cubicBezTo>
                  <a:pt x="6153073" y="5077147"/>
                  <a:pt x="6141582" y="5095771"/>
                  <a:pt x="6137143" y="5090460"/>
                </a:cubicBezTo>
                <a:cubicBezTo>
                  <a:pt x="6143321" y="5076272"/>
                  <a:pt x="6149502" y="5062085"/>
                  <a:pt x="6155791" y="5046678"/>
                </a:cubicBezTo>
                <a:lnTo>
                  <a:pt x="6163274" y="5026869"/>
                </a:lnTo>
                <a:lnTo>
                  <a:pt x="6160038" y="5031146"/>
                </a:lnTo>
                <a:cubicBezTo>
                  <a:pt x="6158433" y="5031923"/>
                  <a:pt x="6157709" y="5029708"/>
                  <a:pt x="6158362" y="5022395"/>
                </a:cubicBezTo>
                <a:cubicBezTo>
                  <a:pt x="6161842" y="4983395"/>
                  <a:pt x="6165322" y="4944393"/>
                  <a:pt x="6191781" y="4868143"/>
                </a:cubicBezTo>
                <a:cubicBezTo>
                  <a:pt x="6211280" y="4869891"/>
                  <a:pt x="6198049" y="4908018"/>
                  <a:pt x="6200750" y="4932832"/>
                </a:cubicBezTo>
                <a:cubicBezTo>
                  <a:pt x="6205191" y="4938144"/>
                  <a:pt x="6208670" y="4899143"/>
                  <a:pt x="6218420" y="4900018"/>
                </a:cubicBezTo>
                <a:cubicBezTo>
                  <a:pt x="6220160" y="4880517"/>
                  <a:pt x="6227210" y="4856578"/>
                  <a:pt x="6222771" y="4851267"/>
                </a:cubicBezTo>
                <a:cubicBezTo>
                  <a:pt x="6264200" y="4717389"/>
                  <a:pt x="6264889" y="4599513"/>
                  <a:pt x="6309018" y="4490449"/>
                </a:cubicBezTo>
                <a:cubicBezTo>
                  <a:pt x="6310322" y="4475824"/>
                  <a:pt x="6311410" y="4463635"/>
                  <a:pt x="6312390" y="4452667"/>
                </a:cubicBezTo>
                <a:close/>
                <a:moveTo>
                  <a:pt x="4770714" y="4303393"/>
                </a:moveTo>
                <a:lnTo>
                  <a:pt x="4768098" y="4309185"/>
                </a:lnTo>
                <a:lnTo>
                  <a:pt x="4730786" y="4441413"/>
                </a:lnTo>
                <a:lnTo>
                  <a:pt x="4697881" y="4525604"/>
                </a:lnTo>
                <a:lnTo>
                  <a:pt x="4705286" y="4517587"/>
                </a:lnTo>
                <a:cubicBezTo>
                  <a:pt x="4715618" y="4499524"/>
                  <a:pt x="4725948" y="4475437"/>
                  <a:pt x="4736280" y="4447908"/>
                </a:cubicBezTo>
                <a:cubicBezTo>
                  <a:pt x="4756941" y="4392857"/>
                  <a:pt x="4763829" y="4337801"/>
                  <a:pt x="4770714" y="4303393"/>
                </a:cubicBezTo>
                <a:close/>
                <a:moveTo>
                  <a:pt x="5516941" y="4034216"/>
                </a:moveTo>
                <a:lnTo>
                  <a:pt x="5516585" y="4035638"/>
                </a:lnTo>
                <a:lnTo>
                  <a:pt x="5517415" y="4034843"/>
                </a:lnTo>
                <a:close/>
                <a:moveTo>
                  <a:pt x="4464361" y="3887629"/>
                </a:moveTo>
                <a:lnTo>
                  <a:pt x="4447219" y="3951032"/>
                </a:lnTo>
                <a:lnTo>
                  <a:pt x="4449788" y="3945610"/>
                </a:lnTo>
                <a:lnTo>
                  <a:pt x="4458042" y="3931642"/>
                </a:lnTo>
                <a:close/>
                <a:moveTo>
                  <a:pt x="5497455" y="3860297"/>
                </a:moveTo>
                <a:lnTo>
                  <a:pt x="5497454" y="3868735"/>
                </a:lnTo>
                <a:lnTo>
                  <a:pt x="5496941" y="3868220"/>
                </a:lnTo>
                <a:close/>
                <a:moveTo>
                  <a:pt x="5489018" y="3851862"/>
                </a:moveTo>
                <a:lnTo>
                  <a:pt x="5489416" y="3851862"/>
                </a:lnTo>
                <a:cubicBezTo>
                  <a:pt x="5489283" y="3854674"/>
                  <a:pt x="5489151" y="3857487"/>
                  <a:pt x="5489019" y="3860299"/>
                </a:cubicBezTo>
                <a:close/>
                <a:moveTo>
                  <a:pt x="5911079" y="3772494"/>
                </a:moveTo>
                <a:lnTo>
                  <a:pt x="5910807" y="3775940"/>
                </a:lnTo>
                <a:lnTo>
                  <a:pt x="5911685" y="3774713"/>
                </a:lnTo>
                <a:close/>
                <a:moveTo>
                  <a:pt x="6449798" y="3769517"/>
                </a:moveTo>
                <a:cubicBezTo>
                  <a:pt x="6445753" y="3768386"/>
                  <a:pt x="6441387" y="3774290"/>
                  <a:pt x="6435579" y="3779144"/>
                </a:cubicBezTo>
                <a:lnTo>
                  <a:pt x="6426392" y="3784213"/>
                </a:lnTo>
                <a:lnTo>
                  <a:pt x="6421513" y="3924977"/>
                </a:lnTo>
                <a:cubicBezTo>
                  <a:pt x="6417826" y="3973174"/>
                  <a:pt x="6412367" y="4020596"/>
                  <a:pt x="6405797" y="4066691"/>
                </a:cubicBezTo>
                <a:cubicBezTo>
                  <a:pt x="6404055" y="4086191"/>
                  <a:pt x="6407626" y="4101254"/>
                  <a:pt x="6410326" y="4126067"/>
                </a:cubicBezTo>
                <a:cubicBezTo>
                  <a:pt x="6404191" y="4167287"/>
                  <a:pt x="6400036" y="4200085"/>
                  <a:pt x="6395881" y="4232882"/>
                </a:cubicBezTo>
                <a:lnTo>
                  <a:pt x="6391736" y="4265027"/>
                </a:lnTo>
                <a:lnTo>
                  <a:pt x="6399816" y="4239321"/>
                </a:lnTo>
                <a:cubicBezTo>
                  <a:pt x="6402426" y="4210069"/>
                  <a:pt x="6404166" y="4190570"/>
                  <a:pt x="6405907" y="4171069"/>
                </a:cubicBezTo>
                <a:cubicBezTo>
                  <a:pt x="6420004" y="4123193"/>
                  <a:pt x="6413827" y="4137380"/>
                  <a:pt x="6428796" y="4079755"/>
                </a:cubicBezTo>
                <a:cubicBezTo>
                  <a:pt x="6429666" y="4070005"/>
                  <a:pt x="6419916" y="4069130"/>
                  <a:pt x="6419916" y="4069130"/>
                </a:cubicBezTo>
                <a:cubicBezTo>
                  <a:pt x="6421567" y="3995566"/>
                  <a:pt x="6430355" y="3952129"/>
                  <a:pt x="6433836" y="3913127"/>
                </a:cubicBezTo>
                <a:cubicBezTo>
                  <a:pt x="6438187" y="3864376"/>
                  <a:pt x="6446106" y="3830688"/>
                  <a:pt x="6455766" y="3777500"/>
                </a:cubicBezTo>
                <a:cubicBezTo>
                  <a:pt x="6453763" y="3772406"/>
                  <a:pt x="6451821" y="3770082"/>
                  <a:pt x="6449798" y="3769517"/>
                </a:cubicBezTo>
                <a:close/>
                <a:moveTo>
                  <a:pt x="6431269" y="3677444"/>
                </a:moveTo>
                <a:lnTo>
                  <a:pt x="6429099" y="3684082"/>
                </a:lnTo>
                <a:lnTo>
                  <a:pt x="6428712" y="3698653"/>
                </a:lnTo>
                <a:lnTo>
                  <a:pt x="6430840" y="3685964"/>
                </a:lnTo>
                <a:close/>
                <a:moveTo>
                  <a:pt x="6441196" y="3504743"/>
                </a:moveTo>
                <a:cubicBezTo>
                  <a:pt x="6440326" y="3514494"/>
                  <a:pt x="6440326" y="3514494"/>
                  <a:pt x="6440326" y="3514494"/>
                </a:cubicBezTo>
                <a:lnTo>
                  <a:pt x="6440393" y="3514771"/>
                </a:lnTo>
                <a:lnTo>
                  <a:pt x="6438704" y="3535807"/>
                </a:lnTo>
                <a:lnTo>
                  <a:pt x="6440401" y="3531965"/>
                </a:lnTo>
                <a:lnTo>
                  <a:pt x="6441548" y="3519646"/>
                </a:lnTo>
                <a:lnTo>
                  <a:pt x="6440393" y="3514771"/>
                </a:lnTo>
                <a:close/>
                <a:moveTo>
                  <a:pt x="6458019" y="3495196"/>
                </a:moveTo>
                <a:lnTo>
                  <a:pt x="6453910" y="3495641"/>
                </a:lnTo>
                <a:lnTo>
                  <a:pt x="6451579" y="3538789"/>
                </a:lnTo>
                <a:cubicBezTo>
                  <a:pt x="6448227" y="3565675"/>
                  <a:pt x="6443387" y="3593794"/>
                  <a:pt x="6438544" y="3621912"/>
                </a:cubicBezTo>
                <a:lnTo>
                  <a:pt x="6434839" y="3651648"/>
                </a:lnTo>
                <a:lnTo>
                  <a:pt x="6440156" y="3649560"/>
                </a:lnTo>
                <a:cubicBezTo>
                  <a:pt x="6442701" y="3648560"/>
                  <a:pt x="6445356" y="3646342"/>
                  <a:pt x="6448445" y="3639248"/>
                </a:cubicBezTo>
                <a:cubicBezTo>
                  <a:pt x="6448011" y="3644122"/>
                  <a:pt x="6450232" y="3646779"/>
                  <a:pt x="6452125" y="3653091"/>
                </a:cubicBezTo>
                <a:lnTo>
                  <a:pt x="6452316" y="3654200"/>
                </a:lnTo>
                <a:lnTo>
                  <a:pt x="6453358" y="3623160"/>
                </a:lnTo>
                <a:cubicBezTo>
                  <a:pt x="6455499" y="3578510"/>
                  <a:pt x="6458086" y="3535744"/>
                  <a:pt x="6456256" y="3501181"/>
                </a:cubicBezTo>
                <a:cubicBezTo>
                  <a:pt x="6458910" y="3498962"/>
                  <a:pt x="6459129" y="3496524"/>
                  <a:pt x="6458019" y="3495196"/>
                </a:cubicBezTo>
                <a:close/>
                <a:moveTo>
                  <a:pt x="5472148" y="3455387"/>
                </a:moveTo>
                <a:lnTo>
                  <a:pt x="5480584" y="3463821"/>
                </a:lnTo>
                <a:lnTo>
                  <a:pt x="5472148" y="3463821"/>
                </a:lnTo>
                <a:close/>
                <a:moveTo>
                  <a:pt x="5489019" y="3362594"/>
                </a:moveTo>
                <a:cubicBezTo>
                  <a:pt x="5489018" y="3430080"/>
                  <a:pt x="5489018" y="3455387"/>
                  <a:pt x="5497455" y="3514435"/>
                </a:cubicBezTo>
                <a:cubicBezTo>
                  <a:pt x="5514328" y="3506001"/>
                  <a:pt x="5522761" y="3539745"/>
                  <a:pt x="5522761" y="3581921"/>
                </a:cubicBezTo>
                <a:cubicBezTo>
                  <a:pt x="5522760" y="3624099"/>
                  <a:pt x="5522762" y="3666276"/>
                  <a:pt x="5531197" y="3666278"/>
                </a:cubicBezTo>
                <a:cubicBezTo>
                  <a:pt x="5539634" y="3708456"/>
                  <a:pt x="5522762" y="3767506"/>
                  <a:pt x="5514328" y="3809685"/>
                </a:cubicBezTo>
                <a:lnTo>
                  <a:pt x="5505888" y="3801249"/>
                </a:lnTo>
                <a:cubicBezTo>
                  <a:pt x="5505890" y="3804061"/>
                  <a:pt x="5505890" y="3806873"/>
                  <a:pt x="5505890" y="3809685"/>
                </a:cubicBezTo>
                <a:lnTo>
                  <a:pt x="5497454" y="3843426"/>
                </a:lnTo>
                <a:lnTo>
                  <a:pt x="5497455" y="3851862"/>
                </a:lnTo>
                <a:lnTo>
                  <a:pt x="5489416" y="3851862"/>
                </a:lnTo>
                <a:cubicBezTo>
                  <a:pt x="5489634" y="3847250"/>
                  <a:pt x="5489855" y="3842636"/>
                  <a:pt x="5490073" y="3838023"/>
                </a:cubicBezTo>
                <a:cubicBezTo>
                  <a:pt x="5486911" y="3823392"/>
                  <a:pt x="5474255" y="3826554"/>
                  <a:pt x="5480584" y="3801246"/>
                </a:cubicBezTo>
                <a:cubicBezTo>
                  <a:pt x="5489018" y="3801247"/>
                  <a:pt x="5489018" y="3801247"/>
                  <a:pt x="5489019" y="3792812"/>
                </a:cubicBezTo>
                <a:lnTo>
                  <a:pt x="5489019" y="3784378"/>
                </a:lnTo>
                <a:cubicBezTo>
                  <a:pt x="5497455" y="3784378"/>
                  <a:pt x="5497455" y="3784378"/>
                  <a:pt x="5497455" y="3775942"/>
                </a:cubicBezTo>
                <a:lnTo>
                  <a:pt x="5497455" y="3767506"/>
                </a:lnTo>
                <a:cubicBezTo>
                  <a:pt x="5489019" y="3767506"/>
                  <a:pt x="5489019" y="3775942"/>
                  <a:pt x="5489019" y="3767506"/>
                </a:cubicBezTo>
                <a:cubicBezTo>
                  <a:pt x="5489018" y="3742199"/>
                  <a:pt x="5497455" y="3716890"/>
                  <a:pt x="5480584" y="3700021"/>
                </a:cubicBezTo>
                <a:cubicBezTo>
                  <a:pt x="5489018" y="3708454"/>
                  <a:pt x="5489018" y="3708454"/>
                  <a:pt x="5489019" y="3700021"/>
                </a:cubicBezTo>
                <a:lnTo>
                  <a:pt x="5489018" y="3683147"/>
                </a:lnTo>
                <a:lnTo>
                  <a:pt x="5489019" y="3674714"/>
                </a:lnTo>
                <a:cubicBezTo>
                  <a:pt x="5505891" y="3649407"/>
                  <a:pt x="5480583" y="3624099"/>
                  <a:pt x="5497455" y="3590358"/>
                </a:cubicBezTo>
                <a:lnTo>
                  <a:pt x="5489019" y="3590355"/>
                </a:lnTo>
                <a:cubicBezTo>
                  <a:pt x="5497455" y="3590358"/>
                  <a:pt x="5497454" y="3581921"/>
                  <a:pt x="5497454" y="3581921"/>
                </a:cubicBezTo>
                <a:lnTo>
                  <a:pt x="5489016" y="3573485"/>
                </a:lnTo>
                <a:cubicBezTo>
                  <a:pt x="5489019" y="3548178"/>
                  <a:pt x="5489019" y="3522871"/>
                  <a:pt x="5489019" y="3522871"/>
                </a:cubicBezTo>
                <a:cubicBezTo>
                  <a:pt x="5489019" y="3497563"/>
                  <a:pt x="5480584" y="3539742"/>
                  <a:pt x="5480583" y="3497564"/>
                </a:cubicBezTo>
                <a:cubicBezTo>
                  <a:pt x="5489018" y="3506001"/>
                  <a:pt x="5497454" y="3497563"/>
                  <a:pt x="5489019" y="3489128"/>
                </a:cubicBezTo>
                <a:cubicBezTo>
                  <a:pt x="5480583" y="3480694"/>
                  <a:pt x="5472148" y="3522871"/>
                  <a:pt x="5472148" y="3480692"/>
                </a:cubicBezTo>
                <a:lnTo>
                  <a:pt x="5480583" y="3480694"/>
                </a:lnTo>
                <a:lnTo>
                  <a:pt x="5480584" y="3472258"/>
                </a:lnTo>
                <a:lnTo>
                  <a:pt x="5480584" y="3463821"/>
                </a:lnTo>
                <a:cubicBezTo>
                  <a:pt x="5480584" y="3461009"/>
                  <a:pt x="5480583" y="3458197"/>
                  <a:pt x="5480583" y="3455387"/>
                </a:cubicBezTo>
                <a:cubicBezTo>
                  <a:pt x="5480582" y="3452574"/>
                  <a:pt x="5480583" y="3449762"/>
                  <a:pt x="5480584" y="3446949"/>
                </a:cubicBezTo>
                <a:cubicBezTo>
                  <a:pt x="5489019" y="3446949"/>
                  <a:pt x="5489019" y="3438514"/>
                  <a:pt x="5489018" y="3430080"/>
                </a:cubicBezTo>
                <a:cubicBezTo>
                  <a:pt x="5480583" y="3430080"/>
                  <a:pt x="5480584" y="3421642"/>
                  <a:pt x="5480583" y="3413208"/>
                </a:cubicBezTo>
                <a:cubicBezTo>
                  <a:pt x="5489018" y="3404771"/>
                  <a:pt x="5489018" y="3379464"/>
                  <a:pt x="5489019" y="3362594"/>
                </a:cubicBezTo>
                <a:close/>
                <a:moveTo>
                  <a:pt x="6476672" y="3330681"/>
                </a:moveTo>
                <a:lnTo>
                  <a:pt x="6474216" y="3344735"/>
                </a:lnTo>
                <a:lnTo>
                  <a:pt x="6474237" y="3389156"/>
                </a:lnTo>
                <a:lnTo>
                  <a:pt x="6473057" y="3436128"/>
                </a:lnTo>
                <a:lnTo>
                  <a:pt x="6474117" y="3429860"/>
                </a:lnTo>
                <a:cubicBezTo>
                  <a:pt x="6476661" y="3419416"/>
                  <a:pt x="6479967" y="3409885"/>
                  <a:pt x="6484385" y="3401681"/>
                </a:cubicBezTo>
                <a:cubicBezTo>
                  <a:pt x="6480358" y="3377977"/>
                  <a:pt x="6478049" y="3355656"/>
                  <a:pt x="6476754" y="3334041"/>
                </a:cubicBezTo>
                <a:close/>
                <a:moveTo>
                  <a:pt x="4591997" y="3197452"/>
                </a:moveTo>
                <a:cubicBezTo>
                  <a:pt x="4566940" y="3202074"/>
                  <a:pt x="4574374" y="3225850"/>
                  <a:pt x="4573874" y="3239660"/>
                </a:cubicBezTo>
                <a:cubicBezTo>
                  <a:pt x="4571538" y="3532716"/>
                  <a:pt x="4528026" y="3817368"/>
                  <a:pt x="4466612" y="4099989"/>
                </a:cubicBezTo>
                <a:lnTo>
                  <a:pt x="4461265" y="4132980"/>
                </a:lnTo>
                <a:cubicBezTo>
                  <a:pt x="4459609" y="4140525"/>
                  <a:pt x="4456610" y="4146984"/>
                  <a:pt x="4451817" y="4150441"/>
                </a:cubicBezTo>
                <a:lnTo>
                  <a:pt x="4445021" y="4150252"/>
                </a:lnTo>
                <a:lnTo>
                  <a:pt x="4440617" y="4171396"/>
                </a:lnTo>
                <a:cubicBezTo>
                  <a:pt x="4432827" y="4201347"/>
                  <a:pt x="4422793" y="4232709"/>
                  <a:pt x="4419203" y="4256889"/>
                </a:cubicBezTo>
                <a:cubicBezTo>
                  <a:pt x="4411381" y="4274332"/>
                  <a:pt x="4408559" y="4269841"/>
                  <a:pt x="4407405" y="4258040"/>
                </a:cubicBezTo>
                <a:cubicBezTo>
                  <a:pt x="4405225" y="4284465"/>
                  <a:pt x="4391248" y="4312041"/>
                  <a:pt x="4396892" y="4321021"/>
                </a:cubicBezTo>
                <a:cubicBezTo>
                  <a:pt x="4384069" y="4360400"/>
                  <a:pt x="4374579" y="4385155"/>
                  <a:pt x="4369578" y="4407090"/>
                </a:cubicBezTo>
                <a:cubicBezTo>
                  <a:pt x="4360089" y="4431845"/>
                  <a:pt x="4352267" y="4449289"/>
                  <a:pt x="4333800" y="4479686"/>
                </a:cubicBezTo>
                <a:cubicBezTo>
                  <a:pt x="4326489" y="4478016"/>
                  <a:pt x="4332646" y="4467883"/>
                  <a:pt x="4325334" y="4466213"/>
                </a:cubicBezTo>
                <a:cubicBezTo>
                  <a:pt x="4306356" y="4515724"/>
                  <a:pt x="4298021" y="4552281"/>
                  <a:pt x="4280710" y="4594480"/>
                </a:cubicBezTo>
                <a:cubicBezTo>
                  <a:pt x="4270709" y="4638349"/>
                  <a:pt x="4253397" y="4680548"/>
                  <a:pt x="4225440" y="4735700"/>
                </a:cubicBezTo>
                <a:cubicBezTo>
                  <a:pt x="4236597" y="4703634"/>
                  <a:pt x="4221464" y="4719407"/>
                  <a:pt x="4207997" y="4727870"/>
                </a:cubicBezTo>
                <a:cubicBezTo>
                  <a:pt x="4203508" y="4730690"/>
                  <a:pt x="4201841" y="4738002"/>
                  <a:pt x="4197352" y="4740823"/>
                </a:cubicBezTo>
                <a:cubicBezTo>
                  <a:pt x="4197352" y="4740823"/>
                  <a:pt x="4194531" y="4736333"/>
                  <a:pt x="4196197" y="4729021"/>
                </a:cubicBezTo>
                <a:cubicBezTo>
                  <a:pt x="4196197" y="4729021"/>
                  <a:pt x="4196197" y="4729021"/>
                  <a:pt x="4197864" y="4721710"/>
                </a:cubicBezTo>
                <a:cubicBezTo>
                  <a:pt x="4194531" y="4736333"/>
                  <a:pt x="4186065" y="4722860"/>
                  <a:pt x="4198377" y="4702596"/>
                </a:cubicBezTo>
                <a:cubicBezTo>
                  <a:pt x="4198377" y="4702596"/>
                  <a:pt x="4198377" y="4702596"/>
                  <a:pt x="4205687" y="4704265"/>
                </a:cubicBezTo>
                <a:cubicBezTo>
                  <a:pt x="4210175" y="4701445"/>
                  <a:pt x="4211842" y="4694134"/>
                  <a:pt x="4211842" y="4694134"/>
                </a:cubicBezTo>
                <a:cubicBezTo>
                  <a:pt x="4219153" y="4695804"/>
                  <a:pt x="4214665" y="4698624"/>
                  <a:pt x="4212998" y="4705936"/>
                </a:cubicBezTo>
                <a:cubicBezTo>
                  <a:pt x="4212998" y="4705936"/>
                  <a:pt x="4212998" y="4705936"/>
                  <a:pt x="4211331" y="4713247"/>
                </a:cubicBezTo>
                <a:cubicBezTo>
                  <a:pt x="4228131" y="4690161"/>
                  <a:pt x="4247110" y="4640651"/>
                  <a:pt x="4241466" y="4631670"/>
                </a:cubicBezTo>
                <a:cubicBezTo>
                  <a:pt x="4260444" y="4582159"/>
                  <a:pt x="4289555" y="4538810"/>
                  <a:pt x="4288913" y="4507894"/>
                </a:cubicBezTo>
                <a:cubicBezTo>
                  <a:pt x="4300068" y="4475827"/>
                  <a:pt x="4304045" y="4492119"/>
                  <a:pt x="4316357" y="4471856"/>
                </a:cubicBezTo>
                <a:cubicBezTo>
                  <a:pt x="4327513" y="4439788"/>
                  <a:pt x="4315713" y="4440940"/>
                  <a:pt x="4320714" y="4419005"/>
                </a:cubicBezTo>
                <a:cubicBezTo>
                  <a:pt x="4343669" y="4385788"/>
                  <a:pt x="4350337" y="4356541"/>
                  <a:pt x="4355338" y="4334607"/>
                </a:cubicBezTo>
                <a:cubicBezTo>
                  <a:pt x="4360337" y="4312673"/>
                  <a:pt x="4362517" y="4286248"/>
                  <a:pt x="4378161" y="4251360"/>
                </a:cubicBezTo>
                <a:cubicBezTo>
                  <a:pt x="4387139" y="4245719"/>
                  <a:pt x="4393294" y="4235587"/>
                  <a:pt x="4394450" y="4247389"/>
                </a:cubicBezTo>
                <a:cubicBezTo>
                  <a:pt x="4402400" y="4225167"/>
                  <a:pt x="4408563" y="4204459"/>
                  <a:pt x="4413578" y="4184571"/>
                </a:cubicBezTo>
                <a:lnTo>
                  <a:pt x="4421652" y="4146369"/>
                </a:lnTo>
                <a:lnTo>
                  <a:pt x="4419667" y="4145669"/>
                </a:lnTo>
                <a:cubicBezTo>
                  <a:pt x="4411835" y="4140006"/>
                  <a:pt x="4415040" y="4130269"/>
                  <a:pt x="4417525" y="4118952"/>
                </a:cubicBezTo>
                <a:lnTo>
                  <a:pt x="4441264" y="4013294"/>
                </a:lnTo>
                <a:lnTo>
                  <a:pt x="4436422" y="4018999"/>
                </a:lnTo>
                <a:cubicBezTo>
                  <a:pt x="4434811" y="4020794"/>
                  <a:pt x="4433163" y="4022220"/>
                  <a:pt x="4431567" y="4022637"/>
                </a:cubicBezTo>
                <a:lnTo>
                  <a:pt x="4428326" y="4020913"/>
                </a:lnTo>
                <a:lnTo>
                  <a:pt x="4391474" y="4157215"/>
                </a:lnTo>
                <a:cubicBezTo>
                  <a:pt x="4245872" y="4587483"/>
                  <a:pt x="4023359" y="4982296"/>
                  <a:pt x="3740297" y="5325287"/>
                </a:cubicBezTo>
                <a:lnTo>
                  <a:pt x="3673269" y="5399037"/>
                </a:lnTo>
                <a:lnTo>
                  <a:pt x="3669727" y="5403831"/>
                </a:lnTo>
                <a:lnTo>
                  <a:pt x="3640004" y="5455366"/>
                </a:lnTo>
                <a:lnTo>
                  <a:pt x="3518669" y="5580675"/>
                </a:lnTo>
                <a:lnTo>
                  <a:pt x="3333378" y="5787546"/>
                </a:lnTo>
                <a:cubicBezTo>
                  <a:pt x="3122018" y="6000957"/>
                  <a:pt x="2889704" y="6191657"/>
                  <a:pt x="2632692" y="6357958"/>
                </a:cubicBezTo>
                <a:cubicBezTo>
                  <a:pt x="2733788" y="6296630"/>
                  <a:pt x="2834388" y="6234681"/>
                  <a:pt x="2932959" y="6170259"/>
                </a:cubicBezTo>
                <a:lnTo>
                  <a:pt x="3209727" y="5975694"/>
                </a:lnTo>
                <a:lnTo>
                  <a:pt x="3479318" y="5724393"/>
                </a:lnTo>
                <a:cubicBezTo>
                  <a:pt x="3527839" y="5672164"/>
                  <a:pt x="3581129" y="5623787"/>
                  <a:pt x="3630789" y="5574052"/>
                </a:cubicBezTo>
                <a:cubicBezTo>
                  <a:pt x="3634645" y="5569283"/>
                  <a:pt x="3637645" y="5562643"/>
                  <a:pt x="3641784" y="5558498"/>
                </a:cubicBezTo>
                <a:lnTo>
                  <a:pt x="3648847" y="5558267"/>
                </a:lnTo>
                <a:lnTo>
                  <a:pt x="3723992" y="5473810"/>
                </a:lnTo>
                <a:lnTo>
                  <a:pt x="3661585" y="5560315"/>
                </a:lnTo>
                <a:lnTo>
                  <a:pt x="3668289" y="5568400"/>
                </a:lnTo>
                <a:lnTo>
                  <a:pt x="3671349" y="5565159"/>
                </a:lnTo>
                <a:cubicBezTo>
                  <a:pt x="3687213" y="5548535"/>
                  <a:pt x="3700002" y="5533309"/>
                  <a:pt x="3704743" y="5518593"/>
                </a:cubicBezTo>
                <a:cubicBezTo>
                  <a:pt x="3725755" y="5491925"/>
                  <a:pt x="3724196" y="5508623"/>
                  <a:pt x="3742448" y="5493487"/>
                </a:cubicBezTo>
                <a:cubicBezTo>
                  <a:pt x="3763460" y="5466819"/>
                  <a:pt x="3751931" y="5464055"/>
                  <a:pt x="3763817" y="5444954"/>
                </a:cubicBezTo>
                <a:cubicBezTo>
                  <a:pt x="3796358" y="5421049"/>
                  <a:pt x="3812206" y="5395582"/>
                  <a:pt x="3824093" y="5376481"/>
                </a:cubicBezTo>
                <a:cubicBezTo>
                  <a:pt x="3835979" y="5357380"/>
                  <a:pt x="3846665" y="5333114"/>
                  <a:pt x="3872840" y="5305243"/>
                </a:cubicBezTo>
                <a:cubicBezTo>
                  <a:pt x="3883167" y="5302842"/>
                  <a:pt x="3892293" y="5295273"/>
                  <a:pt x="3889533" y="5306806"/>
                </a:cubicBezTo>
                <a:cubicBezTo>
                  <a:pt x="3948607" y="5233167"/>
                  <a:pt x="3972737" y="5173101"/>
                  <a:pt x="4015119" y="5097899"/>
                </a:cubicBezTo>
                <a:cubicBezTo>
                  <a:pt x="4009956" y="5099101"/>
                  <a:pt x="3996867" y="5113036"/>
                  <a:pt x="3994464" y="5102704"/>
                </a:cubicBezTo>
                <a:cubicBezTo>
                  <a:pt x="4022556" y="5036271"/>
                  <a:pt x="4055942" y="5039396"/>
                  <a:pt x="4092802" y="4987260"/>
                </a:cubicBezTo>
                <a:cubicBezTo>
                  <a:pt x="4098478" y="4994108"/>
                  <a:pt x="4087401" y="5007915"/>
                  <a:pt x="4080850" y="5021436"/>
                </a:cubicBezTo>
                <a:lnTo>
                  <a:pt x="4078382" y="5029071"/>
                </a:lnTo>
                <a:lnTo>
                  <a:pt x="4076190" y="5029922"/>
                </a:lnTo>
                <a:cubicBezTo>
                  <a:pt x="4075695" y="5030717"/>
                  <a:pt x="4075996" y="5032009"/>
                  <a:pt x="4076596" y="5034592"/>
                </a:cubicBezTo>
                <a:lnTo>
                  <a:pt x="4078382" y="5029071"/>
                </a:lnTo>
                <a:lnTo>
                  <a:pt x="4080559" y="5028225"/>
                </a:lnTo>
                <a:cubicBezTo>
                  <a:pt x="4084521" y="5021858"/>
                  <a:pt x="4089684" y="5020657"/>
                  <a:pt x="4085722" y="5027024"/>
                </a:cubicBezTo>
                <a:cubicBezTo>
                  <a:pt x="4085722" y="5027024"/>
                  <a:pt x="4082961" y="5038557"/>
                  <a:pt x="4077797" y="5039757"/>
                </a:cubicBezTo>
                <a:cubicBezTo>
                  <a:pt x="4077797" y="5039757"/>
                  <a:pt x="4079000" y="5044924"/>
                  <a:pt x="4079000" y="5044924"/>
                </a:cubicBezTo>
                <a:cubicBezTo>
                  <a:pt x="4079000" y="5044924"/>
                  <a:pt x="4079000" y="5044924"/>
                  <a:pt x="4073836" y="5046125"/>
                </a:cubicBezTo>
                <a:cubicBezTo>
                  <a:pt x="4053668" y="5099823"/>
                  <a:pt x="4027135" y="5149558"/>
                  <a:pt x="3990632" y="5179830"/>
                </a:cubicBezTo>
                <a:cubicBezTo>
                  <a:pt x="3988715" y="5218392"/>
                  <a:pt x="3932401" y="5280498"/>
                  <a:pt x="3909830" y="5323866"/>
                </a:cubicBezTo>
                <a:cubicBezTo>
                  <a:pt x="3896742" y="5337801"/>
                  <a:pt x="3895541" y="5332635"/>
                  <a:pt x="3898301" y="5321102"/>
                </a:cubicBezTo>
                <a:cubicBezTo>
                  <a:pt x="3887617" y="5345369"/>
                  <a:pt x="3865403" y="5366871"/>
                  <a:pt x="3867806" y="5377204"/>
                </a:cubicBezTo>
                <a:cubicBezTo>
                  <a:pt x="3842832" y="5410239"/>
                  <a:pt x="3825782" y="5430541"/>
                  <a:pt x="3813895" y="5449641"/>
                </a:cubicBezTo>
                <a:cubicBezTo>
                  <a:pt x="3796845" y="5469943"/>
                  <a:pt x="3783758" y="5483878"/>
                  <a:pt x="3756379" y="5506583"/>
                </a:cubicBezTo>
                <a:cubicBezTo>
                  <a:pt x="3750015" y="5502617"/>
                  <a:pt x="3759140" y="5495049"/>
                  <a:pt x="3752775" y="5491084"/>
                </a:cubicBezTo>
                <a:cubicBezTo>
                  <a:pt x="3735725" y="5511386"/>
                  <a:pt x="3722248" y="5529496"/>
                  <a:pt x="3709265" y="5546809"/>
                </a:cubicBezTo>
                <a:lnTo>
                  <a:pt x="3669885" y="5596303"/>
                </a:lnTo>
                <a:lnTo>
                  <a:pt x="3646499" y="5639958"/>
                </a:lnTo>
                <a:cubicBezTo>
                  <a:pt x="3636807" y="5653411"/>
                  <a:pt x="3625640" y="5665276"/>
                  <a:pt x="3613620" y="5675270"/>
                </a:cubicBezTo>
                <a:cubicBezTo>
                  <a:pt x="3546271" y="5739090"/>
                  <a:pt x="3481820" y="5807614"/>
                  <a:pt x="3413507" y="5872624"/>
                </a:cubicBezTo>
                <a:lnTo>
                  <a:pt x="3322805" y="5952776"/>
                </a:lnTo>
                <a:lnTo>
                  <a:pt x="3320558" y="5955085"/>
                </a:lnTo>
                <a:lnTo>
                  <a:pt x="3314757" y="5959888"/>
                </a:lnTo>
                <a:lnTo>
                  <a:pt x="3307300" y="5966478"/>
                </a:lnTo>
                <a:lnTo>
                  <a:pt x="3303928" y="5968852"/>
                </a:lnTo>
                <a:lnTo>
                  <a:pt x="3201349" y="6053762"/>
                </a:lnTo>
                <a:lnTo>
                  <a:pt x="3207992" y="6056670"/>
                </a:lnTo>
                <a:cubicBezTo>
                  <a:pt x="3213890" y="6057419"/>
                  <a:pt x="3219782" y="6056712"/>
                  <a:pt x="3225724" y="6055701"/>
                </a:cubicBezTo>
                <a:lnTo>
                  <a:pt x="3234055" y="6055584"/>
                </a:lnTo>
                <a:lnTo>
                  <a:pt x="3383085" y="5947757"/>
                </a:lnTo>
                <a:lnTo>
                  <a:pt x="3692178" y="5663100"/>
                </a:lnTo>
                <a:lnTo>
                  <a:pt x="3726668" y="5628774"/>
                </a:lnTo>
                <a:cubicBezTo>
                  <a:pt x="3734588" y="5620072"/>
                  <a:pt x="3741869" y="5609965"/>
                  <a:pt x="3751517" y="5601329"/>
                </a:cubicBezTo>
                <a:lnTo>
                  <a:pt x="3758066" y="5598201"/>
                </a:lnTo>
                <a:lnTo>
                  <a:pt x="4021526" y="5278330"/>
                </a:lnTo>
                <a:lnTo>
                  <a:pt x="4018741" y="5279415"/>
                </a:lnTo>
                <a:cubicBezTo>
                  <a:pt x="4013800" y="5281340"/>
                  <a:pt x="4010786" y="5288207"/>
                  <a:pt x="4005846" y="5290131"/>
                </a:cubicBezTo>
                <a:cubicBezTo>
                  <a:pt x="4005846" y="5290131"/>
                  <a:pt x="4003921" y="5285190"/>
                  <a:pt x="4006936" y="5278323"/>
                </a:cubicBezTo>
                <a:cubicBezTo>
                  <a:pt x="4006936" y="5278323"/>
                  <a:pt x="4006936" y="5278323"/>
                  <a:pt x="4009950" y="5271457"/>
                </a:cubicBezTo>
                <a:cubicBezTo>
                  <a:pt x="4003921" y="5285190"/>
                  <a:pt x="3998145" y="5270364"/>
                  <a:pt x="4014054" y="5252781"/>
                </a:cubicBezTo>
                <a:cubicBezTo>
                  <a:pt x="4014054" y="5252781"/>
                  <a:pt x="4014054" y="5252781"/>
                  <a:pt x="4020918" y="5255799"/>
                </a:cubicBezTo>
                <a:cubicBezTo>
                  <a:pt x="4025859" y="5253874"/>
                  <a:pt x="4028873" y="5247008"/>
                  <a:pt x="4028873" y="5247008"/>
                </a:cubicBezTo>
                <a:cubicBezTo>
                  <a:pt x="4035738" y="5250025"/>
                  <a:pt x="4030799" y="5251950"/>
                  <a:pt x="4027784" y="5258816"/>
                </a:cubicBezTo>
                <a:cubicBezTo>
                  <a:pt x="4027784" y="5258816"/>
                  <a:pt x="4027784" y="5258816"/>
                  <a:pt x="4024769" y="5265682"/>
                </a:cubicBezTo>
                <a:cubicBezTo>
                  <a:pt x="4045619" y="5246176"/>
                  <a:pt x="4073585" y="5201129"/>
                  <a:pt x="4069734" y="5191244"/>
                </a:cubicBezTo>
                <a:cubicBezTo>
                  <a:pt x="4097702" y="5146196"/>
                  <a:pt x="4134459" y="5109107"/>
                  <a:pt x="4139652" y="5078624"/>
                </a:cubicBezTo>
                <a:cubicBezTo>
                  <a:pt x="4156650" y="5049234"/>
                  <a:pt x="4157486" y="5065984"/>
                  <a:pt x="4173395" y="5048402"/>
                </a:cubicBezTo>
                <a:cubicBezTo>
                  <a:pt x="4190393" y="5019012"/>
                  <a:pt x="4178588" y="5017919"/>
                  <a:pt x="4187632" y="4997320"/>
                </a:cubicBezTo>
                <a:cubicBezTo>
                  <a:pt x="4216435" y="4969022"/>
                  <a:pt x="4228493" y="4941556"/>
                  <a:pt x="4237537" y="4920957"/>
                </a:cubicBezTo>
                <a:cubicBezTo>
                  <a:pt x="4246580" y="4900358"/>
                  <a:pt x="4253699" y="4874816"/>
                  <a:pt x="4275637" y="4843501"/>
                </a:cubicBezTo>
                <a:cubicBezTo>
                  <a:pt x="4285516" y="4839652"/>
                  <a:pt x="4293471" y="4830861"/>
                  <a:pt x="4292382" y="4842669"/>
                </a:cubicBezTo>
                <a:cubicBezTo>
                  <a:pt x="4340361" y="4761364"/>
                  <a:pt x="4355687" y="4698473"/>
                  <a:pt x="4386922" y="4618000"/>
                </a:cubicBezTo>
                <a:cubicBezTo>
                  <a:pt x="4381981" y="4619925"/>
                  <a:pt x="4371013" y="4635583"/>
                  <a:pt x="4367162" y="4625699"/>
                </a:cubicBezTo>
                <a:cubicBezTo>
                  <a:pt x="4380917" y="4573381"/>
                  <a:pt x="4403194" y="4559366"/>
                  <a:pt x="4425731" y="4531642"/>
                </a:cubicBezTo>
                <a:lnTo>
                  <a:pt x="4440463" y="4509053"/>
                </a:lnTo>
                <a:lnTo>
                  <a:pt x="4496479" y="4324901"/>
                </a:lnTo>
                <a:cubicBezTo>
                  <a:pt x="4521568" y="4233685"/>
                  <a:pt x="4543234" y="4141480"/>
                  <a:pt x="4558379" y="4048002"/>
                </a:cubicBezTo>
                <a:cubicBezTo>
                  <a:pt x="4569850" y="3998639"/>
                  <a:pt x="4590786" y="3955149"/>
                  <a:pt x="4558015" y="3905566"/>
                </a:cubicBezTo>
                <a:cubicBezTo>
                  <a:pt x="4538300" y="3877199"/>
                  <a:pt x="4553615" y="3836270"/>
                  <a:pt x="4557679" y="3800467"/>
                </a:cubicBezTo>
                <a:cubicBezTo>
                  <a:pt x="4590780" y="3612230"/>
                  <a:pt x="4599074" y="3421712"/>
                  <a:pt x="4604555" y="3232475"/>
                </a:cubicBezTo>
                <a:cubicBezTo>
                  <a:pt x="4605057" y="3218665"/>
                  <a:pt x="4606838" y="3207668"/>
                  <a:pt x="4591997" y="3197452"/>
                </a:cubicBezTo>
                <a:close/>
                <a:moveTo>
                  <a:pt x="6452746" y="3122946"/>
                </a:moveTo>
                <a:lnTo>
                  <a:pt x="6453162" y="3130579"/>
                </a:lnTo>
                <a:cubicBezTo>
                  <a:pt x="6454002" y="3144398"/>
                  <a:pt x="6455020" y="3157082"/>
                  <a:pt x="6456587" y="3167050"/>
                </a:cubicBezTo>
                <a:lnTo>
                  <a:pt x="6461451" y="3181937"/>
                </a:lnTo>
                <a:lnTo>
                  <a:pt x="6467043" y="3130919"/>
                </a:lnTo>
                <a:lnTo>
                  <a:pt x="6466334" y="3130706"/>
                </a:lnTo>
                <a:cubicBezTo>
                  <a:pt x="6460900" y="3134825"/>
                  <a:pt x="6459629" y="3169723"/>
                  <a:pt x="6458257" y="3143801"/>
                </a:cubicBezTo>
                <a:cubicBezTo>
                  <a:pt x="6457582" y="3137599"/>
                  <a:pt x="6456467" y="3132892"/>
                  <a:pt x="6455200" y="3129015"/>
                </a:cubicBezTo>
                <a:close/>
                <a:moveTo>
                  <a:pt x="5899755" y="3090904"/>
                </a:moveTo>
                <a:lnTo>
                  <a:pt x="5899749" y="3090971"/>
                </a:lnTo>
                <a:cubicBezTo>
                  <a:pt x="5919838" y="3123943"/>
                  <a:pt x="5908169" y="3206962"/>
                  <a:pt x="5913876" y="3255517"/>
                </a:cubicBezTo>
                <a:cubicBezTo>
                  <a:pt x="5910883" y="3274399"/>
                  <a:pt x="5906986" y="3270802"/>
                  <a:pt x="5902787" y="3259712"/>
                </a:cubicBezTo>
                <a:cubicBezTo>
                  <a:pt x="5907589" y="3285788"/>
                  <a:pt x="5901302" y="3316058"/>
                  <a:pt x="5909097" y="3323253"/>
                </a:cubicBezTo>
                <a:cubicBezTo>
                  <a:pt x="5907008" y="3364613"/>
                  <a:pt x="5904317" y="3390988"/>
                  <a:pt x="5905223" y="3413467"/>
                </a:cubicBezTo>
                <a:cubicBezTo>
                  <a:pt x="5902530" y="3439842"/>
                  <a:pt x="5899538" y="3458724"/>
                  <a:pt x="5889655" y="3492889"/>
                </a:cubicBezTo>
                <a:cubicBezTo>
                  <a:pt x="5882162" y="3493189"/>
                  <a:pt x="5885456" y="3481799"/>
                  <a:pt x="5877964" y="3482098"/>
                </a:cubicBezTo>
                <a:cubicBezTo>
                  <a:pt x="5875272" y="3508474"/>
                  <a:pt x="5874304" y="3531026"/>
                  <a:pt x="5873297" y="3552644"/>
                </a:cubicBezTo>
                <a:lnTo>
                  <a:pt x="5868721" y="3613366"/>
                </a:lnTo>
                <a:lnTo>
                  <a:pt x="5868626" y="3615664"/>
                </a:lnTo>
                <a:cubicBezTo>
                  <a:pt x="5868626" y="3657842"/>
                  <a:pt x="5885498" y="3615664"/>
                  <a:pt x="5902370" y="3649406"/>
                </a:cubicBezTo>
                <a:cubicBezTo>
                  <a:pt x="5893933" y="3691583"/>
                  <a:pt x="5902370" y="3708456"/>
                  <a:pt x="5893933" y="3759069"/>
                </a:cubicBezTo>
                <a:cubicBezTo>
                  <a:pt x="5902370" y="3759071"/>
                  <a:pt x="5910805" y="3742199"/>
                  <a:pt x="5910807" y="3708454"/>
                </a:cubicBezTo>
                <a:cubicBezTo>
                  <a:pt x="5910806" y="3716891"/>
                  <a:pt x="5912915" y="3725327"/>
                  <a:pt x="5913969" y="3735871"/>
                </a:cubicBezTo>
                <a:lnTo>
                  <a:pt x="5913771" y="3738386"/>
                </a:lnTo>
                <a:lnTo>
                  <a:pt x="5919568" y="3702380"/>
                </a:lnTo>
                <a:cubicBezTo>
                  <a:pt x="5922793" y="3683032"/>
                  <a:pt x="5924516" y="3666146"/>
                  <a:pt x="5920803" y="3653480"/>
                </a:cubicBezTo>
                <a:cubicBezTo>
                  <a:pt x="5922843" y="3624570"/>
                  <a:pt x="5929754" y="3637108"/>
                  <a:pt x="5935379" y="3617663"/>
                </a:cubicBezTo>
                <a:cubicBezTo>
                  <a:pt x="5937419" y="3588753"/>
                  <a:pt x="5927953" y="3592333"/>
                  <a:pt x="5927180" y="3573144"/>
                </a:cubicBezTo>
                <a:cubicBezTo>
                  <a:pt x="5938686" y="3540652"/>
                  <a:pt x="5937656" y="3515068"/>
                  <a:pt x="5936885" y="3495878"/>
                </a:cubicBezTo>
                <a:cubicBezTo>
                  <a:pt x="5936112" y="3476689"/>
                  <a:pt x="5932013" y="3454430"/>
                  <a:pt x="5937123" y="3422193"/>
                </a:cubicBezTo>
                <a:cubicBezTo>
                  <a:pt x="5943262" y="3415542"/>
                  <a:pt x="5946073" y="3405820"/>
                  <a:pt x="5949659" y="3415287"/>
                </a:cubicBezTo>
                <a:cubicBezTo>
                  <a:pt x="5952847" y="3375119"/>
                  <a:pt x="5951495" y="3341537"/>
                  <a:pt x="5948577" y="3308820"/>
                </a:cubicBezTo>
                <a:lnTo>
                  <a:pt x="5940173" y="3227623"/>
                </a:lnTo>
                <a:lnTo>
                  <a:pt x="5936112" y="3227623"/>
                </a:lnTo>
                <a:lnTo>
                  <a:pt x="5934113" y="3216005"/>
                </a:lnTo>
                <a:lnTo>
                  <a:pt x="5933300" y="3217735"/>
                </a:lnTo>
                <a:cubicBezTo>
                  <a:pt x="5931445" y="3221411"/>
                  <a:pt x="5929143" y="3223905"/>
                  <a:pt x="5925816" y="3220835"/>
                </a:cubicBezTo>
                <a:cubicBezTo>
                  <a:pt x="5922807" y="3205739"/>
                  <a:pt x="5922115" y="3193554"/>
                  <a:pt x="5922789" y="3182917"/>
                </a:cubicBezTo>
                <a:lnTo>
                  <a:pt x="5925668" y="3166923"/>
                </a:lnTo>
                <a:lnTo>
                  <a:pt x="5922799" y="3150253"/>
                </a:lnTo>
                <a:close/>
                <a:moveTo>
                  <a:pt x="6470079" y="2971783"/>
                </a:moveTo>
                <a:lnTo>
                  <a:pt x="6459848" y="2985189"/>
                </a:lnTo>
                <a:lnTo>
                  <a:pt x="6446665" y="2989730"/>
                </a:lnTo>
                <a:lnTo>
                  <a:pt x="6447438" y="2994236"/>
                </a:lnTo>
                <a:cubicBezTo>
                  <a:pt x="6455446" y="3014611"/>
                  <a:pt x="6450136" y="3019049"/>
                  <a:pt x="6440386" y="3018174"/>
                </a:cubicBezTo>
                <a:cubicBezTo>
                  <a:pt x="6446611" y="3031019"/>
                  <a:pt x="6449095" y="3058268"/>
                  <a:pt x="6450805" y="3087293"/>
                </a:cubicBezTo>
                <a:lnTo>
                  <a:pt x="6451373" y="3097752"/>
                </a:lnTo>
                <a:lnTo>
                  <a:pt x="6456557" y="3096583"/>
                </a:lnTo>
                <a:cubicBezTo>
                  <a:pt x="6460436" y="3093129"/>
                  <a:pt x="6463655" y="3087372"/>
                  <a:pt x="6467490" y="3085383"/>
                </a:cubicBezTo>
                <a:lnTo>
                  <a:pt x="6469775" y="3085600"/>
                </a:lnTo>
                <a:lnTo>
                  <a:pt x="6473655" y="3017169"/>
                </a:lnTo>
                <a:lnTo>
                  <a:pt x="6473968" y="2994029"/>
                </a:lnTo>
                <a:close/>
                <a:moveTo>
                  <a:pt x="5796128" y="2808658"/>
                </a:moveTo>
                <a:lnTo>
                  <a:pt x="5796854" y="2813211"/>
                </a:lnTo>
                <a:cubicBezTo>
                  <a:pt x="5798396" y="2839886"/>
                  <a:pt x="5796605" y="2865287"/>
                  <a:pt x="5790016" y="2888065"/>
                </a:cubicBezTo>
                <a:cubicBezTo>
                  <a:pt x="5810105" y="2921037"/>
                  <a:pt x="5798436" y="3004057"/>
                  <a:pt x="5804143" y="3052612"/>
                </a:cubicBezTo>
                <a:cubicBezTo>
                  <a:pt x="5801150" y="3071493"/>
                  <a:pt x="5797254" y="3067897"/>
                  <a:pt x="5793054" y="3056806"/>
                </a:cubicBezTo>
                <a:cubicBezTo>
                  <a:pt x="5797857" y="3082882"/>
                  <a:pt x="5791569" y="3113152"/>
                  <a:pt x="5799363" y="3120348"/>
                </a:cubicBezTo>
                <a:cubicBezTo>
                  <a:pt x="5797275" y="3161707"/>
                  <a:pt x="5794584" y="3188083"/>
                  <a:pt x="5795489" y="3210561"/>
                </a:cubicBezTo>
                <a:cubicBezTo>
                  <a:pt x="5792798" y="3236936"/>
                  <a:pt x="5789805" y="3255817"/>
                  <a:pt x="5779922" y="3289984"/>
                </a:cubicBezTo>
                <a:cubicBezTo>
                  <a:pt x="5772429" y="3290282"/>
                  <a:pt x="5775723" y="3278894"/>
                  <a:pt x="5768230" y="3279192"/>
                </a:cubicBezTo>
                <a:cubicBezTo>
                  <a:pt x="5762848" y="3331941"/>
                  <a:pt x="5764356" y="3369406"/>
                  <a:pt x="5758672" y="3414663"/>
                </a:cubicBezTo>
                <a:cubicBezTo>
                  <a:pt x="5759576" y="3437141"/>
                  <a:pt x="5758607" y="3459695"/>
                  <a:pt x="5755841" y="3484197"/>
                </a:cubicBezTo>
                <a:lnTo>
                  <a:pt x="5751250" y="3511578"/>
                </a:lnTo>
                <a:lnTo>
                  <a:pt x="5753689" y="3558722"/>
                </a:lnTo>
                <a:cubicBezTo>
                  <a:pt x="5752634" y="3581921"/>
                  <a:pt x="5750526" y="3607228"/>
                  <a:pt x="5750526" y="3632535"/>
                </a:cubicBezTo>
                <a:cubicBezTo>
                  <a:pt x="5792705" y="3674714"/>
                  <a:pt x="5826448" y="3531308"/>
                  <a:pt x="5834884" y="3413208"/>
                </a:cubicBezTo>
                <a:cubicBezTo>
                  <a:pt x="5843319" y="3404771"/>
                  <a:pt x="5851757" y="3413208"/>
                  <a:pt x="5868624" y="3387901"/>
                </a:cubicBezTo>
                <a:cubicBezTo>
                  <a:pt x="5864407" y="3400555"/>
                  <a:pt x="5864408" y="3406882"/>
                  <a:pt x="5866517" y="3410045"/>
                </a:cubicBezTo>
                <a:lnTo>
                  <a:pt x="5867131" y="3410229"/>
                </a:lnTo>
                <a:lnTo>
                  <a:pt x="5872246" y="3386637"/>
                </a:lnTo>
                <a:cubicBezTo>
                  <a:pt x="5873515" y="3371576"/>
                  <a:pt x="5872988" y="3358464"/>
                  <a:pt x="5872535" y="3347224"/>
                </a:cubicBezTo>
                <a:cubicBezTo>
                  <a:pt x="5871631" y="3324746"/>
                  <a:pt x="5866829" y="3298669"/>
                  <a:pt x="5872815" y="3260906"/>
                </a:cubicBezTo>
                <a:cubicBezTo>
                  <a:pt x="5880007" y="3253114"/>
                  <a:pt x="5883301" y="3241726"/>
                  <a:pt x="5887499" y="3252816"/>
                </a:cubicBezTo>
                <a:cubicBezTo>
                  <a:pt x="5893102" y="3182233"/>
                  <a:pt x="5886739" y="3129014"/>
                  <a:pt x="5880163" y="3070525"/>
                </a:cubicBezTo>
                <a:lnTo>
                  <a:pt x="5878087" y="3050101"/>
                </a:lnTo>
                <a:lnTo>
                  <a:pt x="5870867" y="3036635"/>
                </a:lnTo>
                <a:lnTo>
                  <a:pt x="5865140" y="3025482"/>
                </a:lnTo>
                <a:lnTo>
                  <a:pt x="5864600" y="3026174"/>
                </a:lnTo>
                <a:cubicBezTo>
                  <a:pt x="5863166" y="3026994"/>
                  <a:pt x="5861518" y="3026824"/>
                  <a:pt x="5859570" y="3025027"/>
                </a:cubicBezTo>
                <a:lnTo>
                  <a:pt x="5858588" y="3012722"/>
                </a:lnTo>
                <a:lnTo>
                  <a:pt x="5843319" y="2982990"/>
                </a:lnTo>
                <a:cubicBezTo>
                  <a:pt x="5843319" y="2982990"/>
                  <a:pt x="5834884" y="2999862"/>
                  <a:pt x="5834884" y="3016734"/>
                </a:cubicBezTo>
                <a:cubicBezTo>
                  <a:pt x="5818011" y="2982990"/>
                  <a:pt x="5826447" y="2915505"/>
                  <a:pt x="5818012" y="2864891"/>
                </a:cubicBezTo>
                <a:cubicBezTo>
                  <a:pt x="5813794" y="2854346"/>
                  <a:pt x="5809049" y="2842220"/>
                  <a:pt x="5804304" y="2829962"/>
                </a:cubicBezTo>
                <a:close/>
                <a:moveTo>
                  <a:pt x="6508420" y="2779156"/>
                </a:moveTo>
                <a:lnTo>
                  <a:pt x="6507136" y="2780799"/>
                </a:lnTo>
                <a:cubicBezTo>
                  <a:pt x="6504933" y="2782308"/>
                  <a:pt x="6502604" y="2782226"/>
                  <a:pt x="6500134" y="2779246"/>
                </a:cubicBezTo>
                <a:lnTo>
                  <a:pt x="6502399" y="2890359"/>
                </a:lnTo>
                <a:lnTo>
                  <a:pt x="6505686" y="2887611"/>
                </a:lnTo>
                <a:cubicBezTo>
                  <a:pt x="6501246" y="2882298"/>
                  <a:pt x="6502116" y="2872547"/>
                  <a:pt x="6511866" y="2873422"/>
                </a:cubicBezTo>
                <a:lnTo>
                  <a:pt x="6513497" y="2877577"/>
                </a:lnTo>
                <a:lnTo>
                  <a:pt x="6514565" y="2898237"/>
                </a:lnTo>
                <a:cubicBezTo>
                  <a:pt x="6519875" y="2893798"/>
                  <a:pt x="6519875" y="2893798"/>
                  <a:pt x="6519875" y="2893798"/>
                </a:cubicBezTo>
                <a:lnTo>
                  <a:pt x="6513497" y="2877577"/>
                </a:lnTo>
                <a:close/>
                <a:moveTo>
                  <a:pt x="5404661" y="2763661"/>
                </a:moveTo>
                <a:cubicBezTo>
                  <a:pt x="5413098" y="2772097"/>
                  <a:pt x="5413098" y="2780533"/>
                  <a:pt x="5413098" y="2788968"/>
                </a:cubicBezTo>
                <a:lnTo>
                  <a:pt x="5413098" y="2797406"/>
                </a:lnTo>
                <a:lnTo>
                  <a:pt x="5413098" y="2805841"/>
                </a:lnTo>
                <a:lnTo>
                  <a:pt x="5413098" y="2814276"/>
                </a:lnTo>
                <a:cubicBezTo>
                  <a:pt x="5413098" y="2814276"/>
                  <a:pt x="5413098" y="2805841"/>
                  <a:pt x="5404662" y="2797406"/>
                </a:cubicBezTo>
                <a:close/>
                <a:moveTo>
                  <a:pt x="6368014" y="2752114"/>
                </a:moveTo>
                <a:cubicBezTo>
                  <a:pt x="6361883" y="2766999"/>
                  <a:pt x="6357505" y="2781884"/>
                  <a:pt x="6354550" y="2796770"/>
                </a:cubicBezTo>
                <a:lnTo>
                  <a:pt x="6353593" y="2805446"/>
                </a:lnTo>
                <a:lnTo>
                  <a:pt x="6374570" y="2874671"/>
                </a:lnTo>
                <a:cubicBezTo>
                  <a:pt x="6377359" y="2953548"/>
                  <a:pt x="6392599" y="3058113"/>
                  <a:pt x="6409578" y="3143175"/>
                </a:cubicBezTo>
                <a:cubicBezTo>
                  <a:pt x="6409578" y="3143175"/>
                  <a:pt x="6409578" y="3143175"/>
                  <a:pt x="6414888" y="3138739"/>
                </a:cubicBezTo>
                <a:cubicBezTo>
                  <a:pt x="6410448" y="3133425"/>
                  <a:pt x="6411318" y="3123676"/>
                  <a:pt x="6421068" y="3124551"/>
                </a:cubicBezTo>
                <a:lnTo>
                  <a:pt x="6422700" y="3128706"/>
                </a:lnTo>
                <a:lnTo>
                  <a:pt x="6423768" y="3149362"/>
                </a:lnTo>
                <a:cubicBezTo>
                  <a:pt x="6429077" y="3144926"/>
                  <a:pt x="6429077" y="3144926"/>
                  <a:pt x="6429077" y="3144926"/>
                </a:cubicBezTo>
                <a:lnTo>
                  <a:pt x="6422700" y="3128706"/>
                </a:lnTo>
                <a:lnTo>
                  <a:pt x="6417015" y="3018534"/>
                </a:lnTo>
                <a:lnTo>
                  <a:pt x="6414015" y="2972866"/>
                </a:lnTo>
                <a:lnTo>
                  <a:pt x="6406544" y="2951752"/>
                </a:lnTo>
                <a:cubicBezTo>
                  <a:pt x="6399536" y="2902718"/>
                  <a:pt x="6396034" y="2853683"/>
                  <a:pt x="6389030" y="2804652"/>
                </a:cubicBezTo>
                <a:cubicBezTo>
                  <a:pt x="6385527" y="2787139"/>
                  <a:pt x="6378521" y="2769626"/>
                  <a:pt x="6368014" y="2752114"/>
                </a:cubicBezTo>
                <a:close/>
                <a:moveTo>
                  <a:pt x="6478241" y="2723750"/>
                </a:moveTo>
                <a:lnTo>
                  <a:pt x="6481412" y="2772854"/>
                </a:lnTo>
                <a:lnTo>
                  <a:pt x="6481359" y="2778262"/>
                </a:lnTo>
                <a:lnTo>
                  <a:pt x="6492255" y="2843453"/>
                </a:lnTo>
                <a:lnTo>
                  <a:pt x="6492103" y="2836567"/>
                </a:lnTo>
                <a:cubicBezTo>
                  <a:pt x="6492048" y="2801324"/>
                  <a:pt x="6492633" y="2775345"/>
                  <a:pt x="6487688" y="2751180"/>
                </a:cubicBezTo>
                <a:close/>
                <a:moveTo>
                  <a:pt x="6471948" y="2602764"/>
                </a:moveTo>
                <a:lnTo>
                  <a:pt x="6470476" y="2603507"/>
                </a:lnTo>
                <a:lnTo>
                  <a:pt x="6474714" y="2669154"/>
                </a:lnTo>
                <a:lnTo>
                  <a:pt x="6474578" y="2659237"/>
                </a:lnTo>
                <a:cubicBezTo>
                  <a:pt x="6473389" y="2642640"/>
                  <a:pt x="6472642" y="2627182"/>
                  <a:pt x="6476460" y="2609956"/>
                </a:cubicBezTo>
                <a:cubicBezTo>
                  <a:pt x="6474690" y="2605393"/>
                  <a:pt x="6473234" y="2603332"/>
                  <a:pt x="6471948" y="2602764"/>
                </a:cubicBezTo>
                <a:close/>
                <a:moveTo>
                  <a:pt x="6458450" y="2239645"/>
                </a:moveTo>
                <a:cubicBezTo>
                  <a:pt x="6455459" y="2243561"/>
                  <a:pt x="6453724" y="2259548"/>
                  <a:pt x="6450161" y="2257976"/>
                </a:cubicBezTo>
                <a:cubicBezTo>
                  <a:pt x="6441034" y="2261513"/>
                  <a:pt x="6433952" y="2243260"/>
                  <a:pt x="6433952" y="2243260"/>
                </a:cubicBezTo>
                <a:cubicBezTo>
                  <a:pt x="6424825" y="2246796"/>
                  <a:pt x="6430606" y="2302294"/>
                  <a:pt x="6419984" y="2274915"/>
                </a:cubicBezTo>
                <a:lnTo>
                  <a:pt x="6412070" y="2253880"/>
                </a:lnTo>
                <a:lnTo>
                  <a:pt x="6438066" y="2377354"/>
                </a:lnTo>
                <a:lnTo>
                  <a:pt x="6458698" y="2510576"/>
                </a:lnTo>
                <a:lnTo>
                  <a:pt x="6465170" y="2512554"/>
                </a:lnTo>
                <a:cubicBezTo>
                  <a:pt x="6473098" y="2508251"/>
                  <a:pt x="6469603" y="2484017"/>
                  <a:pt x="6466949" y="2477172"/>
                </a:cubicBezTo>
                <a:cubicBezTo>
                  <a:pt x="6485203" y="2470102"/>
                  <a:pt x="6495824" y="2497480"/>
                  <a:pt x="6512779" y="2527655"/>
                </a:cubicBezTo>
                <a:cubicBezTo>
                  <a:pt x="6520415" y="2493203"/>
                  <a:pt x="6487059" y="2380153"/>
                  <a:pt x="6482025" y="2340112"/>
                </a:cubicBezTo>
                <a:cubicBezTo>
                  <a:pt x="6482025" y="2340112"/>
                  <a:pt x="6479231" y="2346442"/>
                  <a:pt x="6479231" y="2346442"/>
                </a:cubicBezTo>
                <a:cubicBezTo>
                  <a:pt x="6482772" y="2355569"/>
                  <a:pt x="6476437" y="2352774"/>
                  <a:pt x="6476437" y="2352774"/>
                </a:cubicBezTo>
                <a:cubicBezTo>
                  <a:pt x="6476437" y="2352774"/>
                  <a:pt x="6472897" y="2343650"/>
                  <a:pt x="6472897" y="2343650"/>
                </a:cubicBezTo>
                <a:cubicBezTo>
                  <a:pt x="6469356" y="2334523"/>
                  <a:pt x="6472151" y="2328192"/>
                  <a:pt x="6472151" y="2328192"/>
                </a:cubicBezTo>
                <a:cubicBezTo>
                  <a:pt x="6472151" y="2328192"/>
                  <a:pt x="6472151" y="2328192"/>
                  <a:pt x="6469356" y="2334523"/>
                </a:cubicBezTo>
                <a:cubicBezTo>
                  <a:pt x="6466563" y="2340854"/>
                  <a:pt x="6454448" y="2282560"/>
                  <a:pt x="6467117" y="2288151"/>
                </a:cubicBezTo>
                <a:cubicBezTo>
                  <a:pt x="6467117" y="2288151"/>
                  <a:pt x="6467117" y="2288151"/>
                  <a:pt x="6460782" y="2285355"/>
                </a:cubicBezTo>
                <a:cubicBezTo>
                  <a:pt x="6460782" y="2285355"/>
                  <a:pt x="6463577" y="2279024"/>
                  <a:pt x="6457242" y="2276229"/>
                </a:cubicBezTo>
                <a:cubicBezTo>
                  <a:pt x="6457242" y="2276229"/>
                  <a:pt x="6460035" y="2269898"/>
                  <a:pt x="6460035" y="2269898"/>
                </a:cubicBezTo>
                <a:cubicBezTo>
                  <a:pt x="6462830" y="2263567"/>
                  <a:pt x="6462830" y="2263567"/>
                  <a:pt x="6462830" y="2263567"/>
                </a:cubicBezTo>
                <a:cubicBezTo>
                  <a:pt x="6462830" y="2263567"/>
                  <a:pt x="6462830" y="2263567"/>
                  <a:pt x="6466369" y="2272693"/>
                </a:cubicBezTo>
                <a:cubicBezTo>
                  <a:pt x="6466369" y="2272693"/>
                  <a:pt x="6466369" y="2272693"/>
                  <a:pt x="6469164" y="2266362"/>
                </a:cubicBezTo>
                <a:cubicBezTo>
                  <a:pt x="6466136" y="2251789"/>
                  <a:pt x="6463830" y="2244153"/>
                  <a:pt x="6461975" y="2240852"/>
                </a:cubicBezTo>
                <a:cubicBezTo>
                  <a:pt x="6460585" y="2238377"/>
                  <a:pt x="6459448" y="2238340"/>
                  <a:pt x="6458450" y="2239645"/>
                </a:cubicBezTo>
                <a:close/>
                <a:moveTo>
                  <a:pt x="6119324" y="1470230"/>
                </a:moveTo>
                <a:cubicBezTo>
                  <a:pt x="6115822" y="1561292"/>
                  <a:pt x="6154350" y="1634845"/>
                  <a:pt x="6182372" y="1708395"/>
                </a:cubicBezTo>
                <a:cubicBezTo>
                  <a:pt x="6189377" y="1722403"/>
                  <a:pt x="6199884" y="1729407"/>
                  <a:pt x="6213896" y="1718901"/>
                </a:cubicBezTo>
                <a:lnTo>
                  <a:pt x="6230856" y="1709003"/>
                </a:lnTo>
                <a:lnTo>
                  <a:pt x="6226890" y="1691895"/>
                </a:lnTo>
                <a:cubicBezTo>
                  <a:pt x="6216009" y="1640162"/>
                  <a:pt x="6210799" y="1608540"/>
                  <a:pt x="6185731" y="1576670"/>
                </a:cubicBezTo>
                <a:cubicBezTo>
                  <a:pt x="6183285" y="1554923"/>
                  <a:pt x="6178063" y="1537891"/>
                  <a:pt x="6173508" y="1521886"/>
                </a:cubicBezTo>
                <a:lnTo>
                  <a:pt x="6172469" y="1515742"/>
                </a:lnTo>
                <a:lnTo>
                  <a:pt x="6170551" y="1514447"/>
                </a:lnTo>
                <a:cubicBezTo>
                  <a:pt x="6154351" y="1500000"/>
                  <a:pt x="6138589" y="1484239"/>
                  <a:pt x="6119324" y="1470230"/>
                </a:cubicBezTo>
                <a:close/>
                <a:moveTo>
                  <a:pt x="6220785" y="1467284"/>
                </a:moveTo>
                <a:lnTo>
                  <a:pt x="6224419" y="1484860"/>
                </a:lnTo>
                <a:cubicBezTo>
                  <a:pt x="6225363" y="1494458"/>
                  <a:pt x="6224677" y="1501829"/>
                  <a:pt x="6221902" y="1506545"/>
                </a:cubicBezTo>
                <a:cubicBezTo>
                  <a:pt x="6228674" y="1507988"/>
                  <a:pt x="6228674" y="1507988"/>
                  <a:pt x="6228674" y="1507988"/>
                </a:cubicBezTo>
                <a:cubicBezTo>
                  <a:pt x="6228674" y="1507988"/>
                  <a:pt x="6228674" y="1507988"/>
                  <a:pt x="6234004" y="1516199"/>
                </a:cubicBezTo>
                <a:cubicBezTo>
                  <a:pt x="6232563" y="1522967"/>
                  <a:pt x="6231122" y="1529734"/>
                  <a:pt x="6229680" y="1536503"/>
                </a:cubicBezTo>
                <a:cubicBezTo>
                  <a:pt x="6229680" y="1536503"/>
                  <a:pt x="6229680" y="1536503"/>
                  <a:pt x="6224350" y="1528292"/>
                </a:cubicBezTo>
                <a:cubicBezTo>
                  <a:pt x="6224350" y="1528292"/>
                  <a:pt x="6224350" y="1528292"/>
                  <a:pt x="6223684" y="1527266"/>
                </a:cubicBezTo>
                <a:lnTo>
                  <a:pt x="6220817" y="1522851"/>
                </a:lnTo>
                <a:lnTo>
                  <a:pt x="6221874" y="1531073"/>
                </a:lnTo>
                <a:lnTo>
                  <a:pt x="6242353" y="1609953"/>
                </a:lnTo>
                <a:cubicBezTo>
                  <a:pt x="6235580" y="1608511"/>
                  <a:pt x="6235144" y="1643795"/>
                  <a:pt x="6223042" y="1634143"/>
                </a:cubicBezTo>
                <a:lnTo>
                  <a:pt x="6239473" y="1705560"/>
                </a:lnTo>
                <a:lnTo>
                  <a:pt x="6250673" y="1702375"/>
                </a:lnTo>
                <a:cubicBezTo>
                  <a:pt x="6280226" y="1699420"/>
                  <a:pt x="6290078" y="1732912"/>
                  <a:pt x="6297961" y="1764435"/>
                </a:cubicBezTo>
                <a:cubicBezTo>
                  <a:pt x="6324230" y="1866004"/>
                  <a:pt x="6349624" y="1967573"/>
                  <a:pt x="6373267" y="2069581"/>
                </a:cubicBezTo>
                <a:lnTo>
                  <a:pt x="6384393" y="2122429"/>
                </a:lnTo>
                <a:lnTo>
                  <a:pt x="6393144" y="2124321"/>
                </a:lnTo>
                <a:cubicBezTo>
                  <a:pt x="6402890" y="2133585"/>
                  <a:pt x="6408237" y="2160056"/>
                  <a:pt x="6418298" y="2175842"/>
                </a:cubicBezTo>
                <a:cubicBezTo>
                  <a:pt x="6424633" y="2178638"/>
                  <a:pt x="6410471" y="2142131"/>
                  <a:pt x="6419599" y="2138595"/>
                </a:cubicBezTo>
                <a:cubicBezTo>
                  <a:pt x="6412518" y="2120343"/>
                  <a:pt x="6408231" y="2095758"/>
                  <a:pt x="6401898" y="2092964"/>
                </a:cubicBezTo>
                <a:cubicBezTo>
                  <a:pt x="6379716" y="1954590"/>
                  <a:pt x="6328103" y="1848610"/>
                  <a:pt x="6319338" y="1731284"/>
                </a:cubicBezTo>
                <a:cubicBezTo>
                  <a:pt x="6308716" y="1703905"/>
                  <a:pt x="6301637" y="1685652"/>
                  <a:pt x="6294555" y="1667400"/>
                </a:cubicBezTo>
                <a:cubicBezTo>
                  <a:pt x="6285979" y="1618233"/>
                  <a:pt x="6286728" y="1633689"/>
                  <a:pt x="6274614" y="1575398"/>
                </a:cubicBezTo>
                <a:cubicBezTo>
                  <a:pt x="6271073" y="1566271"/>
                  <a:pt x="6261945" y="1569807"/>
                  <a:pt x="6261945" y="1569807"/>
                </a:cubicBezTo>
                <a:cubicBezTo>
                  <a:pt x="6246386" y="1536467"/>
                  <a:pt x="6235766" y="1509088"/>
                  <a:pt x="6227264" y="1485482"/>
                </a:cubicBezTo>
                <a:close/>
                <a:moveTo>
                  <a:pt x="6163232" y="1291657"/>
                </a:moveTo>
                <a:lnTo>
                  <a:pt x="6169423" y="1308672"/>
                </a:lnTo>
                <a:lnTo>
                  <a:pt x="6164862" y="1292485"/>
                </a:lnTo>
                <a:close/>
                <a:moveTo>
                  <a:pt x="4999747" y="1084964"/>
                </a:moveTo>
                <a:lnTo>
                  <a:pt x="5004170" y="1092826"/>
                </a:lnTo>
                <a:lnTo>
                  <a:pt x="5000801" y="1092344"/>
                </a:lnTo>
                <a:cubicBezTo>
                  <a:pt x="4999746" y="1091291"/>
                  <a:pt x="4999746" y="1089181"/>
                  <a:pt x="4999747" y="1084964"/>
                </a:cubicBezTo>
                <a:close/>
                <a:moveTo>
                  <a:pt x="4933923" y="1003153"/>
                </a:moveTo>
                <a:lnTo>
                  <a:pt x="4947450" y="1028780"/>
                </a:lnTo>
                <a:lnTo>
                  <a:pt x="4940697" y="1009043"/>
                </a:lnTo>
                <a:close/>
                <a:moveTo>
                  <a:pt x="4932262" y="644497"/>
                </a:moveTo>
                <a:lnTo>
                  <a:pt x="4940697" y="654745"/>
                </a:lnTo>
                <a:lnTo>
                  <a:pt x="4932262" y="646309"/>
                </a:lnTo>
                <a:close/>
                <a:moveTo>
                  <a:pt x="5581482" y="244629"/>
                </a:moveTo>
                <a:cubicBezTo>
                  <a:pt x="5579541" y="245432"/>
                  <a:pt x="5578623" y="247668"/>
                  <a:pt x="5577991" y="250629"/>
                </a:cubicBezTo>
                <a:lnTo>
                  <a:pt x="5577495" y="252297"/>
                </a:lnTo>
                <a:lnTo>
                  <a:pt x="5647778" y="373537"/>
                </a:lnTo>
                <a:cubicBezTo>
                  <a:pt x="5670983" y="417754"/>
                  <a:pt x="5692000" y="463286"/>
                  <a:pt x="5709512" y="510569"/>
                </a:cubicBezTo>
                <a:cubicBezTo>
                  <a:pt x="5776063" y="689191"/>
                  <a:pt x="5863627" y="857308"/>
                  <a:pt x="5951197" y="1025425"/>
                </a:cubicBezTo>
                <a:cubicBezTo>
                  <a:pt x="5956451" y="1006161"/>
                  <a:pt x="5952071" y="961505"/>
                  <a:pt x="5942878" y="913784"/>
                </a:cubicBezTo>
                <a:lnTo>
                  <a:pt x="5930115" y="859785"/>
                </a:lnTo>
                <a:lnTo>
                  <a:pt x="5902782" y="807112"/>
                </a:lnTo>
                <a:cubicBezTo>
                  <a:pt x="5874423" y="753314"/>
                  <a:pt x="5848241" y="701749"/>
                  <a:pt x="5831966" y="645218"/>
                </a:cubicBezTo>
                <a:cubicBezTo>
                  <a:pt x="5815975" y="620586"/>
                  <a:pt x="5805316" y="604166"/>
                  <a:pt x="5794655" y="587744"/>
                </a:cubicBezTo>
                <a:cubicBezTo>
                  <a:pt x="5776216" y="541367"/>
                  <a:pt x="5780106" y="556344"/>
                  <a:pt x="5756339" y="501756"/>
                </a:cubicBezTo>
                <a:cubicBezTo>
                  <a:pt x="5751007" y="493545"/>
                  <a:pt x="5742795" y="498872"/>
                  <a:pt x="5742795" y="498872"/>
                </a:cubicBezTo>
                <a:cubicBezTo>
                  <a:pt x="5698711" y="439955"/>
                  <a:pt x="5678833" y="400346"/>
                  <a:pt x="5657513" y="367504"/>
                </a:cubicBezTo>
                <a:cubicBezTo>
                  <a:pt x="5630862" y="326451"/>
                  <a:pt x="5616312" y="295051"/>
                  <a:pt x="5591104" y="247231"/>
                </a:cubicBezTo>
                <a:cubicBezTo>
                  <a:pt x="5586386" y="244457"/>
                  <a:pt x="5583423" y="243826"/>
                  <a:pt x="5581482" y="244629"/>
                </a:cubicBezTo>
                <a:close/>
                <a:moveTo>
                  <a:pt x="4684964" y="0"/>
                </a:moveTo>
                <a:lnTo>
                  <a:pt x="5380578" y="0"/>
                </a:lnTo>
                <a:lnTo>
                  <a:pt x="5478611" y="117479"/>
                </a:lnTo>
                <a:lnTo>
                  <a:pt x="5500013" y="146283"/>
                </a:lnTo>
                <a:lnTo>
                  <a:pt x="5500055" y="142937"/>
                </a:lnTo>
                <a:cubicBezTo>
                  <a:pt x="5505385" y="151146"/>
                  <a:pt x="5513598" y="145819"/>
                  <a:pt x="5534919" y="178662"/>
                </a:cubicBezTo>
                <a:cubicBezTo>
                  <a:pt x="5515041" y="139053"/>
                  <a:pt x="5481616" y="96559"/>
                  <a:pt x="5448194" y="54062"/>
                </a:cubicBezTo>
                <a:lnTo>
                  <a:pt x="5412460" y="0"/>
                </a:lnTo>
                <a:lnTo>
                  <a:pt x="5476134" y="0"/>
                </a:lnTo>
                <a:lnTo>
                  <a:pt x="5485373" y="12455"/>
                </a:lnTo>
                <a:cubicBezTo>
                  <a:pt x="5516129" y="50844"/>
                  <a:pt x="5544834" y="90565"/>
                  <a:pt x="5571665" y="130771"/>
                </a:cubicBezTo>
                <a:lnTo>
                  <a:pt x="5619902" y="208686"/>
                </a:lnTo>
                <a:lnTo>
                  <a:pt x="5662149" y="253738"/>
                </a:lnTo>
                <a:lnTo>
                  <a:pt x="5686327" y="295355"/>
                </a:lnTo>
                <a:lnTo>
                  <a:pt x="5686913" y="295939"/>
                </a:lnTo>
                <a:lnTo>
                  <a:pt x="5696157" y="311903"/>
                </a:lnTo>
                <a:lnTo>
                  <a:pt x="5731531" y="366614"/>
                </a:lnTo>
                <a:cubicBezTo>
                  <a:pt x="5757825" y="405636"/>
                  <a:pt x="5786052" y="444566"/>
                  <a:pt x="5812509" y="478933"/>
                </a:cubicBezTo>
                <a:cubicBezTo>
                  <a:pt x="5812509" y="478933"/>
                  <a:pt x="5812509" y="478933"/>
                  <a:pt x="5815302" y="472602"/>
                </a:cubicBezTo>
                <a:cubicBezTo>
                  <a:pt x="5808968" y="469807"/>
                  <a:pt x="5805428" y="460680"/>
                  <a:pt x="5814555" y="457145"/>
                </a:cubicBezTo>
                <a:lnTo>
                  <a:pt x="5817860" y="460147"/>
                </a:lnTo>
                <a:lnTo>
                  <a:pt x="5827972" y="478193"/>
                </a:lnTo>
                <a:cubicBezTo>
                  <a:pt x="5830766" y="471862"/>
                  <a:pt x="5830766" y="471862"/>
                  <a:pt x="5830766" y="471862"/>
                </a:cubicBezTo>
                <a:lnTo>
                  <a:pt x="5817860" y="460147"/>
                </a:lnTo>
                <a:lnTo>
                  <a:pt x="5763946" y="363899"/>
                </a:lnTo>
                <a:cubicBezTo>
                  <a:pt x="5742496" y="328904"/>
                  <a:pt x="5723072" y="295751"/>
                  <a:pt x="5712077" y="260643"/>
                </a:cubicBezTo>
                <a:cubicBezTo>
                  <a:pt x="5682453" y="224878"/>
                  <a:pt x="5630286" y="171603"/>
                  <a:pt x="5647795" y="149075"/>
                </a:cubicBezTo>
                <a:cubicBezTo>
                  <a:pt x="5687293" y="196760"/>
                  <a:pt x="5713379" y="223399"/>
                  <a:pt x="5750084" y="277415"/>
                </a:cubicBezTo>
                <a:cubicBezTo>
                  <a:pt x="5743749" y="274620"/>
                  <a:pt x="5740956" y="280951"/>
                  <a:pt x="5737415" y="271824"/>
                </a:cubicBezTo>
                <a:cubicBezTo>
                  <a:pt x="5734621" y="278156"/>
                  <a:pt x="5776912" y="319511"/>
                  <a:pt x="5780454" y="328637"/>
                </a:cubicBezTo>
                <a:cubicBezTo>
                  <a:pt x="5796661" y="343354"/>
                  <a:pt x="5793868" y="349685"/>
                  <a:pt x="5784739" y="353221"/>
                </a:cubicBezTo>
                <a:cubicBezTo>
                  <a:pt x="5807282" y="370734"/>
                  <a:pt x="5841940" y="446537"/>
                  <a:pt x="5865230" y="479507"/>
                </a:cubicBezTo>
                <a:cubicBezTo>
                  <a:pt x="5875105" y="491429"/>
                  <a:pt x="5881440" y="494224"/>
                  <a:pt x="5891313" y="506145"/>
                </a:cubicBezTo>
                <a:cubicBezTo>
                  <a:pt x="5958388" y="611383"/>
                  <a:pt x="6004412" y="730027"/>
                  <a:pt x="6056025" y="836005"/>
                </a:cubicBezTo>
                <a:cubicBezTo>
                  <a:pt x="6076520" y="875305"/>
                  <a:pt x="6122354" y="925785"/>
                  <a:pt x="6104098" y="932857"/>
                </a:cubicBezTo>
                <a:cubicBezTo>
                  <a:pt x="6114718" y="960236"/>
                  <a:pt x="6125341" y="987615"/>
                  <a:pt x="6138008" y="993205"/>
                </a:cubicBezTo>
                <a:cubicBezTo>
                  <a:pt x="6142295" y="1017789"/>
                  <a:pt x="6138754" y="1008663"/>
                  <a:pt x="6123293" y="1009405"/>
                </a:cubicBezTo>
                <a:cubicBezTo>
                  <a:pt x="6079508" y="937134"/>
                  <a:pt x="6046897" y="839540"/>
                  <a:pt x="6012986" y="779192"/>
                </a:cubicBezTo>
                <a:cubicBezTo>
                  <a:pt x="6015781" y="772861"/>
                  <a:pt x="6009445" y="770065"/>
                  <a:pt x="6006652" y="776396"/>
                </a:cubicBezTo>
                <a:cubicBezTo>
                  <a:pt x="6006652" y="776396"/>
                  <a:pt x="6010193" y="785523"/>
                  <a:pt x="6010193" y="785523"/>
                </a:cubicBezTo>
                <a:cubicBezTo>
                  <a:pt x="6020068" y="797446"/>
                  <a:pt x="6017273" y="803776"/>
                  <a:pt x="6014480" y="810107"/>
                </a:cubicBezTo>
                <a:lnTo>
                  <a:pt x="6004788" y="798404"/>
                </a:lnTo>
                <a:lnTo>
                  <a:pt x="6001064" y="789058"/>
                </a:lnTo>
                <a:cubicBezTo>
                  <a:pt x="6004605" y="798185"/>
                  <a:pt x="6004605" y="798185"/>
                  <a:pt x="6004605" y="798185"/>
                </a:cubicBezTo>
                <a:lnTo>
                  <a:pt x="6004788" y="798404"/>
                </a:lnTo>
                <a:lnTo>
                  <a:pt x="6051771" y="916385"/>
                </a:lnTo>
                <a:cubicBezTo>
                  <a:pt x="6070427" y="957710"/>
                  <a:pt x="6090225" y="998593"/>
                  <a:pt x="6109323" y="1041059"/>
                </a:cubicBezTo>
                <a:cubicBezTo>
                  <a:pt x="6153855" y="1128785"/>
                  <a:pt x="6189259" y="1220047"/>
                  <a:pt x="6218330" y="1308516"/>
                </a:cubicBezTo>
                <a:cubicBezTo>
                  <a:pt x="6225408" y="1326767"/>
                  <a:pt x="6235284" y="1338689"/>
                  <a:pt x="6248699" y="1359737"/>
                </a:cubicBezTo>
                <a:cubicBezTo>
                  <a:pt x="6274229" y="1439077"/>
                  <a:pt x="6291930" y="1484709"/>
                  <a:pt x="6317460" y="1564049"/>
                </a:cubicBezTo>
                <a:lnTo>
                  <a:pt x="6327364" y="1565758"/>
                </a:lnTo>
                <a:lnTo>
                  <a:pt x="6405224" y="1840478"/>
                </a:lnTo>
                <a:lnTo>
                  <a:pt x="6402944" y="1841928"/>
                </a:lnTo>
                <a:cubicBezTo>
                  <a:pt x="6401363" y="1841231"/>
                  <a:pt x="6400479" y="1838947"/>
                  <a:pt x="6401876" y="1835782"/>
                </a:cubicBezTo>
                <a:lnTo>
                  <a:pt x="6399693" y="1834088"/>
                </a:lnTo>
                <a:lnTo>
                  <a:pt x="6398335" y="1826656"/>
                </a:lnTo>
                <a:cubicBezTo>
                  <a:pt x="6396938" y="1829822"/>
                  <a:pt x="6397823" y="1832103"/>
                  <a:pt x="6399057" y="1833594"/>
                </a:cubicBezTo>
                <a:lnTo>
                  <a:pt x="6399693" y="1834088"/>
                </a:lnTo>
                <a:lnTo>
                  <a:pt x="6403601" y="1855454"/>
                </a:lnTo>
                <a:cubicBezTo>
                  <a:pt x="6404065" y="1865114"/>
                  <a:pt x="6403741" y="1874425"/>
                  <a:pt x="6404114" y="1882153"/>
                </a:cubicBezTo>
                <a:cubicBezTo>
                  <a:pt x="6426850" y="1967824"/>
                  <a:pt x="6455919" y="2056293"/>
                  <a:pt x="6473067" y="2154626"/>
                </a:cubicBezTo>
                <a:cubicBezTo>
                  <a:pt x="6477354" y="2179210"/>
                  <a:pt x="6481640" y="2203794"/>
                  <a:pt x="6483134" y="2234707"/>
                </a:cubicBezTo>
                <a:cubicBezTo>
                  <a:pt x="6493200" y="2314789"/>
                  <a:pt x="6510347" y="2413122"/>
                  <a:pt x="6520415" y="2493203"/>
                </a:cubicBezTo>
                <a:cubicBezTo>
                  <a:pt x="6527965" y="2553265"/>
                  <a:pt x="6535096" y="2604631"/>
                  <a:pt x="6531980" y="2633394"/>
                </a:cubicBezTo>
                <a:lnTo>
                  <a:pt x="6527593" y="2646575"/>
                </a:lnTo>
                <a:lnTo>
                  <a:pt x="6529126" y="2655889"/>
                </a:lnTo>
                <a:lnTo>
                  <a:pt x="6530629" y="2656552"/>
                </a:lnTo>
                <a:cubicBezTo>
                  <a:pt x="6531421" y="2656903"/>
                  <a:pt x="6531421" y="2656903"/>
                  <a:pt x="6531421" y="2656903"/>
                </a:cubicBezTo>
                <a:cubicBezTo>
                  <a:pt x="6531421" y="2656903"/>
                  <a:pt x="6531421" y="2656903"/>
                  <a:pt x="6534962" y="2666028"/>
                </a:cubicBezTo>
                <a:lnTo>
                  <a:pt x="6531926" y="2672908"/>
                </a:lnTo>
                <a:lnTo>
                  <a:pt x="6533706" y="2683731"/>
                </a:lnTo>
                <a:lnTo>
                  <a:pt x="6528462" y="2680756"/>
                </a:lnTo>
                <a:lnTo>
                  <a:pt x="6526580" y="2685022"/>
                </a:lnTo>
                <a:cubicBezTo>
                  <a:pt x="6526580" y="2685022"/>
                  <a:pt x="6526580" y="2685022"/>
                  <a:pt x="6526136" y="2683881"/>
                </a:cubicBezTo>
                <a:lnTo>
                  <a:pt x="6524812" y="2680466"/>
                </a:lnTo>
                <a:lnTo>
                  <a:pt x="6524804" y="2684545"/>
                </a:lnTo>
                <a:cubicBezTo>
                  <a:pt x="6528033" y="2702572"/>
                  <a:pt x="6538888" y="2735796"/>
                  <a:pt x="6538236" y="2743109"/>
                </a:cubicBezTo>
                <a:cubicBezTo>
                  <a:pt x="6546244" y="2763483"/>
                  <a:pt x="6540935" y="2767921"/>
                  <a:pt x="6531185" y="2767044"/>
                </a:cubicBezTo>
                <a:cubicBezTo>
                  <a:pt x="6543635" y="2792734"/>
                  <a:pt x="6541116" y="2876049"/>
                  <a:pt x="6547385" y="2915923"/>
                </a:cubicBezTo>
                <a:cubicBezTo>
                  <a:pt x="6550954" y="2930986"/>
                  <a:pt x="6555394" y="2936299"/>
                  <a:pt x="6558964" y="2951360"/>
                </a:cubicBezTo>
                <a:cubicBezTo>
                  <a:pt x="6572463" y="3075426"/>
                  <a:pt x="6561154" y="3202178"/>
                  <a:pt x="6560463" y="3320054"/>
                </a:cubicBezTo>
                <a:cubicBezTo>
                  <a:pt x="6561422" y="3364367"/>
                  <a:pt x="6580142" y="3429930"/>
                  <a:pt x="6560643" y="3428182"/>
                </a:cubicBezTo>
                <a:cubicBezTo>
                  <a:pt x="6558034" y="3457430"/>
                  <a:pt x="6555423" y="3486683"/>
                  <a:pt x="6564303" y="3497307"/>
                </a:cubicBezTo>
                <a:cubicBezTo>
                  <a:pt x="6557253" y="3521245"/>
                  <a:pt x="6558122" y="3511495"/>
                  <a:pt x="6543934" y="3505308"/>
                </a:cubicBezTo>
                <a:cubicBezTo>
                  <a:pt x="6536705" y="3421119"/>
                  <a:pt x="6550714" y="3319179"/>
                  <a:pt x="6547053" y="3250053"/>
                </a:cubicBezTo>
                <a:cubicBezTo>
                  <a:pt x="6552364" y="3245615"/>
                  <a:pt x="6547924" y="3240302"/>
                  <a:pt x="6542614" y="3244740"/>
                </a:cubicBezTo>
                <a:cubicBezTo>
                  <a:pt x="6542614" y="3244740"/>
                  <a:pt x="6541744" y="3254490"/>
                  <a:pt x="6541744" y="3254490"/>
                </a:cubicBezTo>
                <a:cubicBezTo>
                  <a:pt x="6545314" y="3269553"/>
                  <a:pt x="6540003" y="3273991"/>
                  <a:pt x="6534694" y="3278429"/>
                </a:cubicBezTo>
                <a:lnTo>
                  <a:pt x="6531190" y="3263643"/>
                </a:lnTo>
                <a:lnTo>
                  <a:pt x="6531994" y="3253615"/>
                </a:lnTo>
                <a:cubicBezTo>
                  <a:pt x="6531124" y="3263366"/>
                  <a:pt x="6531124" y="3263366"/>
                  <a:pt x="6531124" y="3263366"/>
                </a:cubicBezTo>
                <a:lnTo>
                  <a:pt x="6531190" y="3263643"/>
                </a:lnTo>
                <a:lnTo>
                  <a:pt x="6521033" y="3390229"/>
                </a:lnTo>
                <a:cubicBezTo>
                  <a:pt x="6519446" y="3435541"/>
                  <a:pt x="6519078" y="3480963"/>
                  <a:pt x="6517384" y="3527497"/>
                </a:cubicBezTo>
                <a:cubicBezTo>
                  <a:pt x="6518434" y="3625872"/>
                  <a:pt x="6509734" y="3723373"/>
                  <a:pt x="6496595" y="3815563"/>
                </a:cubicBezTo>
                <a:cubicBezTo>
                  <a:pt x="6494852" y="3835063"/>
                  <a:pt x="6498424" y="3850126"/>
                  <a:pt x="6501124" y="3874940"/>
                </a:cubicBezTo>
                <a:cubicBezTo>
                  <a:pt x="6488855" y="3957377"/>
                  <a:pt x="6484504" y="4006129"/>
                  <a:pt x="6472234" y="4088567"/>
                </a:cubicBezTo>
                <a:lnTo>
                  <a:pt x="6480357" y="4094487"/>
                </a:lnTo>
                <a:lnTo>
                  <a:pt x="6428427" y="4375267"/>
                </a:lnTo>
                <a:lnTo>
                  <a:pt x="6425741" y="4375556"/>
                </a:lnTo>
                <a:cubicBezTo>
                  <a:pt x="6424632" y="4374230"/>
                  <a:pt x="6424851" y="4371791"/>
                  <a:pt x="6427506" y="4369573"/>
                </a:cubicBezTo>
                <a:lnTo>
                  <a:pt x="6426300" y="4367087"/>
                </a:lnTo>
                <a:lnTo>
                  <a:pt x="6428376" y="4359822"/>
                </a:lnTo>
                <a:cubicBezTo>
                  <a:pt x="6425720" y="4362041"/>
                  <a:pt x="6425503" y="4364479"/>
                  <a:pt x="6425949" y="4366362"/>
                </a:cubicBezTo>
                <a:lnTo>
                  <a:pt x="6426300" y="4367087"/>
                </a:lnTo>
                <a:lnTo>
                  <a:pt x="6420336" y="4387972"/>
                </a:lnTo>
                <a:cubicBezTo>
                  <a:pt x="6416472" y="4396839"/>
                  <a:pt x="6412054" y="4405041"/>
                  <a:pt x="6408966" y="4412135"/>
                </a:cubicBezTo>
                <a:cubicBezTo>
                  <a:pt x="6391387" y="4499011"/>
                  <a:pt x="6378246" y="4591201"/>
                  <a:pt x="6350047" y="4686953"/>
                </a:cubicBezTo>
                <a:cubicBezTo>
                  <a:pt x="6342997" y="4710891"/>
                  <a:pt x="6335946" y="4734828"/>
                  <a:pt x="6323588" y="4763203"/>
                </a:cubicBezTo>
                <a:cubicBezTo>
                  <a:pt x="6297128" y="4839455"/>
                  <a:pt x="6268928" y="4935206"/>
                  <a:pt x="6242470" y="5011457"/>
                </a:cubicBezTo>
                <a:cubicBezTo>
                  <a:pt x="6229240" y="5049583"/>
                  <a:pt x="6217555" y="5084162"/>
                  <a:pt x="6206632" y="5110210"/>
                </a:cubicBezTo>
                <a:lnTo>
                  <a:pt x="6191507" y="5140673"/>
                </a:lnTo>
                <a:lnTo>
                  <a:pt x="6172300" y="5199455"/>
                </a:lnTo>
                <a:lnTo>
                  <a:pt x="6156345" y="5277115"/>
                </a:lnTo>
                <a:cubicBezTo>
                  <a:pt x="6121202" y="5347784"/>
                  <a:pt x="6084760" y="5446969"/>
                  <a:pt x="6059140" y="5529842"/>
                </a:cubicBezTo>
                <a:cubicBezTo>
                  <a:pt x="6059140" y="5529842"/>
                  <a:pt x="6059140" y="5529842"/>
                  <a:pt x="6065922" y="5528472"/>
                </a:cubicBezTo>
                <a:cubicBezTo>
                  <a:pt x="6064552" y="5521685"/>
                  <a:pt x="6069964" y="5513528"/>
                  <a:pt x="6078119" y="5518945"/>
                </a:cubicBezTo>
                <a:lnTo>
                  <a:pt x="6077573" y="5523376"/>
                </a:lnTo>
                <a:lnTo>
                  <a:pt x="6068664" y="5542046"/>
                </a:lnTo>
                <a:cubicBezTo>
                  <a:pt x="6075448" y="5540675"/>
                  <a:pt x="6075448" y="5540675"/>
                  <a:pt x="6075448" y="5540675"/>
                </a:cubicBezTo>
                <a:lnTo>
                  <a:pt x="6077573" y="5523376"/>
                </a:lnTo>
                <a:lnTo>
                  <a:pt x="6125089" y="5423814"/>
                </a:lnTo>
                <a:cubicBezTo>
                  <a:pt x="6141297" y="5386105"/>
                  <a:pt x="6157174" y="5351113"/>
                  <a:pt x="6179507" y="5321879"/>
                </a:cubicBezTo>
                <a:cubicBezTo>
                  <a:pt x="6191633" y="5277050"/>
                  <a:pt x="6205055" y="5203704"/>
                  <a:pt x="6233557" y="5205010"/>
                </a:cubicBezTo>
                <a:cubicBezTo>
                  <a:pt x="6217393" y="5264783"/>
                  <a:pt x="6210681" y="5301457"/>
                  <a:pt x="6187733" y="5362599"/>
                </a:cubicBezTo>
                <a:cubicBezTo>
                  <a:pt x="6186363" y="5355812"/>
                  <a:pt x="6179580" y="5357183"/>
                  <a:pt x="6184992" y="5349026"/>
                </a:cubicBezTo>
                <a:cubicBezTo>
                  <a:pt x="6178209" y="5350396"/>
                  <a:pt x="6168826" y="5408799"/>
                  <a:pt x="6163414" y="5416956"/>
                </a:cubicBezTo>
                <a:cubicBezTo>
                  <a:pt x="6160743" y="5438684"/>
                  <a:pt x="6153959" y="5440054"/>
                  <a:pt x="6145805" y="5434638"/>
                </a:cubicBezTo>
                <a:cubicBezTo>
                  <a:pt x="6144506" y="5463155"/>
                  <a:pt x="6102581" y="5535195"/>
                  <a:pt x="6089085" y="5573237"/>
                </a:cubicBezTo>
                <a:cubicBezTo>
                  <a:pt x="6085044" y="5588181"/>
                  <a:pt x="6086414" y="5594968"/>
                  <a:pt x="6082373" y="5609909"/>
                </a:cubicBezTo>
                <a:cubicBezTo>
                  <a:pt x="6035107" y="5725408"/>
                  <a:pt x="5964746" y="5831446"/>
                  <a:pt x="5907955" y="5934742"/>
                </a:cubicBezTo>
                <a:cubicBezTo>
                  <a:pt x="5887677" y="5974154"/>
                  <a:pt x="5872883" y="6040713"/>
                  <a:pt x="5856575" y="6029882"/>
                </a:cubicBezTo>
                <a:cubicBezTo>
                  <a:pt x="5840339" y="6054351"/>
                  <a:pt x="5824102" y="6078822"/>
                  <a:pt x="5826843" y="6092393"/>
                </a:cubicBezTo>
                <a:cubicBezTo>
                  <a:pt x="5809236" y="6110077"/>
                  <a:pt x="5814648" y="6101919"/>
                  <a:pt x="5805124" y="6089719"/>
                </a:cubicBezTo>
                <a:cubicBezTo>
                  <a:pt x="5838897" y="6012262"/>
                  <a:pt x="5899801" y="5929325"/>
                  <a:pt x="5929533" y="5866812"/>
                </a:cubicBezTo>
                <a:cubicBezTo>
                  <a:pt x="5936316" y="5865442"/>
                  <a:pt x="5934945" y="5858655"/>
                  <a:pt x="5928163" y="5860025"/>
                </a:cubicBezTo>
                <a:cubicBezTo>
                  <a:pt x="5928163" y="5860025"/>
                  <a:pt x="5922749" y="5868182"/>
                  <a:pt x="5922749" y="5868182"/>
                </a:cubicBezTo>
                <a:cubicBezTo>
                  <a:pt x="5918709" y="5883126"/>
                  <a:pt x="5911926" y="5884496"/>
                  <a:pt x="5905143" y="5885866"/>
                </a:cubicBezTo>
                <a:lnTo>
                  <a:pt x="5909110" y="5871199"/>
                </a:lnTo>
                <a:lnTo>
                  <a:pt x="5914596" y="5862765"/>
                </a:lnTo>
                <a:cubicBezTo>
                  <a:pt x="5909184" y="5870922"/>
                  <a:pt x="5909184" y="5870922"/>
                  <a:pt x="5909184" y="5870922"/>
                </a:cubicBezTo>
                <a:lnTo>
                  <a:pt x="5909110" y="5871199"/>
                </a:lnTo>
                <a:lnTo>
                  <a:pt x="5839843" y="5977637"/>
                </a:lnTo>
                <a:cubicBezTo>
                  <a:pt x="5816850" y="6016715"/>
                  <a:pt x="5794878" y="6056470"/>
                  <a:pt x="5771208" y="6096571"/>
                </a:cubicBezTo>
                <a:cubicBezTo>
                  <a:pt x="5725241" y="6183551"/>
                  <a:pt x="5671120" y="6265118"/>
                  <a:pt x="5615626" y="6339899"/>
                </a:cubicBezTo>
                <a:cubicBezTo>
                  <a:pt x="5604802" y="6356211"/>
                  <a:pt x="5600760" y="6371154"/>
                  <a:pt x="5591306" y="6394255"/>
                </a:cubicBezTo>
                <a:cubicBezTo>
                  <a:pt x="5541227" y="6460877"/>
                  <a:pt x="5514166" y="6501661"/>
                  <a:pt x="5464086" y="6568285"/>
                </a:cubicBezTo>
                <a:lnTo>
                  <a:pt x="5468405" y="6577359"/>
                </a:lnTo>
                <a:lnTo>
                  <a:pt x="5288922" y="6799441"/>
                </a:lnTo>
                <a:lnTo>
                  <a:pt x="5286422" y="6798415"/>
                </a:lnTo>
                <a:cubicBezTo>
                  <a:pt x="5286080" y="6796720"/>
                  <a:pt x="5287433" y="6794680"/>
                  <a:pt x="5290826" y="6793995"/>
                </a:cubicBezTo>
                <a:lnTo>
                  <a:pt x="5290950" y="6791235"/>
                </a:lnTo>
                <a:lnTo>
                  <a:pt x="5296238" y="6785838"/>
                </a:lnTo>
                <a:cubicBezTo>
                  <a:pt x="5292846" y="6786523"/>
                  <a:pt x="5291491" y="6788563"/>
                  <a:pt x="5290987" y="6790431"/>
                </a:cubicBezTo>
                <a:lnTo>
                  <a:pt x="5290950" y="6791235"/>
                </a:lnTo>
                <a:lnTo>
                  <a:pt x="5275753" y="6806752"/>
                </a:lnTo>
                <a:cubicBezTo>
                  <a:pt x="5268129" y="6812705"/>
                  <a:pt x="5260336" y="6817811"/>
                  <a:pt x="5254239" y="6822575"/>
                </a:cubicBezTo>
                <a:lnTo>
                  <a:pt x="5225321" y="6858000"/>
                </a:lnTo>
                <a:lnTo>
                  <a:pt x="5157501" y="6858000"/>
                </a:lnTo>
                <a:lnTo>
                  <a:pt x="5208211" y="6795673"/>
                </a:lnTo>
                <a:cubicBezTo>
                  <a:pt x="5246285" y="6748251"/>
                  <a:pt x="5283178" y="6703716"/>
                  <a:pt x="5328568" y="6666293"/>
                </a:cubicBezTo>
                <a:cubicBezTo>
                  <a:pt x="5344804" y="6641822"/>
                  <a:pt x="5355629" y="6625510"/>
                  <a:pt x="5366453" y="6609197"/>
                </a:cubicBezTo>
                <a:cubicBezTo>
                  <a:pt x="5401667" y="6573829"/>
                  <a:pt x="5389473" y="6583356"/>
                  <a:pt x="5430099" y="6539833"/>
                </a:cubicBezTo>
                <a:cubicBezTo>
                  <a:pt x="5435512" y="6531676"/>
                  <a:pt x="5427358" y="6526259"/>
                  <a:pt x="5427358" y="6526259"/>
                </a:cubicBezTo>
                <a:cubicBezTo>
                  <a:pt x="5463873" y="6462376"/>
                  <a:pt x="5492303" y="6428381"/>
                  <a:pt x="5513952" y="6395753"/>
                </a:cubicBezTo>
                <a:cubicBezTo>
                  <a:pt x="5541014" y="6354970"/>
                  <a:pt x="5564033" y="6329129"/>
                  <a:pt x="5597877" y="6286977"/>
                </a:cubicBezTo>
                <a:cubicBezTo>
                  <a:pt x="5599212" y="6276112"/>
                  <a:pt x="5595478" y="6275100"/>
                  <a:pt x="5589542" y="6276299"/>
                </a:cubicBezTo>
                <a:cubicBezTo>
                  <a:pt x="5586574" y="6276898"/>
                  <a:pt x="5583056" y="6278050"/>
                  <a:pt x="5579347" y="6278801"/>
                </a:cubicBezTo>
                <a:lnTo>
                  <a:pt x="5572013" y="6278854"/>
                </a:lnTo>
                <a:lnTo>
                  <a:pt x="5561199" y="6297181"/>
                </a:lnTo>
                <a:cubicBezTo>
                  <a:pt x="5561198" y="6290257"/>
                  <a:pt x="5554278" y="6290256"/>
                  <a:pt x="5561199" y="6283333"/>
                </a:cubicBezTo>
                <a:cubicBezTo>
                  <a:pt x="5554278" y="6283333"/>
                  <a:pt x="5533518" y="6338722"/>
                  <a:pt x="5526598" y="6345645"/>
                </a:cubicBezTo>
                <a:cubicBezTo>
                  <a:pt x="5519678" y="6366415"/>
                  <a:pt x="5512758" y="6366415"/>
                  <a:pt x="5505837" y="6359491"/>
                </a:cubicBezTo>
                <a:cubicBezTo>
                  <a:pt x="5498917" y="6387186"/>
                  <a:pt x="5443558" y="6449499"/>
                  <a:pt x="5422797" y="6484116"/>
                </a:cubicBezTo>
                <a:cubicBezTo>
                  <a:pt x="5415877" y="6497964"/>
                  <a:pt x="5415878" y="6504888"/>
                  <a:pt x="5408957" y="6518733"/>
                </a:cubicBezTo>
                <a:cubicBezTo>
                  <a:pt x="5339758" y="6622587"/>
                  <a:pt x="5249796" y="6712595"/>
                  <a:pt x="5173676" y="6802601"/>
                </a:cubicBezTo>
                <a:cubicBezTo>
                  <a:pt x="5166756" y="6811255"/>
                  <a:pt x="5159836" y="6821640"/>
                  <a:pt x="5153132" y="6832134"/>
                </a:cubicBezTo>
                <a:lnTo>
                  <a:pt x="5136638" y="6858000"/>
                </a:lnTo>
                <a:lnTo>
                  <a:pt x="5106051" y="6858000"/>
                </a:lnTo>
                <a:lnTo>
                  <a:pt x="5127832" y="6832026"/>
                </a:lnTo>
                <a:cubicBezTo>
                  <a:pt x="5158107" y="6799139"/>
                  <a:pt x="5187517" y="6767983"/>
                  <a:pt x="5208277" y="6740288"/>
                </a:cubicBezTo>
                <a:cubicBezTo>
                  <a:pt x="5215197" y="6740288"/>
                  <a:pt x="5215197" y="6733364"/>
                  <a:pt x="5208277" y="6733364"/>
                </a:cubicBezTo>
                <a:cubicBezTo>
                  <a:pt x="5208277" y="6733364"/>
                  <a:pt x="5201357" y="6740288"/>
                  <a:pt x="5201357" y="6740288"/>
                </a:cubicBezTo>
                <a:cubicBezTo>
                  <a:pt x="5194437" y="6754136"/>
                  <a:pt x="5187517" y="6754136"/>
                  <a:pt x="5180596" y="6754136"/>
                </a:cubicBezTo>
                <a:lnTo>
                  <a:pt x="5187389" y="6740544"/>
                </a:lnTo>
                <a:lnTo>
                  <a:pt x="5194437" y="6733364"/>
                </a:lnTo>
                <a:cubicBezTo>
                  <a:pt x="5187516" y="6740288"/>
                  <a:pt x="5187516" y="6740288"/>
                  <a:pt x="5187516" y="6740288"/>
                </a:cubicBezTo>
                <a:lnTo>
                  <a:pt x="5187389" y="6740544"/>
                </a:lnTo>
                <a:lnTo>
                  <a:pt x="5098421" y="6831161"/>
                </a:lnTo>
                <a:lnTo>
                  <a:pt x="5074751" y="6858000"/>
                </a:lnTo>
                <a:lnTo>
                  <a:pt x="4627783" y="6858000"/>
                </a:lnTo>
                <a:lnTo>
                  <a:pt x="4759894" y="6716663"/>
                </a:lnTo>
                <a:cubicBezTo>
                  <a:pt x="5450268" y="5934815"/>
                  <a:pt x="5893935" y="4941647"/>
                  <a:pt x="5986727" y="3868735"/>
                </a:cubicBezTo>
                <a:cubicBezTo>
                  <a:pt x="5995162" y="3759071"/>
                  <a:pt x="6003598" y="3657840"/>
                  <a:pt x="6003597" y="3548178"/>
                </a:cubicBezTo>
                <a:cubicBezTo>
                  <a:pt x="6003597" y="3548178"/>
                  <a:pt x="6012034" y="3548178"/>
                  <a:pt x="6012034" y="3539742"/>
                </a:cubicBezTo>
                <a:lnTo>
                  <a:pt x="6012033" y="3514433"/>
                </a:lnTo>
                <a:lnTo>
                  <a:pt x="6003597" y="3506001"/>
                </a:lnTo>
                <a:lnTo>
                  <a:pt x="6003597" y="3269799"/>
                </a:lnTo>
                <a:cubicBezTo>
                  <a:pt x="5995162" y="3084217"/>
                  <a:pt x="5978291" y="2907070"/>
                  <a:pt x="5952984" y="2721484"/>
                </a:cubicBezTo>
                <a:cubicBezTo>
                  <a:pt x="5868626" y="2122549"/>
                  <a:pt x="5683041" y="1557361"/>
                  <a:pt x="5404662" y="1051221"/>
                </a:cubicBezTo>
                <a:cubicBezTo>
                  <a:pt x="5261257" y="764409"/>
                  <a:pt x="5075668" y="486032"/>
                  <a:pt x="4873211" y="224525"/>
                </a:cubicBezTo>
                <a:cubicBezTo>
                  <a:pt x="4881646" y="232961"/>
                  <a:pt x="4881646" y="232961"/>
                  <a:pt x="4890083" y="232961"/>
                </a:cubicBezTo>
                <a:cubicBezTo>
                  <a:pt x="4873213" y="207654"/>
                  <a:pt x="4831032" y="157040"/>
                  <a:pt x="4797289" y="114861"/>
                </a:cubicBezTo>
                <a:cubicBezTo>
                  <a:pt x="4771984" y="89556"/>
                  <a:pt x="4755110" y="64247"/>
                  <a:pt x="4738239" y="55811"/>
                </a:cubicBezTo>
                <a:close/>
                <a:moveTo>
                  <a:pt x="0" y="0"/>
                </a:moveTo>
                <a:lnTo>
                  <a:pt x="4229922" y="0"/>
                </a:lnTo>
                <a:lnTo>
                  <a:pt x="4372273" y="157015"/>
                </a:lnTo>
                <a:cubicBezTo>
                  <a:pt x="4431688" y="226187"/>
                  <a:pt x="4489090" y="297230"/>
                  <a:pt x="4543809" y="370769"/>
                </a:cubicBezTo>
                <a:cubicBezTo>
                  <a:pt x="4656128" y="524172"/>
                  <a:pt x="4758013" y="681691"/>
                  <a:pt x="4849592" y="843375"/>
                </a:cubicBezTo>
                <a:lnTo>
                  <a:pt x="4914877" y="967066"/>
                </a:lnTo>
                <a:lnTo>
                  <a:pt x="4925933" y="979122"/>
                </a:lnTo>
                <a:cubicBezTo>
                  <a:pt x="4944916" y="1006408"/>
                  <a:pt x="4963897" y="1049113"/>
                  <a:pt x="4982878" y="1068093"/>
                </a:cubicBezTo>
                <a:cubicBezTo>
                  <a:pt x="4982877" y="1070904"/>
                  <a:pt x="4982877" y="1073716"/>
                  <a:pt x="4982876" y="1076527"/>
                </a:cubicBezTo>
                <a:lnTo>
                  <a:pt x="4982876" y="1084962"/>
                </a:lnTo>
                <a:lnTo>
                  <a:pt x="4991312" y="1084964"/>
                </a:lnTo>
                <a:cubicBezTo>
                  <a:pt x="5008182" y="1110271"/>
                  <a:pt x="4999747" y="1110271"/>
                  <a:pt x="5008183" y="1127139"/>
                </a:cubicBezTo>
                <a:lnTo>
                  <a:pt x="5008183" y="1135577"/>
                </a:lnTo>
                <a:lnTo>
                  <a:pt x="5016618" y="1144015"/>
                </a:lnTo>
                <a:lnTo>
                  <a:pt x="5016619" y="1135576"/>
                </a:lnTo>
                <a:cubicBezTo>
                  <a:pt x="5041926" y="1177757"/>
                  <a:pt x="5050362" y="1203064"/>
                  <a:pt x="5075670" y="1228369"/>
                </a:cubicBezTo>
                <a:lnTo>
                  <a:pt x="5067232" y="1228371"/>
                </a:lnTo>
                <a:lnTo>
                  <a:pt x="5067232" y="1236805"/>
                </a:lnTo>
                <a:cubicBezTo>
                  <a:pt x="5067235" y="1245241"/>
                  <a:pt x="5075669" y="1245241"/>
                  <a:pt x="5075669" y="1245241"/>
                </a:cubicBezTo>
                <a:lnTo>
                  <a:pt x="5084105" y="1245241"/>
                </a:lnTo>
                <a:cubicBezTo>
                  <a:pt x="5084106" y="1248053"/>
                  <a:pt x="5084106" y="1250866"/>
                  <a:pt x="5084107" y="1253677"/>
                </a:cubicBezTo>
                <a:cubicBezTo>
                  <a:pt x="5100976" y="1278984"/>
                  <a:pt x="5092540" y="1287420"/>
                  <a:pt x="5100976" y="1304291"/>
                </a:cubicBezTo>
                <a:cubicBezTo>
                  <a:pt x="5109412" y="1304291"/>
                  <a:pt x="5109411" y="1295855"/>
                  <a:pt x="5117847" y="1312726"/>
                </a:cubicBezTo>
                <a:cubicBezTo>
                  <a:pt x="5117848" y="1321162"/>
                  <a:pt x="5126283" y="1321162"/>
                  <a:pt x="5126282" y="1329598"/>
                </a:cubicBezTo>
                <a:cubicBezTo>
                  <a:pt x="5117847" y="1329598"/>
                  <a:pt x="5117847" y="1329598"/>
                  <a:pt x="5117847" y="1338033"/>
                </a:cubicBezTo>
                <a:lnTo>
                  <a:pt x="5126283" y="1346469"/>
                </a:lnTo>
                <a:cubicBezTo>
                  <a:pt x="5126283" y="1346469"/>
                  <a:pt x="5126285" y="1354905"/>
                  <a:pt x="5134719" y="1354905"/>
                </a:cubicBezTo>
                <a:cubicBezTo>
                  <a:pt x="5143154" y="1371778"/>
                  <a:pt x="5185333" y="1439263"/>
                  <a:pt x="5176898" y="1430824"/>
                </a:cubicBezTo>
                <a:cubicBezTo>
                  <a:pt x="5193769" y="1422391"/>
                  <a:pt x="5151590" y="1405518"/>
                  <a:pt x="5168461" y="1397082"/>
                </a:cubicBezTo>
                <a:cubicBezTo>
                  <a:pt x="5160025" y="1388648"/>
                  <a:pt x="5151590" y="1380211"/>
                  <a:pt x="5143155" y="1363341"/>
                </a:cubicBezTo>
                <a:lnTo>
                  <a:pt x="5143154" y="1354903"/>
                </a:lnTo>
                <a:lnTo>
                  <a:pt x="5143155" y="1346469"/>
                </a:lnTo>
                <a:cubicBezTo>
                  <a:pt x="5143155" y="1338034"/>
                  <a:pt x="5134719" y="1329598"/>
                  <a:pt x="5134719" y="1329598"/>
                </a:cubicBezTo>
                <a:cubicBezTo>
                  <a:pt x="5134719" y="1304291"/>
                  <a:pt x="5109411" y="1295855"/>
                  <a:pt x="5092539" y="1262112"/>
                </a:cubicBezTo>
                <a:cubicBezTo>
                  <a:pt x="5100976" y="1262115"/>
                  <a:pt x="5100976" y="1253677"/>
                  <a:pt x="5092540" y="1245241"/>
                </a:cubicBezTo>
                <a:lnTo>
                  <a:pt x="5092539" y="1236803"/>
                </a:lnTo>
                <a:lnTo>
                  <a:pt x="5092539" y="1219933"/>
                </a:lnTo>
                <a:cubicBezTo>
                  <a:pt x="5084107" y="1219935"/>
                  <a:pt x="5084105" y="1211496"/>
                  <a:pt x="5084107" y="1219935"/>
                </a:cubicBezTo>
                <a:lnTo>
                  <a:pt x="5075668" y="1219935"/>
                </a:lnTo>
                <a:cubicBezTo>
                  <a:pt x="5075669" y="1194627"/>
                  <a:pt x="5058796" y="1203064"/>
                  <a:pt x="5050362" y="1186189"/>
                </a:cubicBezTo>
                <a:cubicBezTo>
                  <a:pt x="5041926" y="1160885"/>
                  <a:pt x="5033490" y="1144012"/>
                  <a:pt x="5025055" y="1135578"/>
                </a:cubicBezTo>
                <a:lnTo>
                  <a:pt x="5025054" y="1127141"/>
                </a:lnTo>
                <a:lnTo>
                  <a:pt x="5025055" y="1118707"/>
                </a:lnTo>
                <a:cubicBezTo>
                  <a:pt x="5016619" y="1110270"/>
                  <a:pt x="5012403" y="1106052"/>
                  <a:pt x="5009238" y="1101833"/>
                </a:cubicBezTo>
                <a:lnTo>
                  <a:pt x="5004170" y="1092826"/>
                </a:lnTo>
                <a:lnTo>
                  <a:pt x="5008183" y="1093400"/>
                </a:lnTo>
                <a:lnTo>
                  <a:pt x="5008182" y="1084964"/>
                </a:lnTo>
                <a:lnTo>
                  <a:pt x="4999746" y="1076527"/>
                </a:lnTo>
                <a:lnTo>
                  <a:pt x="4991312" y="1068091"/>
                </a:lnTo>
                <a:cubicBezTo>
                  <a:pt x="4991314" y="1059657"/>
                  <a:pt x="4991314" y="1059657"/>
                  <a:pt x="4982876" y="1042786"/>
                </a:cubicBezTo>
                <a:cubicBezTo>
                  <a:pt x="4982876" y="1051221"/>
                  <a:pt x="4974440" y="1042787"/>
                  <a:pt x="4966004" y="1025912"/>
                </a:cubicBezTo>
                <a:cubicBezTo>
                  <a:pt x="4974440" y="1025914"/>
                  <a:pt x="4974440" y="1034350"/>
                  <a:pt x="4982876" y="1034349"/>
                </a:cubicBezTo>
                <a:cubicBezTo>
                  <a:pt x="4966005" y="1009043"/>
                  <a:pt x="4966004" y="1025912"/>
                  <a:pt x="4957571" y="1009043"/>
                </a:cubicBezTo>
                <a:cubicBezTo>
                  <a:pt x="4949132" y="983737"/>
                  <a:pt x="4957569" y="1000607"/>
                  <a:pt x="4932262" y="966864"/>
                </a:cubicBezTo>
                <a:cubicBezTo>
                  <a:pt x="4940697" y="958427"/>
                  <a:pt x="4949132" y="966864"/>
                  <a:pt x="4957569" y="966864"/>
                </a:cubicBezTo>
                <a:lnTo>
                  <a:pt x="4923825" y="933123"/>
                </a:lnTo>
                <a:lnTo>
                  <a:pt x="4932261" y="933122"/>
                </a:lnTo>
                <a:lnTo>
                  <a:pt x="4932262" y="924686"/>
                </a:lnTo>
                <a:cubicBezTo>
                  <a:pt x="4932262" y="924686"/>
                  <a:pt x="4923828" y="924686"/>
                  <a:pt x="4923825" y="916250"/>
                </a:cubicBezTo>
                <a:cubicBezTo>
                  <a:pt x="4915392" y="907814"/>
                  <a:pt x="4906952" y="890943"/>
                  <a:pt x="4898518" y="890943"/>
                </a:cubicBezTo>
                <a:cubicBezTo>
                  <a:pt x="4898518" y="890943"/>
                  <a:pt x="4890085" y="882507"/>
                  <a:pt x="4890083" y="874073"/>
                </a:cubicBezTo>
                <a:lnTo>
                  <a:pt x="4881646" y="865638"/>
                </a:lnTo>
                <a:lnTo>
                  <a:pt x="4881647" y="874073"/>
                </a:lnTo>
                <a:lnTo>
                  <a:pt x="4881647" y="882507"/>
                </a:lnTo>
                <a:cubicBezTo>
                  <a:pt x="4856340" y="857200"/>
                  <a:pt x="4847904" y="831895"/>
                  <a:pt x="4839470" y="815023"/>
                </a:cubicBezTo>
                <a:cubicBezTo>
                  <a:pt x="4847904" y="815024"/>
                  <a:pt x="4856341" y="823461"/>
                  <a:pt x="4864776" y="823459"/>
                </a:cubicBezTo>
                <a:cubicBezTo>
                  <a:pt x="4839469" y="781279"/>
                  <a:pt x="4814160" y="739104"/>
                  <a:pt x="4814160" y="772843"/>
                </a:cubicBezTo>
                <a:cubicBezTo>
                  <a:pt x="4797289" y="730666"/>
                  <a:pt x="4797289" y="730666"/>
                  <a:pt x="4771982" y="705360"/>
                </a:cubicBezTo>
                <a:cubicBezTo>
                  <a:pt x="4771982" y="705360"/>
                  <a:pt x="4780421" y="705359"/>
                  <a:pt x="4780419" y="713795"/>
                </a:cubicBezTo>
                <a:lnTo>
                  <a:pt x="4788853" y="713795"/>
                </a:lnTo>
                <a:cubicBezTo>
                  <a:pt x="4797291" y="722229"/>
                  <a:pt x="4797292" y="713795"/>
                  <a:pt x="4797292" y="713795"/>
                </a:cubicBezTo>
                <a:cubicBezTo>
                  <a:pt x="4797289" y="705360"/>
                  <a:pt x="4797289" y="705360"/>
                  <a:pt x="4788854" y="696923"/>
                </a:cubicBezTo>
                <a:lnTo>
                  <a:pt x="4797290" y="696923"/>
                </a:lnTo>
                <a:lnTo>
                  <a:pt x="4805728" y="705359"/>
                </a:lnTo>
                <a:cubicBezTo>
                  <a:pt x="4805727" y="708171"/>
                  <a:pt x="4805727" y="710983"/>
                  <a:pt x="4805726" y="713795"/>
                </a:cubicBezTo>
                <a:lnTo>
                  <a:pt x="4814160" y="722229"/>
                </a:lnTo>
                <a:lnTo>
                  <a:pt x="4822596" y="730666"/>
                </a:lnTo>
                <a:cubicBezTo>
                  <a:pt x="4881647" y="823459"/>
                  <a:pt x="4932262" y="907814"/>
                  <a:pt x="4991311" y="1000607"/>
                </a:cubicBezTo>
                <a:lnTo>
                  <a:pt x="4991312" y="1009043"/>
                </a:lnTo>
                <a:lnTo>
                  <a:pt x="4999746" y="1017476"/>
                </a:lnTo>
                <a:cubicBezTo>
                  <a:pt x="5025057" y="1042786"/>
                  <a:pt x="5016619" y="1042785"/>
                  <a:pt x="5033490" y="1068093"/>
                </a:cubicBezTo>
                <a:cubicBezTo>
                  <a:pt x="5033490" y="1076527"/>
                  <a:pt x="5033489" y="1084964"/>
                  <a:pt x="5041925" y="1093401"/>
                </a:cubicBezTo>
                <a:lnTo>
                  <a:pt x="5050362" y="1101835"/>
                </a:lnTo>
                <a:cubicBezTo>
                  <a:pt x="5067233" y="1127141"/>
                  <a:pt x="5075669" y="1152450"/>
                  <a:pt x="5092540" y="1160885"/>
                </a:cubicBezTo>
                <a:lnTo>
                  <a:pt x="5100975" y="1169321"/>
                </a:lnTo>
                <a:lnTo>
                  <a:pt x="5100976" y="1194627"/>
                </a:lnTo>
                <a:cubicBezTo>
                  <a:pt x="5109412" y="1194627"/>
                  <a:pt x="5126283" y="1236805"/>
                  <a:pt x="5143155" y="1253676"/>
                </a:cubicBezTo>
                <a:lnTo>
                  <a:pt x="5151590" y="1262112"/>
                </a:lnTo>
                <a:lnTo>
                  <a:pt x="5151590" y="1270548"/>
                </a:lnTo>
                <a:cubicBezTo>
                  <a:pt x="5185332" y="1346469"/>
                  <a:pt x="5219076" y="1430825"/>
                  <a:pt x="5261254" y="1506748"/>
                </a:cubicBezTo>
                <a:cubicBezTo>
                  <a:pt x="5261255" y="1515180"/>
                  <a:pt x="5269690" y="1523617"/>
                  <a:pt x="5278126" y="1532055"/>
                </a:cubicBezTo>
                <a:cubicBezTo>
                  <a:pt x="5278126" y="1540489"/>
                  <a:pt x="5278125" y="1548926"/>
                  <a:pt x="5278128" y="1557362"/>
                </a:cubicBezTo>
                <a:cubicBezTo>
                  <a:pt x="5278125" y="1548926"/>
                  <a:pt x="5286562" y="1557361"/>
                  <a:pt x="5294998" y="1557362"/>
                </a:cubicBezTo>
                <a:cubicBezTo>
                  <a:pt x="5294997" y="1565794"/>
                  <a:pt x="5303433" y="1574233"/>
                  <a:pt x="5303433" y="1574233"/>
                </a:cubicBezTo>
                <a:cubicBezTo>
                  <a:pt x="5320305" y="1616412"/>
                  <a:pt x="5328741" y="1658590"/>
                  <a:pt x="5345614" y="1692332"/>
                </a:cubicBezTo>
                <a:cubicBezTo>
                  <a:pt x="5345613" y="1695144"/>
                  <a:pt x="5345613" y="1697956"/>
                  <a:pt x="5345612" y="1700767"/>
                </a:cubicBezTo>
                <a:lnTo>
                  <a:pt x="5345612" y="1717637"/>
                </a:lnTo>
                <a:lnTo>
                  <a:pt x="5354048" y="1717639"/>
                </a:lnTo>
                <a:cubicBezTo>
                  <a:pt x="5379355" y="1768251"/>
                  <a:pt x="5404662" y="1810432"/>
                  <a:pt x="5413098" y="1844173"/>
                </a:cubicBezTo>
                <a:cubicBezTo>
                  <a:pt x="5438404" y="1869479"/>
                  <a:pt x="5455275" y="1945401"/>
                  <a:pt x="5480584" y="2012887"/>
                </a:cubicBezTo>
                <a:cubicBezTo>
                  <a:pt x="5497455" y="2029761"/>
                  <a:pt x="5505890" y="2088808"/>
                  <a:pt x="5514328" y="2105680"/>
                </a:cubicBezTo>
                <a:lnTo>
                  <a:pt x="5514328" y="2114117"/>
                </a:lnTo>
                <a:lnTo>
                  <a:pt x="5514327" y="2122551"/>
                </a:lnTo>
                <a:lnTo>
                  <a:pt x="5514328" y="2130987"/>
                </a:lnTo>
                <a:cubicBezTo>
                  <a:pt x="5522762" y="2139423"/>
                  <a:pt x="5522762" y="2139423"/>
                  <a:pt x="5522762" y="2130987"/>
                </a:cubicBezTo>
                <a:cubicBezTo>
                  <a:pt x="5531197" y="2156294"/>
                  <a:pt x="5531198" y="2139423"/>
                  <a:pt x="5539633" y="2139424"/>
                </a:cubicBezTo>
                <a:cubicBezTo>
                  <a:pt x="5531196" y="2164730"/>
                  <a:pt x="5556505" y="2164730"/>
                  <a:pt x="5556503" y="2198472"/>
                </a:cubicBezTo>
                <a:cubicBezTo>
                  <a:pt x="5564941" y="2190038"/>
                  <a:pt x="5564939" y="2215344"/>
                  <a:pt x="5573376" y="2215344"/>
                </a:cubicBezTo>
                <a:cubicBezTo>
                  <a:pt x="5556504" y="2181601"/>
                  <a:pt x="5548068" y="2122551"/>
                  <a:pt x="5531197" y="2114117"/>
                </a:cubicBezTo>
                <a:lnTo>
                  <a:pt x="5531198" y="2097245"/>
                </a:lnTo>
                <a:lnTo>
                  <a:pt x="5522762" y="2088808"/>
                </a:lnTo>
                <a:cubicBezTo>
                  <a:pt x="5522762" y="2038194"/>
                  <a:pt x="5497455" y="1996017"/>
                  <a:pt x="5480583" y="1953837"/>
                </a:cubicBezTo>
                <a:cubicBezTo>
                  <a:pt x="5438405" y="1844173"/>
                  <a:pt x="5404661" y="1734510"/>
                  <a:pt x="5362484" y="1641717"/>
                </a:cubicBezTo>
                <a:cubicBezTo>
                  <a:pt x="5328740" y="1565794"/>
                  <a:pt x="5294998" y="1447698"/>
                  <a:pt x="5235948" y="1346470"/>
                </a:cubicBezTo>
                <a:cubicBezTo>
                  <a:pt x="5227512" y="1329599"/>
                  <a:pt x="5210641" y="1321163"/>
                  <a:pt x="5210643" y="1304291"/>
                </a:cubicBezTo>
                <a:cubicBezTo>
                  <a:pt x="5168462" y="1228369"/>
                  <a:pt x="5143155" y="1152450"/>
                  <a:pt x="5109412" y="1093400"/>
                </a:cubicBezTo>
                <a:cubicBezTo>
                  <a:pt x="5075669" y="1051221"/>
                  <a:pt x="5092540" y="1076527"/>
                  <a:pt x="5067234" y="1025914"/>
                </a:cubicBezTo>
                <a:cubicBezTo>
                  <a:pt x="5041926" y="966866"/>
                  <a:pt x="5008183" y="916250"/>
                  <a:pt x="4974440" y="882507"/>
                </a:cubicBezTo>
                <a:cubicBezTo>
                  <a:pt x="4940696" y="806586"/>
                  <a:pt x="4856339" y="705359"/>
                  <a:pt x="4814162" y="637873"/>
                </a:cubicBezTo>
                <a:cubicBezTo>
                  <a:pt x="4797289" y="612566"/>
                  <a:pt x="4788854" y="621003"/>
                  <a:pt x="4771983" y="595695"/>
                </a:cubicBezTo>
                <a:cubicBezTo>
                  <a:pt x="4788854" y="587259"/>
                  <a:pt x="4755109" y="545082"/>
                  <a:pt x="4729804" y="519774"/>
                </a:cubicBezTo>
                <a:cubicBezTo>
                  <a:pt x="4729804" y="519774"/>
                  <a:pt x="4721369" y="519774"/>
                  <a:pt x="4712933" y="511338"/>
                </a:cubicBezTo>
                <a:cubicBezTo>
                  <a:pt x="4687626" y="486033"/>
                  <a:pt x="4670753" y="426982"/>
                  <a:pt x="4628576" y="393238"/>
                </a:cubicBezTo>
                <a:cubicBezTo>
                  <a:pt x="4620140" y="384804"/>
                  <a:pt x="4611704" y="393238"/>
                  <a:pt x="4594833" y="376368"/>
                </a:cubicBezTo>
                <a:cubicBezTo>
                  <a:pt x="4594833" y="376368"/>
                  <a:pt x="4594833" y="351062"/>
                  <a:pt x="4577960" y="342623"/>
                </a:cubicBezTo>
                <a:cubicBezTo>
                  <a:pt x="4510475" y="249831"/>
                  <a:pt x="4400810" y="148604"/>
                  <a:pt x="4324890" y="72683"/>
                </a:cubicBezTo>
                <a:cubicBezTo>
                  <a:pt x="4308018" y="55812"/>
                  <a:pt x="4291147" y="36832"/>
                  <a:pt x="4273221" y="16797"/>
                </a:cubicBezTo>
                <a:lnTo>
                  <a:pt x="4257562" y="0"/>
                </a:lnTo>
                <a:lnTo>
                  <a:pt x="4303981" y="0"/>
                </a:lnTo>
                <a:lnTo>
                  <a:pt x="4319485" y="14161"/>
                </a:lnTo>
                <a:cubicBezTo>
                  <a:pt x="4325944" y="20488"/>
                  <a:pt x="4333325" y="28396"/>
                  <a:pt x="4341761" y="38940"/>
                </a:cubicBezTo>
                <a:lnTo>
                  <a:pt x="4333323" y="38940"/>
                </a:lnTo>
                <a:lnTo>
                  <a:pt x="4341761" y="47377"/>
                </a:lnTo>
                <a:cubicBezTo>
                  <a:pt x="4341762" y="64247"/>
                  <a:pt x="4324890" y="38940"/>
                  <a:pt x="4316454" y="38940"/>
                </a:cubicBezTo>
                <a:cubicBezTo>
                  <a:pt x="4333323" y="64247"/>
                  <a:pt x="4341762" y="64247"/>
                  <a:pt x="4358630" y="64247"/>
                </a:cubicBezTo>
                <a:cubicBezTo>
                  <a:pt x="4358633" y="72683"/>
                  <a:pt x="4358633" y="72683"/>
                  <a:pt x="4367067" y="81121"/>
                </a:cubicBezTo>
                <a:cubicBezTo>
                  <a:pt x="4367069" y="89554"/>
                  <a:pt x="4375504" y="89556"/>
                  <a:pt x="4375504" y="89556"/>
                </a:cubicBezTo>
                <a:lnTo>
                  <a:pt x="4383940" y="81120"/>
                </a:lnTo>
                <a:cubicBezTo>
                  <a:pt x="4392373" y="114861"/>
                  <a:pt x="4409246" y="89554"/>
                  <a:pt x="4434553" y="131733"/>
                </a:cubicBezTo>
                <a:lnTo>
                  <a:pt x="4442990" y="140168"/>
                </a:lnTo>
                <a:lnTo>
                  <a:pt x="4451426" y="140168"/>
                </a:lnTo>
                <a:cubicBezTo>
                  <a:pt x="4510474" y="207654"/>
                  <a:pt x="4561090" y="258268"/>
                  <a:pt x="4611704" y="300447"/>
                </a:cubicBezTo>
                <a:cubicBezTo>
                  <a:pt x="4603266" y="300447"/>
                  <a:pt x="4603267" y="334190"/>
                  <a:pt x="4620140" y="325755"/>
                </a:cubicBezTo>
                <a:cubicBezTo>
                  <a:pt x="4611704" y="308881"/>
                  <a:pt x="4628575" y="317318"/>
                  <a:pt x="4637011" y="334188"/>
                </a:cubicBezTo>
                <a:cubicBezTo>
                  <a:pt x="4662316" y="367932"/>
                  <a:pt x="4712933" y="418545"/>
                  <a:pt x="4755110" y="477595"/>
                </a:cubicBezTo>
                <a:cubicBezTo>
                  <a:pt x="4797290" y="528209"/>
                  <a:pt x="4839469" y="587259"/>
                  <a:pt x="4873211" y="629438"/>
                </a:cubicBezTo>
                <a:cubicBezTo>
                  <a:pt x="4864775" y="621002"/>
                  <a:pt x="4873211" y="654745"/>
                  <a:pt x="4881646" y="654745"/>
                </a:cubicBezTo>
                <a:cubicBezTo>
                  <a:pt x="4873211" y="637873"/>
                  <a:pt x="4881647" y="637873"/>
                  <a:pt x="4890082" y="646309"/>
                </a:cubicBezTo>
                <a:cubicBezTo>
                  <a:pt x="4890083" y="663180"/>
                  <a:pt x="4923827" y="705359"/>
                  <a:pt x="4949133" y="739102"/>
                </a:cubicBezTo>
                <a:cubicBezTo>
                  <a:pt x="4974440" y="772843"/>
                  <a:pt x="4999747" y="798150"/>
                  <a:pt x="4991312" y="798150"/>
                </a:cubicBezTo>
                <a:cubicBezTo>
                  <a:pt x="5025055" y="831895"/>
                  <a:pt x="5041926" y="865638"/>
                  <a:pt x="5058797" y="899380"/>
                </a:cubicBezTo>
                <a:cubicBezTo>
                  <a:pt x="5084104" y="941557"/>
                  <a:pt x="5100976" y="983736"/>
                  <a:pt x="5143155" y="1034350"/>
                </a:cubicBezTo>
                <a:lnTo>
                  <a:pt x="5143154" y="1051222"/>
                </a:lnTo>
                <a:cubicBezTo>
                  <a:pt x="5176898" y="1059657"/>
                  <a:pt x="5202205" y="1169322"/>
                  <a:pt x="5227512" y="1203064"/>
                </a:cubicBezTo>
                <a:cubicBezTo>
                  <a:pt x="5235949" y="1211497"/>
                  <a:pt x="5235950" y="1203065"/>
                  <a:pt x="5244383" y="1219935"/>
                </a:cubicBezTo>
                <a:cubicBezTo>
                  <a:pt x="5261254" y="1245241"/>
                  <a:pt x="5261256" y="1270548"/>
                  <a:pt x="5278126" y="1295855"/>
                </a:cubicBezTo>
                <a:cubicBezTo>
                  <a:pt x="5286561" y="1312728"/>
                  <a:pt x="5295000" y="1321162"/>
                  <a:pt x="5311869" y="1338033"/>
                </a:cubicBezTo>
                <a:cubicBezTo>
                  <a:pt x="5337176" y="1388648"/>
                  <a:pt x="5354048" y="1464569"/>
                  <a:pt x="5379354" y="1523620"/>
                </a:cubicBezTo>
                <a:cubicBezTo>
                  <a:pt x="5413098" y="1591105"/>
                  <a:pt x="5446840" y="1692332"/>
                  <a:pt x="5480584" y="1768253"/>
                </a:cubicBezTo>
                <a:cubicBezTo>
                  <a:pt x="5489019" y="1793560"/>
                  <a:pt x="5505891" y="1818865"/>
                  <a:pt x="5514328" y="1835738"/>
                </a:cubicBezTo>
                <a:lnTo>
                  <a:pt x="5505890" y="1827301"/>
                </a:lnTo>
                <a:cubicBezTo>
                  <a:pt x="5514327" y="1861046"/>
                  <a:pt x="5531197" y="1894789"/>
                  <a:pt x="5539634" y="1920094"/>
                </a:cubicBezTo>
                <a:lnTo>
                  <a:pt x="5539634" y="1945401"/>
                </a:lnTo>
                <a:cubicBezTo>
                  <a:pt x="5564941" y="2029760"/>
                  <a:pt x="5598683" y="2139423"/>
                  <a:pt x="5623989" y="2215343"/>
                </a:cubicBezTo>
                <a:lnTo>
                  <a:pt x="5615554" y="2215342"/>
                </a:lnTo>
                <a:lnTo>
                  <a:pt x="5615555" y="2223779"/>
                </a:lnTo>
                <a:lnTo>
                  <a:pt x="5623988" y="2232216"/>
                </a:lnTo>
                <a:cubicBezTo>
                  <a:pt x="5632426" y="2257524"/>
                  <a:pt x="5640861" y="2350315"/>
                  <a:pt x="5649298" y="2325008"/>
                </a:cubicBezTo>
                <a:lnTo>
                  <a:pt x="5649298" y="2333444"/>
                </a:lnTo>
                <a:lnTo>
                  <a:pt x="5649298" y="2341878"/>
                </a:lnTo>
                <a:lnTo>
                  <a:pt x="5657733" y="2341879"/>
                </a:lnTo>
                <a:lnTo>
                  <a:pt x="5657733" y="2333443"/>
                </a:lnTo>
                <a:cubicBezTo>
                  <a:pt x="5674605" y="2325008"/>
                  <a:pt x="5666171" y="2358751"/>
                  <a:pt x="5666169" y="2367185"/>
                </a:cubicBezTo>
                <a:cubicBezTo>
                  <a:pt x="5674605" y="2350315"/>
                  <a:pt x="5691476" y="2400928"/>
                  <a:pt x="5683040" y="2367183"/>
                </a:cubicBezTo>
                <a:cubicBezTo>
                  <a:pt x="5674605" y="2367186"/>
                  <a:pt x="5674605" y="2341878"/>
                  <a:pt x="5674605" y="2341878"/>
                </a:cubicBezTo>
                <a:cubicBezTo>
                  <a:pt x="5683041" y="2358751"/>
                  <a:pt x="5683041" y="2350315"/>
                  <a:pt x="5683040" y="2341879"/>
                </a:cubicBezTo>
                <a:cubicBezTo>
                  <a:pt x="5666171" y="2333443"/>
                  <a:pt x="5666171" y="2299699"/>
                  <a:pt x="5649298" y="2274394"/>
                </a:cubicBezTo>
                <a:lnTo>
                  <a:pt x="5649298" y="2257524"/>
                </a:lnTo>
                <a:lnTo>
                  <a:pt x="5649298" y="2249087"/>
                </a:lnTo>
                <a:lnTo>
                  <a:pt x="5649297" y="2240649"/>
                </a:lnTo>
                <a:lnTo>
                  <a:pt x="5640860" y="2240651"/>
                </a:lnTo>
                <a:cubicBezTo>
                  <a:pt x="5640862" y="2232213"/>
                  <a:pt x="5640862" y="2232213"/>
                  <a:pt x="5640862" y="2223779"/>
                </a:cubicBezTo>
                <a:cubicBezTo>
                  <a:pt x="5649297" y="2215342"/>
                  <a:pt x="5649296" y="2232217"/>
                  <a:pt x="5657734" y="2232217"/>
                </a:cubicBezTo>
                <a:cubicBezTo>
                  <a:pt x="5657734" y="2215345"/>
                  <a:pt x="5649297" y="2215342"/>
                  <a:pt x="5649298" y="2206908"/>
                </a:cubicBezTo>
                <a:lnTo>
                  <a:pt x="5649298" y="2198470"/>
                </a:lnTo>
                <a:lnTo>
                  <a:pt x="5649297" y="2190035"/>
                </a:lnTo>
                <a:lnTo>
                  <a:pt x="5649298" y="2181601"/>
                </a:lnTo>
                <a:lnTo>
                  <a:pt x="5640859" y="2147859"/>
                </a:lnTo>
                <a:lnTo>
                  <a:pt x="5632426" y="2139423"/>
                </a:lnTo>
                <a:cubicBezTo>
                  <a:pt x="5615553" y="2088809"/>
                  <a:pt x="5615555" y="2105681"/>
                  <a:pt x="5607121" y="2055067"/>
                </a:cubicBezTo>
                <a:cubicBezTo>
                  <a:pt x="5607121" y="2046628"/>
                  <a:pt x="5607121" y="2046628"/>
                  <a:pt x="5607118" y="2038194"/>
                </a:cubicBezTo>
                <a:cubicBezTo>
                  <a:pt x="5598683" y="2029760"/>
                  <a:pt x="5598683" y="2029760"/>
                  <a:pt x="5598684" y="2038192"/>
                </a:cubicBezTo>
                <a:cubicBezTo>
                  <a:pt x="5598684" y="2012887"/>
                  <a:pt x="5590248" y="1970710"/>
                  <a:pt x="5573377" y="1962273"/>
                </a:cubicBezTo>
                <a:cubicBezTo>
                  <a:pt x="5581812" y="1979144"/>
                  <a:pt x="5573375" y="1979146"/>
                  <a:pt x="5564941" y="1962273"/>
                </a:cubicBezTo>
                <a:lnTo>
                  <a:pt x="5564941" y="1953837"/>
                </a:lnTo>
                <a:lnTo>
                  <a:pt x="5573376" y="1953838"/>
                </a:lnTo>
                <a:cubicBezTo>
                  <a:pt x="5573375" y="1951025"/>
                  <a:pt x="5573377" y="1948213"/>
                  <a:pt x="5573377" y="1945401"/>
                </a:cubicBezTo>
                <a:lnTo>
                  <a:pt x="5564941" y="1936967"/>
                </a:lnTo>
                <a:cubicBezTo>
                  <a:pt x="5564941" y="1886353"/>
                  <a:pt x="5505889" y="1759817"/>
                  <a:pt x="5489019" y="1700769"/>
                </a:cubicBezTo>
                <a:cubicBezTo>
                  <a:pt x="5480583" y="1667026"/>
                  <a:pt x="5489018" y="1658589"/>
                  <a:pt x="5472148" y="1633282"/>
                </a:cubicBezTo>
                <a:cubicBezTo>
                  <a:pt x="5472148" y="1616412"/>
                  <a:pt x="5455276" y="1607977"/>
                  <a:pt x="5446841" y="1591103"/>
                </a:cubicBezTo>
                <a:cubicBezTo>
                  <a:pt x="5438404" y="1557360"/>
                  <a:pt x="5438404" y="1532053"/>
                  <a:pt x="5413098" y="1523619"/>
                </a:cubicBezTo>
                <a:cubicBezTo>
                  <a:pt x="5362483" y="1363341"/>
                  <a:pt x="5269690" y="1186189"/>
                  <a:pt x="5176900" y="1034350"/>
                </a:cubicBezTo>
                <a:cubicBezTo>
                  <a:pt x="5185335" y="1025912"/>
                  <a:pt x="5185335" y="1025912"/>
                  <a:pt x="5185333" y="1017477"/>
                </a:cubicBezTo>
                <a:cubicBezTo>
                  <a:pt x="5185334" y="1020289"/>
                  <a:pt x="5185334" y="1023100"/>
                  <a:pt x="5185335" y="1025912"/>
                </a:cubicBezTo>
                <a:lnTo>
                  <a:pt x="5193769" y="1025914"/>
                </a:lnTo>
                <a:cubicBezTo>
                  <a:pt x="5193769" y="1025914"/>
                  <a:pt x="5193768" y="1017477"/>
                  <a:pt x="5185332" y="1009044"/>
                </a:cubicBezTo>
                <a:lnTo>
                  <a:pt x="5185332" y="983737"/>
                </a:lnTo>
                <a:cubicBezTo>
                  <a:pt x="5176898" y="992171"/>
                  <a:pt x="5168462" y="983736"/>
                  <a:pt x="5151590" y="958427"/>
                </a:cubicBezTo>
                <a:lnTo>
                  <a:pt x="5151589" y="949995"/>
                </a:lnTo>
                <a:cubicBezTo>
                  <a:pt x="5151589" y="949995"/>
                  <a:pt x="5143156" y="949995"/>
                  <a:pt x="5143155" y="941557"/>
                </a:cubicBezTo>
                <a:lnTo>
                  <a:pt x="5143155" y="933122"/>
                </a:lnTo>
                <a:lnTo>
                  <a:pt x="5134718" y="933123"/>
                </a:lnTo>
                <a:cubicBezTo>
                  <a:pt x="5134719" y="924686"/>
                  <a:pt x="5134719" y="924686"/>
                  <a:pt x="5126283" y="916250"/>
                </a:cubicBezTo>
                <a:cubicBezTo>
                  <a:pt x="5134721" y="899379"/>
                  <a:pt x="5100976" y="874073"/>
                  <a:pt x="5109414" y="874074"/>
                </a:cubicBezTo>
                <a:lnTo>
                  <a:pt x="5117847" y="874073"/>
                </a:lnTo>
                <a:lnTo>
                  <a:pt x="5126285" y="882507"/>
                </a:lnTo>
                <a:cubicBezTo>
                  <a:pt x="5126283" y="874073"/>
                  <a:pt x="5117847" y="874073"/>
                  <a:pt x="5117848" y="865636"/>
                </a:cubicBezTo>
                <a:lnTo>
                  <a:pt x="5109412" y="857200"/>
                </a:lnTo>
                <a:cubicBezTo>
                  <a:pt x="5100976" y="840329"/>
                  <a:pt x="5092540" y="823459"/>
                  <a:pt x="5084104" y="823460"/>
                </a:cubicBezTo>
                <a:lnTo>
                  <a:pt x="5084105" y="815023"/>
                </a:lnTo>
                <a:cubicBezTo>
                  <a:pt x="5084105" y="815023"/>
                  <a:pt x="5084105" y="806586"/>
                  <a:pt x="5075670" y="798150"/>
                </a:cubicBezTo>
                <a:lnTo>
                  <a:pt x="5067233" y="798150"/>
                </a:lnTo>
                <a:lnTo>
                  <a:pt x="5067232" y="806587"/>
                </a:lnTo>
                <a:cubicBezTo>
                  <a:pt x="5067233" y="798150"/>
                  <a:pt x="5067233" y="789717"/>
                  <a:pt x="5058798" y="781279"/>
                </a:cubicBezTo>
                <a:cubicBezTo>
                  <a:pt x="5058797" y="789717"/>
                  <a:pt x="5050364" y="789716"/>
                  <a:pt x="5041925" y="781279"/>
                </a:cubicBezTo>
                <a:cubicBezTo>
                  <a:pt x="5050361" y="781278"/>
                  <a:pt x="5041928" y="772846"/>
                  <a:pt x="5041926" y="764409"/>
                </a:cubicBezTo>
                <a:lnTo>
                  <a:pt x="5033489" y="755973"/>
                </a:lnTo>
                <a:lnTo>
                  <a:pt x="5033489" y="747536"/>
                </a:lnTo>
                <a:lnTo>
                  <a:pt x="5025055" y="747536"/>
                </a:lnTo>
                <a:lnTo>
                  <a:pt x="5025055" y="755973"/>
                </a:lnTo>
                <a:cubicBezTo>
                  <a:pt x="4999747" y="713795"/>
                  <a:pt x="4974442" y="671616"/>
                  <a:pt x="4957570" y="663182"/>
                </a:cubicBezTo>
                <a:cubicBezTo>
                  <a:pt x="4949133" y="654745"/>
                  <a:pt x="4949133" y="654745"/>
                  <a:pt x="4949133" y="646309"/>
                </a:cubicBezTo>
                <a:cubicBezTo>
                  <a:pt x="4940697" y="637873"/>
                  <a:pt x="4940697" y="637873"/>
                  <a:pt x="4932264" y="637873"/>
                </a:cubicBezTo>
                <a:cubicBezTo>
                  <a:pt x="4932263" y="640081"/>
                  <a:pt x="4932263" y="642288"/>
                  <a:pt x="4932262" y="644497"/>
                </a:cubicBezTo>
                <a:lnTo>
                  <a:pt x="4910645" y="618234"/>
                </a:lnTo>
                <a:cubicBezTo>
                  <a:pt x="4886921" y="587787"/>
                  <a:pt x="4877430" y="570388"/>
                  <a:pt x="4839468" y="519774"/>
                </a:cubicBezTo>
                <a:cubicBezTo>
                  <a:pt x="4814159" y="502903"/>
                  <a:pt x="4805728" y="494466"/>
                  <a:pt x="4797289" y="494466"/>
                </a:cubicBezTo>
                <a:lnTo>
                  <a:pt x="4797289" y="469162"/>
                </a:lnTo>
                <a:cubicBezTo>
                  <a:pt x="4780419" y="469159"/>
                  <a:pt x="4780419" y="443852"/>
                  <a:pt x="4755109" y="418545"/>
                </a:cubicBezTo>
                <a:cubicBezTo>
                  <a:pt x="4729804" y="393238"/>
                  <a:pt x="4746678" y="435418"/>
                  <a:pt x="4721368" y="401675"/>
                </a:cubicBezTo>
                <a:cubicBezTo>
                  <a:pt x="4746676" y="418545"/>
                  <a:pt x="4721369" y="384804"/>
                  <a:pt x="4696060" y="359495"/>
                </a:cubicBezTo>
                <a:lnTo>
                  <a:pt x="4704496" y="359495"/>
                </a:lnTo>
                <a:cubicBezTo>
                  <a:pt x="4712932" y="367932"/>
                  <a:pt x="4721370" y="376368"/>
                  <a:pt x="4721369" y="367932"/>
                </a:cubicBezTo>
                <a:cubicBezTo>
                  <a:pt x="4721369" y="367932"/>
                  <a:pt x="4721369" y="359495"/>
                  <a:pt x="4712933" y="351061"/>
                </a:cubicBezTo>
                <a:lnTo>
                  <a:pt x="4704497" y="342625"/>
                </a:lnTo>
                <a:cubicBezTo>
                  <a:pt x="4712932" y="342625"/>
                  <a:pt x="4721369" y="367932"/>
                  <a:pt x="4729804" y="359495"/>
                </a:cubicBezTo>
                <a:cubicBezTo>
                  <a:pt x="4712932" y="342625"/>
                  <a:pt x="4704497" y="325754"/>
                  <a:pt x="4696060" y="325754"/>
                </a:cubicBezTo>
                <a:cubicBezTo>
                  <a:pt x="4687627" y="325755"/>
                  <a:pt x="4687627" y="325755"/>
                  <a:pt x="4687626" y="317318"/>
                </a:cubicBezTo>
                <a:cubicBezTo>
                  <a:pt x="4679192" y="308881"/>
                  <a:pt x="4670753" y="300448"/>
                  <a:pt x="4662317" y="300447"/>
                </a:cubicBezTo>
                <a:cubicBezTo>
                  <a:pt x="4662317" y="300447"/>
                  <a:pt x="4662317" y="308882"/>
                  <a:pt x="4670754" y="317320"/>
                </a:cubicBezTo>
                <a:lnTo>
                  <a:pt x="4670753" y="325755"/>
                </a:lnTo>
                <a:cubicBezTo>
                  <a:pt x="4653882" y="317319"/>
                  <a:pt x="4653882" y="334188"/>
                  <a:pt x="4645447" y="300448"/>
                </a:cubicBezTo>
                <a:cubicBezTo>
                  <a:pt x="4637010" y="308882"/>
                  <a:pt x="4653883" y="325754"/>
                  <a:pt x="4653882" y="334188"/>
                </a:cubicBezTo>
                <a:cubicBezTo>
                  <a:pt x="4628576" y="300447"/>
                  <a:pt x="4637009" y="292011"/>
                  <a:pt x="4620140" y="275141"/>
                </a:cubicBezTo>
                <a:cubicBezTo>
                  <a:pt x="4628578" y="275140"/>
                  <a:pt x="4628578" y="283575"/>
                  <a:pt x="4628578" y="283575"/>
                </a:cubicBezTo>
                <a:cubicBezTo>
                  <a:pt x="4637009" y="292011"/>
                  <a:pt x="4637009" y="292011"/>
                  <a:pt x="4645446" y="283575"/>
                </a:cubicBezTo>
                <a:lnTo>
                  <a:pt x="4628576" y="266706"/>
                </a:lnTo>
                <a:cubicBezTo>
                  <a:pt x="4645447" y="275142"/>
                  <a:pt x="4645447" y="266704"/>
                  <a:pt x="4628576" y="258268"/>
                </a:cubicBezTo>
                <a:cubicBezTo>
                  <a:pt x="4628577" y="255456"/>
                  <a:pt x="4628577" y="252643"/>
                  <a:pt x="4628578" y="249831"/>
                </a:cubicBezTo>
                <a:cubicBezTo>
                  <a:pt x="4637010" y="258268"/>
                  <a:pt x="4637010" y="249831"/>
                  <a:pt x="4637010" y="249831"/>
                </a:cubicBezTo>
                <a:cubicBezTo>
                  <a:pt x="4628575" y="241395"/>
                  <a:pt x="4628575" y="241395"/>
                  <a:pt x="4620140" y="241397"/>
                </a:cubicBezTo>
                <a:lnTo>
                  <a:pt x="4611704" y="232961"/>
                </a:lnTo>
                <a:lnTo>
                  <a:pt x="4594835" y="199218"/>
                </a:lnTo>
                <a:lnTo>
                  <a:pt x="4603267" y="207654"/>
                </a:lnTo>
                <a:cubicBezTo>
                  <a:pt x="4611703" y="216090"/>
                  <a:pt x="4620140" y="216090"/>
                  <a:pt x="4620140" y="216090"/>
                </a:cubicBezTo>
                <a:cubicBezTo>
                  <a:pt x="4620139" y="207656"/>
                  <a:pt x="4611704" y="199218"/>
                  <a:pt x="4603267" y="190783"/>
                </a:cubicBezTo>
                <a:lnTo>
                  <a:pt x="4594832" y="182347"/>
                </a:lnTo>
                <a:lnTo>
                  <a:pt x="4586397" y="173911"/>
                </a:lnTo>
                <a:cubicBezTo>
                  <a:pt x="4577961" y="165475"/>
                  <a:pt x="4569526" y="165475"/>
                  <a:pt x="4569526" y="173913"/>
                </a:cubicBezTo>
                <a:cubicBezTo>
                  <a:pt x="4569526" y="173913"/>
                  <a:pt x="4569525" y="182347"/>
                  <a:pt x="4577960" y="190784"/>
                </a:cubicBezTo>
                <a:lnTo>
                  <a:pt x="4586396" y="190783"/>
                </a:lnTo>
                <a:lnTo>
                  <a:pt x="4594835" y="199218"/>
                </a:lnTo>
                <a:cubicBezTo>
                  <a:pt x="4552654" y="182347"/>
                  <a:pt x="4586399" y="207656"/>
                  <a:pt x="4603267" y="232961"/>
                </a:cubicBezTo>
                <a:lnTo>
                  <a:pt x="4594833" y="224525"/>
                </a:lnTo>
                <a:cubicBezTo>
                  <a:pt x="4594833" y="227338"/>
                  <a:pt x="4594833" y="230149"/>
                  <a:pt x="4594835" y="232961"/>
                </a:cubicBezTo>
                <a:cubicBezTo>
                  <a:pt x="4594833" y="235772"/>
                  <a:pt x="4594834" y="238584"/>
                  <a:pt x="4594833" y="241395"/>
                </a:cubicBezTo>
                <a:lnTo>
                  <a:pt x="4603266" y="241396"/>
                </a:lnTo>
                <a:lnTo>
                  <a:pt x="4611704" y="249833"/>
                </a:lnTo>
                <a:lnTo>
                  <a:pt x="4603267" y="249831"/>
                </a:lnTo>
                <a:lnTo>
                  <a:pt x="4611704" y="258268"/>
                </a:lnTo>
                <a:lnTo>
                  <a:pt x="4611703" y="266704"/>
                </a:lnTo>
                <a:cubicBezTo>
                  <a:pt x="4586397" y="258268"/>
                  <a:pt x="4577960" y="241397"/>
                  <a:pt x="4552654" y="207654"/>
                </a:cubicBezTo>
                <a:lnTo>
                  <a:pt x="4561090" y="207654"/>
                </a:lnTo>
                <a:lnTo>
                  <a:pt x="4569525" y="207654"/>
                </a:lnTo>
                <a:lnTo>
                  <a:pt x="4561090" y="199218"/>
                </a:lnTo>
                <a:lnTo>
                  <a:pt x="4552654" y="199219"/>
                </a:lnTo>
                <a:lnTo>
                  <a:pt x="4544217" y="190783"/>
                </a:lnTo>
                <a:cubicBezTo>
                  <a:pt x="4535785" y="182348"/>
                  <a:pt x="4544217" y="173913"/>
                  <a:pt x="4527347" y="157040"/>
                </a:cubicBezTo>
                <a:lnTo>
                  <a:pt x="4527346" y="148604"/>
                </a:lnTo>
                <a:cubicBezTo>
                  <a:pt x="4518911" y="148604"/>
                  <a:pt x="4518910" y="140168"/>
                  <a:pt x="4518910" y="140168"/>
                </a:cubicBezTo>
                <a:lnTo>
                  <a:pt x="4510474" y="140168"/>
                </a:lnTo>
                <a:lnTo>
                  <a:pt x="4510474" y="148604"/>
                </a:lnTo>
                <a:cubicBezTo>
                  <a:pt x="4493604" y="131734"/>
                  <a:pt x="4493604" y="106427"/>
                  <a:pt x="4476732" y="106427"/>
                </a:cubicBezTo>
                <a:cubicBezTo>
                  <a:pt x="4476732" y="106427"/>
                  <a:pt x="4468297" y="106427"/>
                  <a:pt x="4468297" y="97990"/>
                </a:cubicBezTo>
                <a:lnTo>
                  <a:pt x="4459861" y="97990"/>
                </a:lnTo>
                <a:lnTo>
                  <a:pt x="4459861" y="106428"/>
                </a:lnTo>
                <a:cubicBezTo>
                  <a:pt x="4426117" y="47377"/>
                  <a:pt x="4442992" y="89554"/>
                  <a:pt x="4426117" y="89554"/>
                </a:cubicBezTo>
                <a:cubicBezTo>
                  <a:pt x="4421899" y="72683"/>
                  <a:pt x="4407137" y="51593"/>
                  <a:pt x="4388156" y="29450"/>
                </a:cubicBezTo>
                <a:lnTo>
                  <a:pt x="4360109" y="0"/>
                </a:lnTo>
                <a:lnTo>
                  <a:pt x="4638592" y="0"/>
                </a:lnTo>
                <a:lnTo>
                  <a:pt x="4699158" y="62995"/>
                </a:lnTo>
                <a:cubicBezTo>
                  <a:pt x="4971672" y="360550"/>
                  <a:pt x="5209586" y="692705"/>
                  <a:pt x="5404662" y="1051221"/>
                </a:cubicBezTo>
                <a:cubicBezTo>
                  <a:pt x="5699912" y="1626956"/>
                  <a:pt x="5885366" y="2260817"/>
                  <a:pt x="5938418" y="2935851"/>
                </a:cubicBezTo>
                <a:lnTo>
                  <a:pt x="5947253" y="3112842"/>
                </a:lnTo>
                <a:lnTo>
                  <a:pt x="5951125" y="3133338"/>
                </a:lnTo>
                <a:cubicBezTo>
                  <a:pt x="5947799" y="3130267"/>
                  <a:pt x="5947799" y="3130267"/>
                  <a:pt x="5950868" y="3126941"/>
                </a:cubicBezTo>
                <a:cubicBezTo>
                  <a:pt x="5950611" y="3120546"/>
                  <a:pt x="5953680" y="3117220"/>
                  <a:pt x="5953938" y="3123616"/>
                </a:cubicBezTo>
                <a:cubicBezTo>
                  <a:pt x="5953938" y="3123616"/>
                  <a:pt x="5957523" y="3133084"/>
                  <a:pt x="5954453" y="3136408"/>
                </a:cubicBezTo>
                <a:cubicBezTo>
                  <a:pt x="5954453" y="3136408"/>
                  <a:pt x="5957779" y="3139480"/>
                  <a:pt x="5957779" y="3139480"/>
                </a:cubicBezTo>
                <a:cubicBezTo>
                  <a:pt x="5957779" y="3139480"/>
                  <a:pt x="5957779" y="3139480"/>
                  <a:pt x="5954710" y="3142804"/>
                </a:cubicBezTo>
                <a:cubicBezTo>
                  <a:pt x="5966236" y="3190395"/>
                  <a:pt x="5971363" y="3238241"/>
                  <a:pt x="5960116" y="3277128"/>
                </a:cubicBezTo>
                <a:cubicBezTo>
                  <a:pt x="5977265" y="3305275"/>
                  <a:pt x="5967303" y="3376144"/>
                  <a:pt x="5972174" y="3417593"/>
                </a:cubicBezTo>
                <a:cubicBezTo>
                  <a:pt x="5969620" y="3433712"/>
                  <a:pt x="5966293" y="3430640"/>
                  <a:pt x="5962709" y="3421173"/>
                </a:cubicBezTo>
                <a:cubicBezTo>
                  <a:pt x="5966808" y="3443433"/>
                  <a:pt x="5961440" y="3469273"/>
                  <a:pt x="5968094" y="3475415"/>
                </a:cubicBezTo>
                <a:cubicBezTo>
                  <a:pt x="5966312" y="3510722"/>
                  <a:pt x="5964014" y="3533237"/>
                  <a:pt x="5964787" y="3552426"/>
                </a:cubicBezTo>
                <a:cubicBezTo>
                  <a:pt x="5962490" y="3574940"/>
                  <a:pt x="5959935" y="3591059"/>
                  <a:pt x="5951498" y="3620225"/>
                </a:cubicBezTo>
                <a:cubicBezTo>
                  <a:pt x="5945102" y="3620480"/>
                  <a:pt x="5947914" y="3610758"/>
                  <a:pt x="5941518" y="3611013"/>
                </a:cubicBezTo>
                <a:cubicBezTo>
                  <a:pt x="5936923" y="3656042"/>
                  <a:pt x="5938210" y="3688023"/>
                  <a:pt x="5933358" y="3726657"/>
                </a:cubicBezTo>
                <a:lnTo>
                  <a:pt x="5932401" y="3750159"/>
                </a:lnTo>
                <a:lnTo>
                  <a:pt x="5936112" y="3742197"/>
                </a:lnTo>
                <a:lnTo>
                  <a:pt x="5931041" y="3783572"/>
                </a:lnTo>
                <a:lnTo>
                  <a:pt x="5930942" y="3786013"/>
                </a:lnTo>
                <a:lnTo>
                  <a:pt x="5930199" y="3790443"/>
                </a:lnTo>
                <a:lnTo>
                  <a:pt x="5909750" y="3957308"/>
                </a:lnTo>
                <a:cubicBezTo>
                  <a:pt x="5900259" y="4029011"/>
                  <a:pt x="5889716" y="4100713"/>
                  <a:pt x="5877062" y="4172416"/>
                </a:cubicBezTo>
                <a:cubicBezTo>
                  <a:pt x="5877062" y="4189290"/>
                  <a:pt x="5877061" y="4206160"/>
                  <a:pt x="5868625" y="4214595"/>
                </a:cubicBezTo>
                <a:cubicBezTo>
                  <a:pt x="5811685" y="4534097"/>
                  <a:pt x="5724197" y="4842625"/>
                  <a:pt x="5609277" y="5137233"/>
                </a:cubicBezTo>
                <a:lnTo>
                  <a:pt x="5491924" y="5411666"/>
                </a:lnTo>
                <a:lnTo>
                  <a:pt x="5491547" y="5414872"/>
                </a:lnTo>
                <a:cubicBezTo>
                  <a:pt x="5490882" y="5418118"/>
                  <a:pt x="5489618" y="5421648"/>
                  <a:pt x="5487221" y="5422780"/>
                </a:cubicBezTo>
                <a:cubicBezTo>
                  <a:pt x="5487221" y="5422780"/>
                  <a:pt x="5489486" y="5427576"/>
                  <a:pt x="5489486" y="5427576"/>
                </a:cubicBezTo>
                <a:cubicBezTo>
                  <a:pt x="5489486" y="5427576"/>
                  <a:pt x="5489486" y="5427576"/>
                  <a:pt x="5484693" y="5429840"/>
                </a:cubicBezTo>
                <a:cubicBezTo>
                  <a:pt x="5476322" y="5486587"/>
                  <a:pt x="5460891" y="5540803"/>
                  <a:pt x="5431604" y="5578103"/>
                </a:cubicBezTo>
                <a:cubicBezTo>
                  <a:pt x="5437875" y="5616199"/>
                  <a:pt x="5395949" y="5688799"/>
                  <a:pt x="5383045" y="5735954"/>
                </a:cubicBezTo>
                <a:cubicBezTo>
                  <a:pt x="5373196" y="5752339"/>
                  <a:pt x="5370931" y="5747543"/>
                  <a:pt x="5371193" y="5735689"/>
                </a:cubicBezTo>
                <a:cubicBezTo>
                  <a:pt x="5365875" y="5761664"/>
                  <a:pt x="5348704" y="5787374"/>
                  <a:pt x="5353234" y="5796964"/>
                </a:cubicBezTo>
                <a:cubicBezTo>
                  <a:pt x="5335800" y="5834529"/>
                  <a:pt x="5323423" y="5857974"/>
                  <a:pt x="5315838" y="5879154"/>
                </a:cubicBezTo>
                <a:cubicBezTo>
                  <a:pt x="5303461" y="5902599"/>
                  <a:pt x="5293610" y="5918984"/>
                  <a:pt x="5271646" y="5946958"/>
                </a:cubicBezTo>
                <a:cubicBezTo>
                  <a:pt x="5264588" y="5944427"/>
                  <a:pt x="5271909" y="5935102"/>
                  <a:pt x="5264849" y="5932571"/>
                </a:cubicBezTo>
                <a:cubicBezTo>
                  <a:pt x="5240094" y="5979461"/>
                  <a:pt x="5227454" y="6014761"/>
                  <a:pt x="5205226" y="6054591"/>
                </a:cubicBezTo>
                <a:cubicBezTo>
                  <a:pt x="5190059" y="6096952"/>
                  <a:pt x="5167831" y="6136781"/>
                  <a:pt x="5133488" y="6188200"/>
                </a:cubicBezTo>
                <a:cubicBezTo>
                  <a:pt x="5148394" y="6157694"/>
                  <a:pt x="5131486" y="6171548"/>
                  <a:pt x="5117105" y="6178342"/>
                </a:cubicBezTo>
                <a:cubicBezTo>
                  <a:pt x="5112311" y="6180607"/>
                  <a:pt x="5109783" y="6187667"/>
                  <a:pt x="5104989" y="6189932"/>
                </a:cubicBezTo>
                <a:cubicBezTo>
                  <a:pt x="5104989" y="6189932"/>
                  <a:pt x="5102724" y="6185136"/>
                  <a:pt x="5105252" y="6178076"/>
                </a:cubicBezTo>
                <a:cubicBezTo>
                  <a:pt x="5105252" y="6178076"/>
                  <a:pt x="5105252" y="6178076"/>
                  <a:pt x="5107780" y="6171017"/>
                </a:cubicBezTo>
                <a:cubicBezTo>
                  <a:pt x="5102724" y="6185136"/>
                  <a:pt x="5095927" y="6170750"/>
                  <a:pt x="5110570" y="6152101"/>
                </a:cubicBezTo>
                <a:cubicBezTo>
                  <a:pt x="5110570" y="6152101"/>
                  <a:pt x="5110570" y="6152101"/>
                  <a:pt x="5117630" y="6154631"/>
                </a:cubicBezTo>
                <a:cubicBezTo>
                  <a:pt x="5122423" y="6152366"/>
                  <a:pt x="5124951" y="6145306"/>
                  <a:pt x="5124951" y="6145306"/>
                </a:cubicBezTo>
                <a:cubicBezTo>
                  <a:pt x="5132010" y="6147837"/>
                  <a:pt x="5127217" y="6150102"/>
                  <a:pt x="5124689" y="6157162"/>
                </a:cubicBezTo>
                <a:cubicBezTo>
                  <a:pt x="5124689" y="6157162"/>
                  <a:pt x="5124689" y="6157162"/>
                  <a:pt x="5122160" y="6164222"/>
                </a:cubicBezTo>
                <a:cubicBezTo>
                  <a:pt x="5141597" y="6143308"/>
                  <a:pt x="5166353" y="6096419"/>
                  <a:pt x="5161821" y="6086827"/>
                </a:cubicBezTo>
                <a:cubicBezTo>
                  <a:pt x="5186577" y="6039938"/>
                  <a:pt x="5220658" y="6000375"/>
                  <a:pt x="5223710" y="5969604"/>
                </a:cubicBezTo>
                <a:cubicBezTo>
                  <a:pt x="5238616" y="5939099"/>
                  <a:pt x="5240620" y="5955750"/>
                  <a:pt x="5255262" y="5937100"/>
                </a:cubicBezTo>
                <a:cubicBezTo>
                  <a:pt x="5270168" y="5906595"/>
                  <a:pt x="5258316" y="5906330"/>
                  <a:pt x="5265899" y="5885149"/>
                </a:cubicBezTo>
                <a:cubicBezTo>
                  <a:pt x="5292658" y="5854910"/>
                  <a:pt x="5302771" y="5826670"/>
                  <a:pt x="5310355" y="5805490"/>
                </a:cubicBezTo>
                <a:cubicBezTo>
                  <a:pt x="5317939" y="5784310"/>
                  <a:pt x="5323258" y="5758334"/>
                  <a:pt x="5342957" y="5725565"/>
                </a:cubicBezTo>
                <a:cubicBezTo>
                  <a:pt x="5352544" y="5721035"/>
                  <a:pt x="5359865" y="5711711"/>
                  <a:pt x="5359603" y="5723566"/>
                </a:cubicBezTo>
                <a:cubicBezTo>
                  <a:pt x="5380698" y="5681339"/>
                  <a:pt x="5393970" y="5644274"/>
                  <a:pt x="5405162" y="5607458"/>
                </a:cubicBezTo>
                <a:lnTo>
                  <a:pt x="5419834" y="5556614"/>
                </a:lnTo>
                <a:lnTo>
                  <a:pt x="5343783" y="5707015"/>
                </a:lnTo>
                <a:cubicBezTo>
                  <a:pt x="5137377" y="6084780"/>
                  <a:pt x="4883032" y="6432513"/>
                  <a:pt x="4588841" y="6742552"/>
                </a:cubicBezTo>
                <a:lnTo>
                  <a:pt x="4469515" y="6858000"/>
                </a:lnTo>
                <a:lnTo>
                  <a:pt x="4102414" y="6858000"/>
                </a:lnTo>
                <a:lnTo>
                  <a:pt x="4156175" y="6787476"/>
                </a:lnTo>
                <a:cubicBezTo>
                  <a:pt x="4215224" y="6694684"/>
                  <a:pt x="4274274" y="6610327"/>
                  <a:pt x="4333324" y="6525971"/>
                </a:cubicBezTo>
                <a:cubicBezTo>
                  <a:pt x="4350199" y="6525971"/>
                  <a:pt x="4350197" y="6534407"/>
                  <a:pt x="4350197" y="6551277"/>
                </a:cubicBezTo>
                <a:cubicBezTo>
                  <a:pt x="4392373" y="6475355"/>
                  <a:pt x="4426118" y="6424743"/>
                  <a:pt x="4451424" y="6365693"/>
                </a:cubicBezTo>
                <a:cubicBezTo>
                  <a:pt x="4476730" y="6321404"/>
                  <a:pt x="4497293" y="6277118"/>
                  <a:pt x="4527346" y="6225714"/>
                </a:cubicBezTo>
                <a:lnTo>
                  <a:pt x="4556321" y="6179312"/>
                </a:lnTo>
                <a:lnTo>
                  <a:pt x="4561089" y="6180105"/>
                </a:lnTo>
                <a:cubicBezTo>
                  <a:pt x="4561089" y="6180105"/>
                  <a:pt x="4569528" y="6180107"/>
                  <a:pt x="4577961" y="6171673"/>
                </a:cubicBezTo>
                <a:lnTo>
                  <a:pt x="4586396" y="6171671"/>
                </a:lnTo>
                <a:cubicBezTo>
                  <a:pt x="4594833" y="6154801"/>
                  <a:pt x="4611704" y="6137929"/>
                  <a:pt x="4603267" y="6129493"/>
                </a:cubicBezTo>
                <a:cubicBezTo>
                  <a:pt x="4611704" y="6129493"/>
                  <a:pt x="4620140" y="6121059"/>
                  <a:pt x="4620139" y="6112623"/>
                </a:cubicBezTo>
                <a:lnTo>
                  <a:pt x="4620140" y="6104185"/>
                </a:lnTo>
                <a:lnTo>
                  <a:pt x="4611704" y="6104186"/>
                </a:lnTo>
                <a:cubicBezTo>
                  <a:pt x="4628575" y="6083098"/>
                  <a:pt x="4637011" y="6066227"/>
                  <a:pt x="4645446" y="6049356"/>
                </a:cubicBezTo>
                <a:lnTo>
                  <a:pt x="4658579" y="6024607"/>
                </a:lnTo>
                <a:lnTo>
                  <a:pt x="4657191" y="6022823"/>
                </a:lnTo>
                <a:cubicBezTo>
                  <a:pt x="4653015" y="6023181"/>
                  <a:pt x="4645022" y="6028074"/>
                  <a:pt x="4637720" y="6031225"/>
                </a:cubicBezTo>
                <a:cubicBezTo>
                  <a:pt x="4632853" y="6033324"/>
                  <a:pt x="4630086" y="6040295"/>
                  <a:pt x="4625218" y="6042395"/>
                </a:cubicBezTo>
                <a:lnTo>
                  <a:pt x="4625358" y="6039920"/>
                </a:lnTo>
                <a:lnTo>
                  <a:pt x="4603267" y="6062007"/>
                </a:lnTo>
                <a:cubicBezTo>
                  <a:pt x="4611704" y="6053573"/>
                  <a:pt x="4620140" y="6045137"/>
                  <a:pt x="4620139" y="6036700"/>
                </a:cubicBezTo>
                <a:cubicBezTo>
                  <a:pt x="4586397" y="6078878"/>
                  <a:pt x="4544217" y="6129493"/>
                  <a:pt x="4502039" y="6188543"/>
                </a:cubicBezTo>
                <a:cubicBezTo>
                  <a:pt x="4459860" y="6247593"/>
                  <a:pt x="4417681" y="6306643"/>
                  <a:pt x="4383940" y="6357257"/>
                </a:cubicBezTo>
                <a:cubicBezTo>
                  <a:pt x="4383939" y="6348819"/>
                  <a:pt x="4375504" y="6348821"/>
                  <a:pt x="4367067" y="6357256"/>
                </a:cubicBezTo>
                <a:cubicBezTo>
                  <a:pt x="4324889" y="6407871"/>
                  <a:pt x="4291146" y="6450050"/>
                  <a:pt x="4240530" y="6492227"/>
                </a:cubicBezTo>
                <a:cubicBezTo>
                  <a:pt x="4248967" y="6509098"/>
                  <a:pt x="4206790" y="6525971"/>
                  <a:pt x="4189918" y="6542842"/>
                </a:cubicBezTo>
                <a:cubicBezTo>
                  <a:pt x="4181480" y="6551277"/>
                  <a:pt x="4189918" y="6559714"/>
                  <a:pt x="4173045" y="6568148"/>
                </a:cubicBezTo>
                <a:cubicBezTo>
                  <a:pt x="4173044" y="6576584"/>
                  <a:pt x="4147738" y="6585021"/>
                  <a:pt x="4130868" y="6601891"/>
                </a:cubicBezTo>
                <a:cubicBezTo>
                  <a:pt x="4105561" y="6627198"/>
                  <a:pt x="4080254" y="6660939"/>
                  <a:pt x="4054944" y="6686246"/>
                </a:cubicBezTo>
                <a:cubicBezTo>
                  <a:pt x="4021201" y="6719991"/>
                  <a:pt x="4021201" y="6728426"/>
                  <a:pt x="3979024" y="6762169"/>
                </a:cubicBezTo>
                <a:cubicBezTo>
                  <a:pt x="3960044" y="6783258"/>
                  <a:pt x="3938427" y="6803820"/>
                  <a:pt x="3916151" y="6823459"/>
                </a:cubicBezTo>
                <a:lnTo>
                  <a:pt x="3874750" y="6858000"/>
                </a:lnTo>
                <a:lnTo>
                  <a:pt x="3809992" y="6858000"/>
                </a:lnTo>
                <a:lnTo>
                  <a:pt x="3835617" y="6838089"/>
                </a:lnTo>
                <a:cubicBezTo>
                  <a:pt x="3945281" y="6753734"/>
                  <a:pt x="4046511" y="6660941"/>
                  <a:pt x="4139304" y="6576584"/>
                </a:cubicBezTo>
                <a:cubicBezTo>
                  <a:pt x="4113995" y="6576584"/>
                  <a:pt x="4080253" y="6635634"/>
                  <a:pt x="4046510" y="6652505"/>
                </a:cubicBezTo>
                <a:cubicBezTo>
                  <a:pt x="4046511" y="6660941"/>
                  <a:pt x="4029637" y="6660942"/>
                  <a:pt x="4021202" y="6660941"/>
                </a:cubicBezTo>
                <a:cubicBezTo>
                  <a:pt x="3962152" y="6711555"/>
                  <a:pt x="3886231" y="6779041"/>
                  <a:pt x="3810311" y="6829655"/>
                </a:cubicBezTo>
                <a:lnTo>
                  <a:pt x="3774445" y="6858000"/>
                </a:lnTo>
                <a:lnTo>
                  <a:pt x="3720522" y="6858000"/>
                </a:lnTo>
                <a:lnTo>
                  <a:pt x="3734388" y="6846525"/>
                </a:lnTo>
                <a:cubicBezTo>
                  <a:pt x="3759695" y="6829655"/>
                  <a:pt x="3785001" y="6821219"/>
                  <a:pt x="3768132" y="6821217"/>
                </a:cubicBezTo>
                <a:cubicBezTo>
                  <a:pt x="3793438" y="6795912"/>
                  <a:pt x="3827182" y="6770605"/>
                  <a:pt x="3869358" y="6745298"/>
                </a:cubicBezTo>
                <a:cubicBezTo>
                  <a:pt x="3877794" y="6736862"/>
                  <a:pt x="3894670" y="6719991"/>
                  <a:pt x="3911538" y="6711555"/>
                </a:cubicBezTo>
                <a:lnTo>
                  <a:pt x="3919975" y="6711555"/>
                </a:lnTo>
                <a:lnTo>
                  <a:pt x="3928411" y="6703118"/>
                </a:lnTo>
                <a:lnTo>
                  <a:pt x="3928411" y="6694684"/>
                </a:lnTo>
                <a:lnTo>
                  <a:pt x="3936845" y="6694684"/>
                </a:lnTo>
                <a:cubicBezTo>
                  <a:pt x="3995895" y="6644071"/>
                  <a:pt x="4054944" y="6593455"/>
                  <a:pt x="4097124" y="6551277"/>
                </a:cubicBezTo>
                <a:cubicBezTo>
                  <a:pt x="4105561" y="6551277"/>
                  <a:pt x="4113995" y="6551277"/>
                  <a:pt x="4113995" y="6542841"/>
                </a:cubicBezTo>
                <a:lnTo>
                  <a:pt x="4122431" y="6542841"/>
                </a:lnTo>
                <a:cubicBezTo>
                  <a:pt x="4122431" y="6542841"/>
                  <a:pt x="4130867" y="6542841"/>
                  <a:pt x="4130869" y="6534407"/>
                </a:cubicBezTo>
                <a:cubicBezTo>
                  <a:pt x="4130868" y="6531595"/>
                  <a:pt x="4130867" y="6528783"/>
                  <a:pt x="4130868" y="6525971"/>
                </a:cubicBezTo>
                <a:cubicBezTo>
                  <a:pt x="4156175" y="6500664"/>
                  <a:pt x="4215225" y="6450050"/>
                  <a:pt x="4189919" y="6458484"/>
                </a:cubicBezTo>
                <a:lnTo>
                  <a:pt x="4198354" y="6450050"/>
                </a:lnTo>
                <a:cubicBezTo>
                  <a:pt x="4206788" y="6450048"/>
                  <a:pt x="4206790" y="6433178"/>
                  <a:pt x="4206790" y="6433178"/>
                </a:cubicBezTo>
                <a:lnTo>
                  <a:pt x="4190270" y="6433178"/>
                </a:lnTo>
                <a:lnTo>
                  <a:pt x="4207843" y="6416307"/>
                </a:lnTo>
                <a:lnTo>
                  <a:pt x="4215199" y="6391088"/>
                </a:lnTo>
                <a:cubicBezTo>
                  <a:pt x="4215259" y="6391032"/>
                  <a:pt x="4215318" y="6390975"/>
                  <a:pt x="4215378" y="6390919"/>
                </a:cubicBezTo>
                <a:lnTo>
                  <a:pt x="4244751" y="6375183"/>
                </a:lnTo>
                <a:cubicBezTo>
                  <a:pt x="4253186" y="6365692"/>
                  <a:pt x="4261622" y="6353038"/>
                  <a:pt x="4274275" y="6340386"/>
                </a:cubicBezTo>
                <a:lnTo>
                  <a:pt x="4282710" y="6340386"/>
                </a:lnTo>
                <a:cubicBezTo>
                  <a:pt x="4282712" y="6331950"/>
                  <a:pt x="4291146" y="6331950"/>
                  <a:pt x="4282712" y="6331950"/>
                </a:cubicBezTo>
                <a:cubicBezTo>
                  <a:pt x="4282712" y="6329138"/>
                  <a:pt x="4282711" y="6326326"/>
                  <a:pt x="4282711" y="6323514"/>
                </a:cubicBezTo>
                <a:cubicBezTo>
                  <a:pt x="4291147" y="6315079"/>
                  <a:pt x="4299581" y="6315079"/>
                  <a:pt x="4308018" y="6315078"/>
                </a:cubicBezTo>
                <a:lnTo>
                  <a:pt x="4299581" y="6323514"/>
                </a:lnTo>
                <a:cubicBezTo>
                  <a:pt x="4291146" y="6331950"/>
                  <a:pt x="4291147" y="6340386"/>
                  <a:pt x="4291147" y="6340386"/>
                </a:cubicBezTo>
                <a:cubicBezTo>
                  <a:pt x="4299583" y="6340386"/>
                  <a:pt x="4308017" y="6340384"/>
                  <a:pt x="4308019" y="6331950"/>
                </a:cubicBezTo>
                <a:lnTo>
                  <a:pt x="4316453" y="6331950"/>
                </a:lnTo>
                <a:cubicBezTo>
                  <a:pt x="4316454" y="6340386"/>
                  <a:pt x="4274274" y="6365693"/>
                  <a:pt x="4282711" y="6374128"/>
                </a:cubicBezTo>
                <a:cubicBezTo>
                  <a:pt x="4358631" y="6289771"/>
                  <a:pt x="4459860" y="6196979"/>
                  <a:pt x="4544217" y="6104187"/>
                </a:cubicBezTo>
                <a:cubicBezTo>
                  <a:pt x="4552653" y="6095750"/>
                  <a:pt x="4561090" y="6078880"/>
                  <a:pt x="4569526" y="6070442"/>
                </a:cubicBezTo>
                <a:lnTo>
                  <a:pt x="4577961" y="6062009"/>
                </a:lnTo>
                <a:cubicBezTo>
                  <a:pt x="4611704" y="6024048"/>
                  <a:pt x="4647556" y="5979761"/>
                  <a:pt x="4683408" y="5931256"/>
                </a:cubicBezTo>
                <a:lnTo>
                  <a:pt x="4748312" y="5835198"/>
                </a:lnTo>
                <a:lnTo>
                  <a:pt x="4751363" y="5826231"/>
                </a:lnTo>
                <a:cubicBezTo>
                  <a:pt x="4759329" y="5811241"/>
                  <a:pt x="4763672" y="5807923"/>
                  <a:pt x="4767931" y="5806085"/>
                </a:cubicBezTo>
                <a:lnTo>
                  <a:pt x="4768003" y="5806053"/>
                </a:lnTo>
                <a:lnTo>
                  <a:pt x="4788853" y="5775196"/>
                </a:lnTo>
                <a:lnTo>
                  <a:pt x="4792070" y="5772856"/>
                </a:lnTo>
                <a:lnTo>
                  <a:pt x="4793063" y="5765638"/>
                </a:lnTo>
                <a:cubicBezTo>
                  <a:pt x="4793133" y="5759110"/>
                  <a:pt x="4792249" y="5753715"/>
                  <a:pt x="4796398" y="5743259"/>
                </a:cubicBezTo>
                <a:cubicBezTo>
                  <a:pt x="4824170" y="5713949"/>
                  <a:pt x="4835236" y="5686068"/>
                  <a:pt x="4843536" y="5665159"/>
                </a:cubicBezTo>
                <a:cubicBezTo>
                  <a:pt x="4851836" y="5644248"/>
                  <a:pt x="4858035" y="5618468"/>
                  <a:pt x="4878837" y="5586387"/>
                </a:cubicBezTo>
                <a:cubicBezTo>
                  <a:pt x="4888572" y="5582186"/>
                  <a:pt x="4896207" y="5573116"/>
                  <a:pt x="4895541" y="5584956"/>
                </a:cubicBezTo>
                <a:cubicBezTo>
                  <a:pt x="4940577" y="5501985"/>
                  <a:pt x="4953640" y="5438585"/>
                  <a:pt x="4981973" y="5357045"/>
                </a:cubicBezTo>
                <a:cubicBezTo>
                  <a:pt x="4977105" y="5359145"/>
                  <a:pt x="4966704" y="5375186"/>
                  <a:pt x="4962502" y="5365447"/>
                </a:cubicBezTo>
                <a:cubicBezTo>
                  <a:pt x="4978331" y="5295077"/>
                  <a:pt x="5011740" y="5292214"/>
                  <a:pt x="5038742" y="5234354"/>
                </a:cubicBezTo>
                <a:cubicBezTo>
                  <a:pt x="5047812" y="5241993"/>
                  <a:pt x="5029775" y="5267103"/>
                  <a:pt x="5031211" y="5283813"/>
                </a:cubicBezTo>
                <a:cubicBezTo>
                  <a:pt x="5029110" y="5278944"/>
                  <a:pt x="5029110" y="5278944"/>
                  <a:pt x="5033979" y="5276843"/>
                </a:cubicBezTo>
                <a:cubicBezTo>
                  <a:pt x="5036744" y="5269873"/>
                  <a:pt x="5041612" y="5267773"/>
                  <a:pt x="5038846" y="5274743"/>
                </a:cubicBezTo>
                <a:cubicBezTo>
                  <a:pt x="5038846" y="5274743"/>
                  <a:pt x="5038180" y="5286582"/>
                  <a:pt x="5033312" y="5288683"/>
                </a:cubicBezTo>
                <a:cubicBezTo>
                  <a:pt x="5033312" y="5288683"/>
                  <a:pt x="5035413" y="5293552"/>
                  <a:pt x="5035413" y="5293552"/>
                </a:cubicBezTo>
                <a:cubicBezTo>
                  <a:pt x="5035413" y="5293552"/>
                  <a:pt x="5035413" y="5293552"/>
                  <a:pt x="5030545" y="5295653"/>
                </a:cubicBezTo>
                <a:cubicBezTo>
                  <a:pt x="5020249" y="5352082"/>
                  <a:pt x="5002985" y="5405743"/>
                  <a:pt x="4972446" y="5442024"/>
                </a:cubicBezTo>
                <a:cubicBezTo>
                  <a:pt x="4977419" y="5480313"/>
                  <a:pt x="4933047" y="5551444"/>
                  <a:pt x="4918549" y="5598134"/>
                </a:cubicBezTo>
                <a:cubicBezTo>
                  <a:pt x="4908148" y="5614175"/>
                  <a:pt x="4906047" y="5609305"/>
                  <a:pt x="4906713" y="5597465"/>
                </a:cubicBezTo>
                <a:cubicBezTo>
                  <a:pt x="4900514" y="5623245"/>
                  <a:pt x="4882478" y="5648356"/>
                  <a:pt x="4886681" y="5658095"/>
                </a:cubicBezTo>
                <a:cubicBezTo>
                  <a:pt x="4867979" y="5695045"/>
                  <a:pt x="4854812" y="5718056"/>
                  <a:pt x="4846511" y="5738966"/>
                </a:cubicBezTo>
                <a:cubicBezTo>
                  <a:pt x="4833344" y="5761976"/>
                  <a:pt x="4822943" y="5778017"/>
                  <a:pt x="4800039" y="5805228"/>
                </a:cubicBezTo>
                <a:cubicBezTo>
                  <a:pt x="4796555" y="5803844"/>
                  <a:pt x="4796721" y="5800883"/>
                  <a:pt x="4796888" y="5797923"/>
                </a:cubicBezTo>
                <a:lnTo>
                  <a:pt x="4793961" y="5791139"/>
                </a:lnTo>
                <a:lnTo>
                  <a:pt x="4788854" y="5800502"/>
                </a:lnTo>
                <a:lnTo>
                  <a:pt x="4788524" y="5800530"/>
                </a:lnTo>
                <a:lnTo>
                  <a:pt x="4772434" y="5831127"/>
                </a:lnTo>
                <a:lnTo>
                  <a:pt x="4771983" y="5834245"/>
                </a:lnTo>
                <a:lnTo>
                  <a:pt x="4770615" y="5834587"/>
                </a:lnTo>
                <a:lnTo>
                  <a:pt x="4763546" y="5848027"/>
                </a:lnTo>
                <a:lnTo>
                  <a:pt x="4763547" y="5851116"/>
                </a:lnTo>
                <a:cubicBezTo>
                  <a:pt x="4755109" y="5876421"/>
                  <a:pt x="4721369" y="5935473"/>
                  <a:pt x="4729804" y="5927037"/>
                </a:cubicBezTo>
                <a:cubicBezTo>
                  <a:pt x="4729804" y="5918602"/>
                  <a:pt x="4738242" y="5918602"/>
                  <a:pt x="4738240" y="5910164"/>
                </a:cubicBezTo>
                <a:cubicBezTo>
                  <a:pt x="4738242" y="5918602"/>
                  <a:pt x="4738240" y="5927039"/>
                  <a:pt x="4738240" y="5927039"/>
                </a:cubicBezTo>
                <a:cubicBezTo>
                  <a:pt x="4738240" y="5927039"/>
                  <a:pt x="4746676" y="5927038"/>
                  <a:pt x="4755110" y="5918603"/>
                </a:cubicBezTo>
                <a:cubicBezTo>
                  <a:pt x="4755110" y="5921414"/>
                  <a:pt x="4755110" y="5924227"/>
                  <a:pt x="4755112" y="5927039"/>
                </a:cubicBezTo>
                <a:cubicBezTo>
                  <a:pt x="4755112" y="5927039"/>
                  <a:pt x="4746676" y="5927038"/>
                  <a:pt x="4746676" y="5935473"/>
                </a:cubicBezTo>
                <a:cubicBezTo>
                  <a:pt x="4746676" y="5938284"/>
                  <a:pt x="4746677" y="5941096"/>
                  <a:pt x="4746678" y="5943907"/>
                </a:cubicBezTo>
                <a:cubicBezTo>
                  <a:pt x="4729804" y="5969216"/>
                  <a:pt x="4721369" y="5986087"/>
                  <a:pt x="4721368" y="5994521"/>
                </a:cubicBezTo>
                <a:lnTo>
                  <a:pt x="4721369" y="6002959"/>
                </a:lnTo>
                <a:lnTo>
                  <a:pt x="4729804" y="5994523"/>
                </a:lnTo>
                <a:cubicBezTo>
                  <a:pt x="4721369" y="6002959"/>
                  <a:pt x="4729804" y="6002959"/>
                  <a:pt x="4738240" y="5994523"/>
                </a:cubicBezTo>
                <a:cubicBezTo>
                  <a:pt x="4696060" y="6053573"/>
                  <a:pt x="4679190" y="6095752"/>
                  <a:pt x="4653883" y="6146366"/>
                </a:cubicBezTo>
                <a:cubicBezTo>
                  <a:pt x="4628575" y="6188543"/>
                  <a:pt x="4603266" y="6230723"/>
                  <a:pt x="4561090" y="6289771"/>
                </a:cubicBezTo>
                <a:cubicBezTo>
                  <a:pt x="4569526" y="6281334"/>
                  <a:pt x="4569526" y="6289770"/>
                  <a:pt x="4561089" y="6298205"/>
                </a:cubicBezTo>
                <a:lnTo>
                  <a:pt x="4552654" y="6298207"/>
                </a:lnTo>
                <a:lnTo>
                  <a:pt x="4552653" y="6306643"/>
                </a:lnTo>
                <a:lnTo>
                  <a:pt x="4544217" y="6315080"/>
                </a:lnTo>
                <a:lnTo>
                  <a:pt x="4527347" y="6340384"/>
                </a:lnTo>
                <a:cubicBezTo>
                  <a:pt x="4535782" y="6340386"/>
                  <a:pt x="4527347" y="6348821"/>
                  <a:pt x="4527349" y="6357257"/>
                </a:cubicBezTo>
                <a:cubicBezTo>
                  <a:pt x="4544217" y="6340387"/>
                  <a:pt x="4535782" y="6340386"/>
                  <a:pt x="4544216" y="6323514"/>
                </a:cubicBezTo>
                <a:lnTo>
                  <a:pt x="4552655" y="6323514"/>
                </a:lnTo>
                <a:cubicBezTo>
                  <a:pt x="4552655" y="6326326"/>
                  <a:pt x="4552654" y="6329138"/>
                  <a:pt x="4552653" y="6331950"/>
                </a:cubicBezTo>
                <a:cubicBezTo>
                  <a:pt x="4561090" y="6331950"/>
                  <a:pt x="4561089" y="6323512"/>
                  <a:pt x="4561089" y="6323512"/>
                </a:cubicBezTo>
                <a:lnTo>
                  <a:pt x="4561090" y="6315079"/>
                </a:lnTo>
                <a:lnTo>
                  <a:pt x="4569526" y="6306641"/>
                </a:lnTo>
                <a:cubicBezTo>
                  <a:pt x="4577961" y="6298207"/>
                  <a:pt x="4577961" y="6272900"/>
                  <a:pt x="4586397" y="6281336"/>
                </a:cubicBezTo>
                <a:cubicBezTo>
                  <a:pt x="4603267" y="6272900"/>
                  <a:pt x="4577961" y="6272900"/>
                  <a:pt x="4586397" y="6264464"/>
                </a:cubicBezTo>
                <a:cubicBezTo>
                  <a:pt x="4594833" y="6256029"/>
                  <a:pt x="4594833" y="6264464"/>
                  <a:pt x="4603267" y="6264464"/>
                </a:cubicBezTo>
                <a:cubicBezTo>
                  <a:pt x="4611704" y="6247593"/>
                  <a:pt x="4628576" y="6205416"/>
                  <a:pt x="4628576" y="6205416"/>
                </a:cubicBezTo>
                <a:cubicBezTo>
                  <a:pt x="4645449" y="6171671"/>
                  <a:pt x="4687626" y="6121059"/>
                  <a:pt x="4696061" y="6104186"/>
                </a:cubicBezTo>
                <a:cubicBezTo>
                  <a:pt x="4704497" y="6095752"/>
                  <a:pt x="4696061" y="6104186"/>
                  <a:pt x="4687626" y="6104185"/>
                </a:cubicBezTo>
                <a:cubicBezTo>
                  <a:pt x="4696061" y="6104186"/>
                  <a:pt x="4704496" y="6087316"/>
                  <a:pt x="4704496" y="6087316"/>
                </a:cubicBezTo>
                <a:lnTo>
                  <a:pt x="4704497" y="6070444"/>
                </a:lnTo>
                <a:cubicBezTo>
                  <a:pt x="4712933" y="6062009"/>
                  <a:pt x="4712935" y="6078880"/>
                  <a:pt x="4712933" y="6070444"/>
                </a:cubicBezTo>
                <a:cubicBezTo>
                  <a:pt x="4729803" y="6062009"/>
                  <a:pt x="4712933" y="6045137"/>
                  <a:pt x="4729804" y="6053573"/>
                </a:cubicBezTo>
                <a:cubicBezTo>
                  <a:pt x="4736130" y="6028266"/>
                  <a:pt x="4751949" y="5983979"/>
                  <a:pt x="4770138" y="5956299"/>
                </a:cubicBezTo>
                <a:lnTo>
                  <a:pt x="4783304" y="5941648"/>
                </a:lnTo>
                <a:lnTo>
                  <a:pt x="4783581" y="5941799"/>
                </a:lnTo>
                <a:cubicBezTo>
                  <a:pt x="4786745" y="5941800"/>
                  <a:pt x="4788854" y="5939691"/>
                  <a:pt x="4788853" y="5935473"/>
                </a:cubicBezTo>
                <a:lnTo>
                  <a:pt x="4783304" y="5941648"/>
                </a:lnTo>
                <a:lnTo>
                  <a:pt x="4771983" y="5935471"/>
                </a:lnTo>
                <a:cubicBezTo>
                  <a:pt x="4814160" y="5876423"/>
                  <a:pt x="4864778" y="5783632"/>
                  <a:pt x="4873212" y="5749889"/>
                </a:cubicBezTo>
                <a:cubicBezTo>
                  <a:pt x="4881647" y="5733018"/>
                  <a:pt x="4949133" y="5640225"/>
                  <a:pt x="4949133" y="5598046"/>
                </a:cubicBezTo>
                <a:cubicBezTo>
                  <a:pt x="4957569" y="5581173"/>
                  <a:pt x="4949133" y="5598046"/>
                  <a:pt x="4957571" y="5598047"/>
                </a:cubicBezTo>
                <a:cubicBezTo>
                  <a:pt x="4957571" y="5572739"/>
                  <a:pt x="4991311" y="5522125"/>
                  <a:pt x="5008183" y="5496818"/>
                </a:cubicBezTo>
                <a:cubicBezTo>
                  <a:pt x="5008183" y="5496818"/>
                  <a:pt x="4999747" y="5513691"/>
                  <a:pt x="5008182" y="5522123"/>
                </a:cubicBezTo>
                <a:cubicBezTo>
                  <a:pt x="5025054" y="5463075"/>
                  <a:pt x="5016619" y="5479947"/>
                  <a:pt x="4999747" y="5488384"/>
                </a:cubicBezTo>
                <a:cubicBezTo>
                  <a:pt x="5033490" y="5420898"/>
                  <a:pt x="5033490" y="5412461"/>
                  <a:pt x="5067232" y="5378718"/>
                </a:cubicBezTo>
                <a:lnTo>
                  <a:pt x="5075669" y="5370283"/>
                </a:lnTo>
                <a:lnTo>
                  <a:pt x="5075669" y="5361848"/>
                </a:lnTo>
                <a:lnTo>
                  <a:pt x="5067234" y="5361848"/>
                </a:lnTo>
                <a:cubicBezTo>
                  <a:pt x="5067234" y="5361848"/>
                  <a:pt x="5067233" y="5353409"/>
                  <a:pt x="5075669" y="5344976"/>
                </a:cubicBezTo>
                <a:cubicBezTo>
                  <a:pt x="5075670" y="5347788"/>
                  <a:pt x="5075670" y="5350600"/>
                  <a:pt x="5075671" y="5353411"/>
                </a:cubicBezTo>
                <a:lnTo>
                  <a:pt x="5084105" y="5353411"/>
                </a:lnTo>
                <a:lnTo>
                  <a:pt x="5084105" y="5336541"/>
                </a:lnTo>
                <a:lnTo>
                  <a:pt x="5092541" y="5328103"/>
                </a:lnTo>
                <a:cubicBezTo>
                  <a:pt x="5100976" y="5319670"/>
                  <a:pt x="5117848" y="5277491"/>
                  <a:pt x="5092541" y="5302798"/>
                </a:cubicBezTo>
                <a:cubicBezTo>
                  <a:pt x="5100976" y="5294363"/>
                  <a:pt x="5100976" y="5294363"/>
                  <a:pt x="5100978" y="5285927"/>
                </a:cubicBezTo>
                <a:cubicBezTo>
                  <a:pt x="5100978" y="5285927"/>
                  <a:pt x="5092539" y="5285927"/>
                  <a:pt x="5092541" y="5294363"/>
                </a:cubicBezTo>
                <a:cubicBezTo>
                  <a:pt x="5092541" y="5294363"/>
                  <a:pt x="5084105" y="5294363"/>
                  <a:pt x="5084105" y="5302796"/>
                </a:cubicBezTo>
                <a:lnTo>
                  <a:pt x="5084105" y="5285927"/>
                </a:lnTo>
                <a:cubicBezTo>
                  <a:pt x="5092540" y="5277491"/>
                  <a:pt x="5100976" y="5260620"/>
                  <a:pt x="5109412" y="5235313"/>
                </a:cubicBezTo>
                <a:cubicBezTo>
                  <a:pt x="5126283" y="5201570"/>
                  <a:pt x="5143156" y="5167827"/>
                  <a:pt x="5151589" y="5142520"/>
                </a:cubicBezTo>
                <a:lnTo>
                  <a:pt x="5160025" y="5134084"/>
                </a:lnTo>
                <a:lnTo>
                  <a:pt x="5160025" y="5125649"/>
                </a:lnTo>
                <a:cubicBezTo>
                  <a:pt x="5160025" y="5108777"/>
                  <a:pt x="5168461" y="5091906"/>
                  <a:pt x="5176898" y="5083470"/>
                </a:cubicBezTo>
                <a:cubicBezTo>
                  <a:pt x="5176897" y="5075036"/>
                  <a:pt x="5185332" y="5058163"/>
                  <a:pt x="5185333" y="5049729"/>
                </a:cubicBezTo>
                <a:cubicBezTo>
                  <a:pt x="5193769" y="5032856"/>
                  <a:pt x="5210641" y="5007550"/>
                  <a:pt x="5219076" y="4990679"/>
                </a:cubicBezTo>
                <a:lnTo>
                  <a:pt x="5227514" y="4990679"/>
                </a:lnTo>
                <a:cubicBezTo>
                  <a:pt x="5227512" y="4982241"/>
                  <a:pt x="5227512" y="4982241"/>
                  <a:pt x="5227511" y="4973806"/>
                </a:cubicBezTo>
                <a:lnTo>
                  <a:pt x="5227512" y="4965372"/>
                </a:lnTo>
                <a:lnTo>
                  <a:pt x="5219077" y="4973806"/>
                </a:lnTo>
                <a:cubicBezTo>
                  <a:pt x="5227512" y="4956934"/>
                  <a:pt x="5252821" y="4931627"/>
                  <a:pt x="5244383" y="4914756"/>
                </a:cubicBezTo>
                <a:cubicBezTo>
                  <a:pt x="5252819" y="4914756"/>
                  <a:pt x="5252819" y="4914756"/>
                  <a:pt x="5252819" y="4906320"/>
                </a:cubicBezTo>
                <a:cubicBezTo>
                  <a:pt x="5261255" y="4897886"/>
                  <a:pt x="5252821" y="4897886"/>
                  <a:pt x="5252821" y="4897886"/>
                </a:cubicBezTo>
                <a:cubicBezTo>
                  <a:pt x="5269693" y="4872579"/>
                  <a:pt x="5252819" y="4847272"/>
                  <a:pt x="5269691" y="4838836"/>
                </a:cubicBezTo>
                <a:lnTo>
                  <a:pt x="5269691" y="4847272"/>
                </a:lnTo>
                <a:cubicBezTo>
                  <a:pt x="5261255" y="4864143"/>
                  <a:pt x="5261255" y="4872579"/>
                  <a:pt x="5269693" y="4872579"/>
                </a:cubicBezTo>
                <a:cubicBezTo>
                  <a:pt x="5269693" y="4872579"/>
                  <a:pt x="5278127" y="4864143"/>
                  <a:pt x="5278126" y="4855707"/>
                </a:cubicBezTo>
                <a:lnTo>
                  <a:pt x="5286562" y="4847272"/>
                </a:lnTo>
                <a:cubicBezTo>
                  <a:pt x="5303433" y="4847270"/>
                  <a:pt x="5294998" y="4872579"/>
                  <a:pt x="5278125" y="4881015"/>
                </a:cubicBezTo>
                <a:cubicBezTo>
                  <a:pt x="5294998" y="4872579"/>
                  <a:pt x="5286561" y="4914756"/>
                  <a:pt x="5294998" y="4889450"/>
                </a:cubicBezTo>
                <a:cubicBezTo>
                  <a:pt x="5278126" y="4872579"/>
                  <a:pt x="5328740" y="4864144"/>
                  <a:pt x="5320304" y="4830400"/>
                </a:cubicBezTo>
                <a:lnTo>
                  <a:pt x="5328741" y="4821963"/>
                </a:lnTo>
                <a:lnTo>
                  <a:pt x="5328741" y="4813530"/>
                </a:lnTo>
                <a:lnTo>
                  <a:pt x="5328741" y="4805093"/>
                </a:lnTo>
                <a:lnTo>
                  <a:pt x="5320305" y="4813527"/>
                </a:lnTo>
                <a:cubicBezTo>
                  <a:pt x="5320304" y="4805093"/>
                  <a:pt x="5328740" y="4788222"/>
                  <a:pt x="5320305" y="4788222"/>
                </a:cubicBezTo>
                <a:lnTo>
                  <a:pt x="5311868" y="4779784"/>
                </a:lnTo>
                <a:cubicBezTo>
                  <a:pt x="5303434" y="4796658"/>
                  <a:pt x="5303433" y="4805093"/>
                  <a:pt x="5294998" y="4821963"/>
                </a:cubicBezTo>
                <a:lnTo>
                  <a:pt x="5294998" y="4813529"/>
                </a:lnTo>
                <a:cubicBezTo>
                  <a:pt x="5294997" y="4805093"/>
                  <a:pt x="5294998" y="4796657"/>
                  <a:pt x="5286562" y="4796658"/>
                </a:cubicBezTo>
                <a:lnTo>
                  <a:pt x="5279291" y="4811201"/>
                </a:lnTo>
                <a:lnTo>
                  <a:pt x="5280235" y="4795603"/>
                </a:lnTo>
                <a:cubicBezTo>
                  <a:pt x="5284454" y="4784004"/>
                  <a:pt x="5290780" y="4771350"/>
                  <a:pt x="5294997" y="4754479"/>
                </a:cubicBezTo>
                <a:cubicBezTo>
                  <a:pt x="5261254" y="4805093"/>
                  <a:pt x="5286562" y="4746045"/>
                  <a:pt x="5269690" y="4729170"/>
                </a:cubicBezTo>
                <a:lnTo>
                  <a:pt x="5278128" y="4737607"/>
                </a:lnTo>
                <a:lnTo>
                  <a:pt x="5286561" y="4737608"/>
                </a:lnTo>
                <a:cubicBezTo>
                  <a:pt x="5286562" y="4746045"/>
                  <a:pt x="5286562" y="4746045"/>
                  <a:pt x="5294998" y="4737608"/>
                </a:cubicBezTo>
                <a:cubicBezTo>
                  <a:pt x="5294998" y="4737608"/>
                  <a:pt x="5294997" y="4729170"/>
                  <a:pt x="5294999" y="4720736"/>
                </a:cubicBezTo>
                <a:lnTo>
                  <a:pt x="5295000" y="4712301"/>
                </a:lnTo>
                <a:cubicBezTo>
                  <a:pt x="5303434" y="4703863"/>
                  <a:pt x="5311869" y="4712299"/>
                  <a:pt x="5311869" y="4695429"/>
                </a:cubicBezTo>
                <a:lnTo>
                  <a:pt x="5311869" y="4712299"/>
                </a:lnTo>
                <a:cubicBezTo>
                  <a:pt x="5311869" y="4720736"/>
                  <a:pt x="5320306" y="4720735"/>
                  <a:pt x="5320307" y="4712301"/>
                </a:cubicBezTo>
                <a:cubicBezTo>
                  <a:pt x="5328740" y="4712301"/>
                  <a:pt x="5328743" y="4703863"/>
                  <a:pt x="5328740" y="4695429"/>
                </a:cubicBezTo>
                <a:lnTo>
                  <a:pt x="5328740" y="4678557"/>
                </a:lnTo>
                <a:cubicBezTo>
                  <a:pt x="5328741" y="4661688"/>
                  <a:pt x="5320305" y="4644813"/>
                  <a:pt x="5311871" y="4661688"/>
                </a:cubicBezTo>
                <a:cubicBezTo>
                  <a:pt x="5311869" y="4653253"/>
                  <a:pt x="5311869" y="4653253"/>
                  <a:pt x="5303433" y="4653252"/>
                </a:cubicBezTo>
                <a:lnTo>
                  <a:pt x="5294998" y="4661688"/>
                </a:lnTo>
                <a:cubicBezTo>
                  <a:pt x="5294999" y="4653250"/>
                  <a:pt x="5303434" y="4636379"/>
                  <a:pt x="5303432" y="4619508"/>
                </a:cubicBezTo>
                <a:cubicBezTo>
                  <a:pt x="5303434" y="4636379"/>
                  <a:pt x="5294999" y="4653250"/>
                  <a:pt x="5303432" y="4644816"/>
                </a:cubicBezTo>
                <a:cubicBezTo>
                  <a:pt x="5320304" y="4636382"/>
                  <a:pt x="5303432" y="4619508"/>
                  <a:pt x="5320305" y="4611072"/>
                </a:cubicBezTo>
                <a:lnTo>
                  <a:pt x="5328743" y="4611070"/>
                </a:lnTo>
                <a:cubicBezTo>
                  <a:pt x="5328741" y="4608259"/>
                  <a:pt x="5328742" y="4605448"/>
                  <a:pt x="5328741" y="4602637"/>
                </a:cubicBezTo>
                <a:lnTo>
                  <a:pt x="5328741" y="4594202"/>
                </a:lnTo>
                <a:lnTo>
                  <a:pt x="5320304" y="4594202"/>
                </a:lnTo>
                <a:lnTo>
                  <a:pt x="5337175" y="4577331"/>
                </a:lnTo>
                <a:cubicBezTo>
                  <a:pt x="5328740" y="4560457"/>
                  <a:pt x="5337176" y="4543586"/>
                  <a:pt x="5337175" y="4526717"/>
                </a:cubicBezTo>
                <a:cubicBezTo>
                  <a:pt x="5337178" y="4535152"/>
                  <a:pt x="5337176" y="4543586"/>
                  <a:pt x="5337176" y="4543586"/>
                </a:cubicBezTo>
                <a:cubicBezTo>
                  <a:pt x="5345612" y="4509845"/>
                  <a:pt x="5337176" y="4518279"/>
                  <a:pt x="5354048" y="4492974"/>
                </a:cubicBezTo>
                <a:lnTo>
                  <a:pt x="5362484" y="4501408"/>
                </a:lnTo>
                <a:lnTo>
                  <a:pt x="5362484" y="4492972"/>
                </a:lnTo>
                <a:lnTo>
                  <a:pt x="5370918" y="4492974"/>
                </a:lnTo>
                <a:cubicBezTo>
                  <a:pt x="5354048" y="4543588"/>
                  <a:pt x="5370919" y="4501408"/>
                  <a:pt x="5379355" y="4501407"/>
                </a:cubicBezTo>
                <a:cubicBezTo>
                  <a:pt x="5370919" y="4526717"/>
                  <a:pt x="5362484" y="4552024"/>
                  <a:pt x="5362484" y="4577331"/>
                </a:cubicBezTo>
                <a:lnTo>
                  <a:pt x="5354048" y="4577331"/>
                </a:lnTo>
                <a:cubicBezTo>
                  <a:pt x="5345611" y="4594200"/>
                  <a:pt x="5345612" y="4602638"/>
                  <a:pt x="5345612" y="4611072"/>
                </a:cubicBezTo>
                <a:cubicBezTo>
                  <a:pt x="5354048" y="4594202"/>
                  <a:pt x="5354048" y="4585765"/>
                  <a:pt x="5362483" y="4585763"/>
                </a:cubicBezTo>
                <a:cubicBezTo>
                  <a:pt x="5354048" y="4611072"/>
                  <a:pt x="5362483" y="4611070"/>
                  <a:pt x="5354047" y="4627944"/>
                </a:cubicBezTo>
                <a:lnTo>
                  <a:pt x="5345611" y="4636382"/>
                </a:lnTo>
                <a:lnTo>
                  <a:pt x="5345612" y="4644813"/>
                </a:lnTo>
                <a:lnTo>
                  <a:pt x="5354047" y="4653250"/>
                </a:lnTo>
                <a:lnTo>
                  <a:pt x="5362483" y="4644815"/>
                </a:lnTo>
                <a:cubicBezTo>
                  <a:pt x="5370917" y="4644815"/>
                  <a:pt x="5370918" y="4636379"/>
                  <a:pt x="5370919" y="4627945"/>
                </a:cubicBezTo>
                <a:lnTo>
                  <a:pt x="5370919" y="4619508"/>
                </a:lnTo>
                <a:lnTo>
                  <a:pt x="5362483" y="4619508"/>
                </a:lnTo>
                <a:cubicBezTo>
                  <a:pt x="5362484" y="4594202"/>
                  <a:pt x="5387791" y="4535150"/>
                  <a:pt x="5387791" y="4501408"/>
                </a:cubicBezTo>
                <a:lnTo>
                  <a:pt x="5396225" y="4492972"/>
                </a:lnTo>
                <a:cubicBezTo>
                  <a:pt x="5396224" y="4490161"/>
                  <a:pt x="5396224" y="4487349"/>
                  <a:pt x="5396224" y="4484538"/>
                </a:cubicBezTo>
                <a:cubicBezTo>
                  <a:pt x="5396224" y="4481726"/>
                  <a:pt x="5396224" y="4478914"/>
                  <a:pt x="5396225" y="4476102"/>
                </a:cubicBezTo>
                <a:cubicBezTo>
                  <a:pt x="5396226" y="4459231"/>
                  <a:pt x="5404662" y="4433924"/>
                  <a:pt x="5413098" y="4425488"/>
                </a:cubicBezTo>
                <a:lnTo>
                  <a:pt x="5404662" y="4425486"/>
                </a:lnTo>
                <a:lnTo>
                  <a:pt x="5413098" y="4417053"/>
                </a:lnTo>
                <a:cubicBezTo>
                  <a:pt x="5413098" y="4417053"/>
                  <a:pt x="5421534" y="4408617"/>
                  <a:pt x="5421533" y="4400179"/>
                </a:cubicBezTo>
                <a:lnTo>
                  <a:pt x="5413097" y="4391743"/>
                </a:lnTo>
                <a:cubicBezTo>
                  <a:pt x="5415207" y="4370655"/>
                  <a:pt x="5418370" y="4352203"/>
                  <a:pt x="5421797" y="4335463"/>
                </a:cubicBezTo>
                <a:lnTo>
                  <a:pt x="5430069" y="4298454"/>
                </a:lnTo>
                <a:lnTo>
                  <a:pt x="5422231" y="4304885"/>
                </a:lnTo>
                <a:cubicBezTo>
                  <a:pt x="5417998" y="4308077"/>
                  <a:pt x="5416957" y="4315503"/>
                  <a:pt x="5412724" y="4318695"/>
                </a:cubicBezTo>
                <a:cubicBezTo>
                  <a:pt x="5412724" y="4318695"/>
                  <a:pt x="5409531" y="4314460"/>
                  <a:pt x="5410571" y="4307033"/>
                </a:cubicBezTo>
                <a:cubicBezTo>
                  <a:pt x="5410571" y="4307033"/>
                  <a:pt x="5410571" y="4307033"/>
                  <a:pt x="5411613" y="4299607"/>
                </a:cubicBezTo>
                <a:cubicBezTo>
                  <a:pt x="5409531" y="4314460"/>
                  <a:pt x="5399952" y="4301755"/>
                  <a:pt x="5410500" y="4280519"/>
                </a:cubicBezTo>
                <a:cubicBezTo>
                  <a:pt x="5410500" y="4280519"/>
                  <a:pt x="5410500" y="4280519"/>
                  <a:pt x="5417926" y="4281562"/>
                </a:cubicBezTo>
                <a:cubicBezTo>
                  <a:pt x="5422159" y="4278371"/>
                  <a:pt x="5423199" y="4270944"/>
                  <a:pt x="5423199" y="4270944"/>
                </a:cubicBezTo>
                <a:cubicBezTo>
                  <a:pt x="5430626" y="4271987"/>
                  <a:pt x="5426393" y="4275179"/>
                  <a:pt x="5425352" y="4282606"/>
                </a:cubicBezTo>
                <a:cubicBezTo>
                  <a:pt x="5425352" y="4282606"/>
                  <a:pt x="5425352" y="4282606"/>
                  <a:pt x="5424312" y="4290032"/>
                </a:cubicBezTo>
                <a:cubicBezTo>
                  <a:pt x="5428006" y="4283925"/>
                  <a:pt x="5431697" y="4276161"/>
                  <a:pt x="5435055" y="4267818"/>
                </a:cubicBezTo>
                <a:lnTo>
                  <a:pt x="5436591" y="4263308"/>
                </a:lnTo>
                <a:lnTo>
                  <a:pt x="5439195" y="4248207"/>
                </a:lnTo>
                <a:cubicBezTo>
                  <a:pt x="5440513" y="4234630"/>
                  <a:pt x="5440514" y="4220923"/>
                  <a:pt x="5438405" y="4206160"/>
                </a:cubicBezTo>
                <a:cubicBezTo>
                  <a:pt x="5446840" y="4206161"/>
                  <a:pt x="5446841" y="4197726"/>
                  <a:pt x="5446841" y="4189290"/>
                </a:cubicBezTo>
                <a:lnTo>
                  <a:pt x="5446841" y="4180852"/>
                </a:lnTo>
                <a:lnTo>
                  <a:pt x="5438404" y="4180854"/>
                </a:lnTo>
                <a:cubicBezTo>
                  <a:pt x="5455276" y="4172417"/>
                  <a:pt x="5455276" y="4147110"/>
                  <a:pt x="5455276" y="4130240"/>
                </a:cubicBezTo>
                <a:lnTo>
                  <a:pt x="5455276" y="4121804"/>
                </a:lnTo>
                <a:lnTo>
                  <a:pt x="5455276" y="4104933"/>
                </a:lnTo>
                <a:lnTo>
                  <a:pt x="5455276" y="4096497"/>
                </a:lnTo>
                <a:cubicBezTo>
                  <a:pt x="5455276" y="4096497"/>
                  <a:pt x="5463712" y="4096495"/>
                  <a:pt x="5463712" y="4088062"/>
                </a:cubicBezTo>
                <a:cubicBezTo>
                  <a:pt x="5463710" y="4085250"/>
                  <a:pt x="5463710" y="4082438"/>
                  <a:pt x="5463710" y="4079626"/>
                </a:cubicBezTo>
                <a:cubicBezTo>
                  <a:pt x="5455276" y="4062752"/>
                  <a:pt x="5480584" y="4029012"/>
                  <a:pt x="5463711" y="4029012"/>
                </a:cubicBezTo>
                <a:lnTo>
                  <a:pt x="5463712" y="4020574"/>
                </a:lnTo>
                <a:lnTo>
                  <a:pt x="5463712" y="4003705"/>
                </a:lnTo>
                <a:lnTo>
                  <a:pt x="5463712" y="3995269"/>
                </a:lnTo>
                <a:cubicBezTo>
                  <a:pt x="5480584" y="3986830"/>
                  <a:pt x="5463712" y="3953088"/>
                  <a:pt x="5463711" y="3936219"/>
                </a:cubicBezTo>
                <a:cubicBezTo>
                  <a:pt x="5463711" y="3910912"/>
                  <a:pt x="5480584" y="3927783"/>
                  <a:pt x="5480582" y="3902476"/>
                </a:cubicBezTo>
                <a:cubicBezTo>
                  <a:pt x="5480582" y="3902476"/>
                  <a:pt x="5480584" y="3894040"/>
                  <a:pt x="5489019" y="3894042"/>
                </a:cubicBezTo>
                <a:lnTo>
                  <a:pt x="5489019" y="3885606"/>
                </a:lnTo>
                <a:cubicBezTo>
                  <a:pt x="5489019" y="3877167"/>
                  <a:pt x="5489019" y="3877167"/>
                  <a:pt x="5480583" y="3885606"/>
                </a:cubicBezTo>
                <a:lnTo>
                  <a:pt x="5480584" y="3894040"/>
                </a:lnTo>
                <a:cubicBezTo>
                  <a:pt x="5472148" y="3877169"/>
                  <a:pt x="5480583" y="3860299"/>
                  <a:pt x="5472148" y="3860298"/>
                </a:cubicBezTo>
                <a:cubicBezTo>
                  <a:pt x="5480582" y="3834992"/>
                  <a:pt x="5480583" y="3860299"/>
                  <a:pt x="5489019" y="3860299"/>
                </a:cubicBezTo>
                <a:lnTo>
                  <a:pt x="5496941" y="3868220"/>
                </a:lnTo>
                <a:lnTo>
                  <a:pt x="5493896" y="3915262"/>
                </a:lnTo>
                <a:cubicBezTo>
                  <a:pt x="5492709" y="3963109"/>
                  <a:pt x="5497455" y="3993159"/>
                  <a:pt x="5497452" y="4037447"/>
                </a:cubicBezTo>
                <a:cubicBezTo>
                  <a:pt x="5497452" y="4037447"/>
                  <a:pt x="5489019" y="4037445"/>
                  <a:pt x="5489016" y="4045883"/>
                </a:cubicBezTo>
                <a:cubicBezTo>
                  <a:pt x="5489018" y="4048695"/>
                  <a:pt x="5489018" y="4051507"/>
                  <a:pt x="5489019" y="4054319"/>
                </a:cubicBezTo>
                <a:lnTo>
                  <a:pt x="5489386" y="4063858"/>
                </a:lnTo>
                <a:lnTo>
                  <a:pt x="5490041" y="4061970"/>
                </a:lnTo>
                <a:cubicBezTo>
                  <a:pt x="5495580" y="4051566"/>
                  <a:pt x="5500564" y="4056526"/>
                  <a:pt x="5508475" y="4040599"/>
                </a:cubicBezTo>
                <a:cubicBezTo>
                  <a:pt x="5516870" y="4007701"/>
                  <a:pt x="5505210" y="4009850"/>
                  <a:pt x="5508331" y="3987570"/>
                </a:cubicBezTo>
                <a:cubicBezTo>
                  <a:pt x="5528386" y="3952524"/>
                  <a:pt x="5532548" y="3922818"/>
                  <a:pt x="5535669" y="3900538"/>
                </a:cubicBezTo>
                <a:cubicBezTo>
                  <a:pt x="5538790" y="3878259"/>
                  <a:pt x="5538719" y="3851745"/>
                  <a:pt x="5551347" y="3815654"/>
                </a:cubicBezTo>
                <a:cubicBezTo>
                  <a:pt x="5559813" y="3809271"/>
                  <a:pt x="5565086" y="3798653"/>
                  <a:pt x="5567239" y="3810315"/>
                </a:cubicBezTo>
                <a:cubicBezTo>
                  <a:pt x="5591384" y="3719048"/>
                  <a:pt x="5589087" y="3654357"/>
                  <a:pt x="5597339" y="3568431"/>
                </a:cubicBezTo>
                <a:cubicBezTo>
                  <a:pt x="5593106" y="3571622"/>
                  <a:pt x="5586792" y="3589667"/>
                  <a:pt x="5580406" y="3581198"/>
                </a:cubicBezTo>
                <a:cubicBezTo>
                  <a:pt x="5579150" y="3509080"/>
                  <a:pt x="5610936" y="3498401"/>
                  <a:pt x="5623492" y="3435797"/>
                </a:cubicBezTo>
                <a:cubicBezTo>
                  <a:pt x="5634111" y="3441075"/>
                  <a:pt x="5622523" y="3469738"/>
                  <a:pt x="5627870" y="3485634"/>
                </a:cubicBezTo>
                <a:cubicBezTo>
                  <a:pt x="5624676" y="3481400"/>
                  <a:pt x="5624676" y="3481400"/>
                  <a:pt x="5628909" y="3478208"/>
                </a:cubicBezTo>
                <a:cubicBezTo>
                  <a:pt x="5629950" y="3470782"/>
                  <a:pt x="5634183" y="3467589"/>
                  <a:pt x="5633142" y="3475016"/>
                </a:cubicBezTo>
                <a:cubicBezTo>
                  <a:pt x="5633142" y="3475016"/>
                  <a:pt x="5635295" y="3486677"/>
                  <a:pt x="5631062" y="3489870"/>
                </a:cubicBezTo>
                <a:cubicBezTo>
                  <a:pt x="5631062" y="3489870"/>
                  <a:pt x="5634255" y="3494104"/>
                  <a:pt x="5634255" y="3494104"/>
                </a:cubicBezTo>
                <a:cubicBezTo>
                  <a:pt x="5634255" y="3494104"/>
                  <a:pt x="5634255" y="3494104"/>
                  <a:pt x="5630021" y="3497296"/>
                </a:cubicBezTo>
                <a:cubicBezTo>
                  <a:pt x="5633357" y="3554560"/>
                  <a:pt x="5629268" y="3610781"/>
                  <a:pt x="5608173" y="3653253"/>
                </a:cubicBezTo>
                <a:cubicBezTo>
                  <a:pt x="5622056" y="3689281"/>
                  <a:pt x="5595760" y="3768886"/>
                  <a:pt x="5592710" y="3817680"/>
                </a:cubicBezTo>
                <a:cubicBezTo>
                  <a:pt x="5586396" y="3835725"/>
                  <a:pt x="5583204" y="3831490"/>
                  <a:pt x="5581051" y="3819828"/>
                </a:cubicBezTo>
                <a:cubicBezTo>
                  <a:pt x="5581123" y="3846343"/>
                  <a:pt x="5569535" y="3875005"/>
                  <a:pt x="5575920" y="3883475"/>
                </a:cubicBezTo>
                <a:cubicBezTo>
                  <a:pt x="5571203" y="3903637"/>
                  <a:pt x="5567006" y="3920086"/>
                  <a:pt x="5563598" y="3934280"/>
                </a:cubicBezTo>
                <a:lnTo>
                  <a:pt x="5562972" y="3937349"/>
                </a:lnTo>
                <a:lnTo>
                  <a:pt x="5571794" y="3923038"/>
                </a:lnTo>
                <a:cubicBezTo>
                  <a:pt x="5593939" y="3878751"/>
                  <a:pt x="5611337" y="3820229"/>
                  <a:pt x="5623989" y="3775941"/>
                </a:cubicBezTo>
                <a:lnTo>
                  <a:pt x="5632426" y="3767506"/>
                </a:lnTo>
                <a:cubicBezTo>
                  <a:pt x="5632426" y="3767506"/>
                  <a:pt x="5640861" y="3767506"/>
                  <a:pt x="5640861" y="3759071"/>
                </a:cubicBezTo>
                <a:lnTo>
                  <a:pt x="5649298" y="3767505"/>
                </a:lnTo>
                <a:lnTo>
                  <a:pt x="5649298" y="3742197"/>
                </a:lnTo>
                <a:cubicBezTo>
                  <a:pt x="5666171" y="3691585"/>
                  <a:pt x="5674605" y="3624099"/>
                  <a:pt x="5683041" y="3581921"/>
                </a:cubicBezTo>
                <a:cubicBezTo>
                  <a:pt x="5691475" y="3573485"/>
                  <a:pt x="5691476" y="3590358"/>
                  <a:pt x="5691475" y="3598792"/>
                </a:cubicBezTo>
                <a:cubicBezTo>
                  <a:pt x="5698857" y="3576649"/>
                  <a:pt x="5712697" y="3496378"/>
                  <a:pt x="5732996" y="3493610"/>
                </a:cubicBezTo>
                <a:lnTo>
                  <a:pt x="5733449" y="3493806"/>
                </a:lnTo>
                <a:lnTo>
                  <a:pt x="5734014" y="3473633"/>
                </a:lnTo>
                <a:cubicBezTo>
                  <a:pt x="5733582" y="3467260"/>
                  <a:pt x="5732457" y="3462613"/>
                  <a:pt x="5730509" y="3460815"/>
                </a:cubicBezTo>
                <a:cubicBezTo>
                  <a:pt x="5735891" y="3408066"/>
                  <a:pt x="5752664" y="3358615"/>
                  <a:pt x="5743964" y="3328941"/>
                </a:cubicBezTo>
                <a:cubicBezTo>
                  <a:pt x="5746354" y="3295074"/>
                  <a:pt x="5754450" y="3309761"/>
                  <a:pt x="5761038" y="3286983"/>
                </a:cubicBezTo>
                <a:cubicBezTo>
                  <a:pt x="5763428" y="3253117"/>
                  <a:pt x="5752340" y="3257310"/>
                  <a:pt x="5751435" y="3234831"/>
                </a:cubicBezTo>
                <a:cubicBezTo>
                  <a:pt x="5764914" y="3196770"/>
                  <a:pt x="5763707" y="3166797"/>
                  <a:pt x="5762802" y="3144319"/>
                </a:cubicBezTo>
                <a:cubicBezTo>
                  <a:pt x="5761898" y="3121840"/>
                  <a:pt x="5757096" y="3095764"/>
                  <a:pt x="5763082" y="3058000"/>
                </a:cubicBezTo>
                <a:cubicBezTo>
                  <a:pt x="5770274" y="3050209"/>
                  <a:pt x="5773568" y="3038820"/>
                  <a:pt x="5777766" y="3049910"/>
                </a:cubicBezTo>
                <a:cubicBezTo>
                  <a:pt x="5785236" y="2955800"/>
                  <a:pt x="5771435" y="2892557"/>
                  <a:pt x="5764220" y="2806537"/>
                </a:cubicBezTo>
                <a:lnTo>
                  <a:pt x="5759877" y="2815776"/>
                </a:lnTo>
                <a:lnTo>
                  <a:pt x="5758962" y="2839583"/>
                </a:lnTo>
                <a:cubicBezTo>
                  <a:pt x="5750526" y="2839583"/>
                  <a:pt x="5750526" y="2831148"/>
                  <a:pt x="5750526" y="2831148"/>
                </a:cubicBezTo>
                <a:lnTo>
                  <a:pt x="5750526" y="2822713"/>
                </a:lnTo>
                <a:lnTo>
                  <a:pt x="5750526" y="2822277"/>
                </a:lnTo>
                <a:lnTo>
                  <a:pt x="5749837" y="2822120"/>
                </a:lnTo>
                <a:lnTo>
                  <a:pt x="5747894" y="2797782"/>
                </a:lnTo>
                <a:lnTo>
                  <a:pt x="5743144" y="2798460"/>
                </a:lnTo>
                <a:cubicBezTo>
                  <a:pt x="5742089" y="2799515"/>
                  <a:pt x="5742090" y="2801624"/>
                  <a:pt x="5742091" y="2805842"/>
                </a:cubicBezTo>
                <a:lnTo>
                  <a:pt x="5742091" y="2814279"/>
                </a:lnTo>
                <a:lnTo>
                  <a:pt x="5742090" y="2822713"/>
                </a:lnTo>
                <a:cubicBezTo>
                  <a:pt x="5725221" y="2772097"/>
                  <a:pt x="5725221" y="2839583"/>
                  <a:pt x="5733655" y="2848019"/>
                </a:cubicBezTo>
                <a:lnTo>
                  <a:pt x="5742090" y="2856452"/>
                </a:lnTo>
                <a:lnTo>
                  <a:pt x="5742091" y="2848019"/>
                </a:lnTo>
                <a:lnTo>
                  <a:pt x="5750526" y="2839583"/>
                </a:lnTo>
                <a:lnTo>
                  <a:pt x="5750526" y="2864888"/>
                </a:lnTo>
                <a:lnTo>
                  <a:pt x="5750525" y="2873326"/>
                </a:lnTo>
                <a:cubicBezTo>
                  <a:pt x="5750526" y="2932374"/>
                  <a:pt x="5733655" y="2974554"/>
                  <a:pt x="5708345" y="2940812"/>
                </a:cubicBezTo>
                <a:cubicBezTo>
                  <a:pt x="5708348" y="2898633"/>
                  <a:pt x="5699912" y="2898632"/>
                  <a:pt x="5699912" y="2839583"/>
                </a:cubicBezTo>
                <a:cubicBezTo>
                  <a:pt x="5695694" y="2837474"/>
                  <a:pt x="5692531" y="2838002"/>
                  <a:pt x="5689894" y="2840110"/>
                </a:cubicBezTo>
                <a:lnTo>
                  <a:pt x="5683185" y="2849917"/>
                </a:lnTo>
                <a:lnTo>
                  <a:pt x="5682885" y="2853046"/>
                </a:lnTo>
                <a:cubicBezTo>
                  <a:pt x="5682333" y="2855285"/>
                  <a:pt x="5681574" y="2856372"/>
                  <a:pt x="5680651" y="2856536"/>
                </a:cubicBezTo>
                <a:lnTo>
                  <a:pt x="5680060" y="2855859"/>
                </a:lnTo>
                <a:lnTo>
                  <a:pt x="5676293" y="2863103"/>
                </a:lnTo>
                <a:lnTo>
                  <a:pt x="5680760" y="2886509"/>
                </a:lnTo>
                <a:cubicBezTo>
                  <a:pt x="5682357" y="2898126"/>
                  <a:pt x="5684002" y="2907354"/>
                  <a:pt x="5688352" y="2910389"/>
                </a:cubicBezTo>
                <a:cubicBezTo>
                  <a:pt x="5691903" y="2951650"/>
                  <a:pt x="5692821" y="2978146"/>
                  <a:pt x="5696772" y="3000293"/>
                </a:cubicBezTo>
                <a:cubicBezTo>
                  <a:pt x="5697689" y="3026790"/>
                  <a:pt x="5697290" y="3045902"/>
                  <a:pt x="5692141" y="3081094"/>
                </a:cubicBezTo>
                <a:cubicBezTo>
                  <a:pt x="5684759" y="3082408"/>
                  <a:pt x="5686474" y="3070677"/>
                  <a:pt x="5679091" y="3071991"/>
                </a:cubicBezTo>
                <a:cubicBezTo>
                  <a:pt x="5680926" y="3124983"/>
                  <a:pt x="5687511" y="3161895"/>
                  <a:pt x="5688029" y="3207504"/>
                </a:cubicBezTo>
                <a:cubicBezTo>
                  <a:pt x="5695930" y="3251800"/>
                  <a:pt x="5696448" y="3297408"/>
                  <a:pt x="5692217" y="3359096"/>
                </a:cubicBezTo>
                <a:cubicBezTo>
                  <a:pt x="5689982" y="3325218"/>
                  <a:pt x="5682200" y="3345644"/>
                  <a:pt x="5673101" y="3358689"/>
                </a:cubicBezTo>
                <a:cubicBezTo>
                  <a:pt x="5670067" y="3363038"/>
                  <a:pt x="5671384" y="3370421"/>
                  <a:pt x="5668351" y="3374768"/>
                </a:cubicBezTo>
                <a:cubicBezTo>
                  <a:pt x="5668351" y="3374768"/>
                  <a:pt x="5664001" y="3371734"/>
                  <a:pt x="5662684" y="3364351"/>
                </a:cubicBezTo>
                <a:cubicBezTo>
                  <a:pt x="5662684" y="3364351"/>
                  <a:pt x="5662684" y="3364351"/>
                  <a:pt x="5661368" y="3356969"/>
                </a:cubicBezTo>
                <a:cubicBezTo>
                  <a:pt x="5664001" y="3371734"/>
                  <a:pt x="5650952" y="3362631"/>
                  <a:pt x="5654384" y="3339170"/>
                </a:cubicBezTo>
                <a:cubicBezTo>
                  <a:pt x="5654384" y="3339170"/>
                  <a:pt x="5654384" y="3339170"/>
                  <a:pt x="5661768" y="3337856"/>
                </a:cubicBezTo>
                <a:cubicBezTo>
                  <a:pt x="5664800" y="3333508"/>
                  <a:pt x="5663483" y="3326125"/>
                  <a:pt x="5663483" y="3326125"/>
                </a:cubicBezTo>
                <a:cubicBezTo>
                  <a:pt x="5670866" y="3324812"/>
                  <a:pt x="5667833" y="3329160"/>
                  <a:pt x="5669150" y="3336542"/>
                </a:cubicBezTo>
                <a:cubicBezTo>
                  <a:pt x="5669150" y="3336542"/>
                  <a:pt x="5669150" y="3336542"/>
                  <a:pt x="5670467" y="3343924"/>
                </a:cubicBezTo>
                <a:cubicBezTo>
                  <a:pt x="5676933" y="3316115"/>
                  <a:pt x="5675097" y="3263123"/>
                  <a:pt x="5666398" y="3257055"/>
                </a:cubicBezTo>
                <a:cubicBezTo>
                  <a:pt x="5664562" y="3204063"/>
                  <a:pt x="5674461" y="3152792"/>
                  <a:pt x="5661810" y="3124576"/>
                </a:cubicBezTo>
                <a:cubicBezTo>
                  <a:pt x="5659576" y="3090699"/>
                  <a:pt x="5669592" y="3104149"/>
                  <a:pt x="5673025" y="3080687"/>
                </a:cubicBezTo>
                <a:cubicBezTo>
                  <a:pt x="5670791" y="3046809"/>
                  <a:pt x="5660375" y="3052471"/>
                  <a:pt x="5656425" y="3030323"/>
                </a:cubicBezTo>
                <a:cubicBezTo>
                  <a:pt x="5664606" y="2990784"/>
                  <a:pt x="5659339" y="2961253"/>
                  <a:pt x="5655388" y="2939106"/>
                </a:cubicBezTo>
                <a:cubicBezTo>
                  <a:pt x="5651437" y="2916958"/>
                  <a:pt x="5643136" y="2891777"/>
                  <a:pt x="5643936" y="2853549"/>
                </a:cubicBezTo>
                <a:cubicBezTo>
                  <a:pt x="5650002" y="2844854"/>
                  <a:pt x="5651718" y="2833123"/>
                  <a:pt x="5657385" y="2843539"/>
                </a:cubicBezTo>
                <a:lnTo>
                  <a:pt x="5657146" y="2841276"/>
                </a:lnTo>
                <a:lnTo>
                  <a:pt x="5648243" y="2809663"/>
                </a:lnTo>
                <a:cubicBezTo>
                  <a:pt x="5630844" y="2742046"/>
                  <a:pt x="5613444" y="2670868"/>
                  <a:pt x="5581811" y="2670869"/>
                </a:cubicBezTo>
                <a:lnTo>
                  <a:pt x="5581812" y="2662431"/>
                </a:lnTo>
                <a:lnTo>
                  <a:pt x="5581812" y="2645563"/>
                </a:lnTo>
                <a:cubicBezTo>
                  <a:pt x="5573376" y="2637125"/>
                  <a:pt x="5573377" y="2628693"/>
                  <a:pt x="5573376" y="2637125"/>
                </a:cubicBezTo>
                <a:cubicBezTo>
                  <a:pt x="5564941" y="2620256"/>
                  <a:pt x="5564941" y="2594949"/>
                  <a:pt x="5548068" y="2544335"/>
                </a:cubicBezTo>
                <a:cubicBezTo>
                  <a:pt x="5539634" y="2527464"/>
                  <a:pt x="5539633" y="2519026"/>
                  <a:pt x="5539634" y="2510592"/>
                </a:cubicBezTo>
                <a:lnTo>
                  <a:pt x="5531197" y="2502157"/>
                </a:lnTo>
                <a:lnTo>
                  <a:pt x="5531198" y="2493721"/>
                </a:lnTo>
                <a:cubicBezTo>
                  <a:pt x="5531197" y="2485283"/>
                  <a:pt x="5522761" y="2493721"/>
                  <a:pt x="5522761" y="2493721"/>
                </a:cubicBezTo>
                <a:lnTo>
                  <a:pt x="5522762" y="2485285"/>
                </a:lnTo>
                <a:cubicBezTo>
                  <a:pt x="5514328" y="2485285"/>
                  <a:pt x="5514327" y="2451540"/>
                  <a:pt x="5505889" y="2451543"/>
                </a:cubicBezTo>
                <a:cubicBezTo>
                  <a:pt x="5514328" y="2493720"/>
                  <a:pt x="5505891" y="2459978"/>
                  <a:pt x="5497455" y="2476850"/>
                </a:cubicBezTo>
                <a:cubicBezTo>
                  <a:pt x="5489018" y="2426235"/>
                  <a:pt x="5489019" y="2493720"/>
                  <a:pt x="5480584" y="2459978"/>
                </a:cubicBezTo>
                <a:cubicBezTo>
                  <a:pt x="5472147" y="2409365"/>
                  <a:pt x="5463710" y="2409365"/>
                  <a:pt x="5472147" y="2384058"/>
                </a:cubicBezTo>
                <a:cubicBezTo>
                  <a:pt x="5446841" y="2384058"/>
                  <a:pt x="5429967" y="2265958"/>
                  <a:pt x="5404661" y="2181601"/>
                </a:cubicBezTo>
                <a:cubicBezTo>
                  <a:pt x="5404661" y="2173166"/>
                  <a:pt x="5396224" y="2156292"/>
                  <a:pt x="5387791" y="2130985"/>
                </a:cubicBezTo>
                <a:cubicBezTo>
                  <a:pt x="5362483" y="2055067"/>
                  <a:pt x="5345614" y="2004453"/>
                  <a:pt x="5328740" y="1962273"/>
                </a:cubicBezTo>
                <a:cubicBezTo>
                  <a:pt x="5320306" y="1945401"/>
                  <a:pt x="5328741" y="1953837"/>
                  <a:pt x="5328741" y="1936967"/>
                </a:cubicBezTo>
                <a:cubicBezTo>
                  <a:pt x="5320305" y="1936965"/>
                  <a:pt x="5311870" y="1928530"/>
                  <a:pt x="5311869" y="1920096"/>
                </a:cubicBezTo>
                <a:lnTo>
                  <a:pt x="5320307" y="1911660"/>
                </a:lnTo>
                <a:cubicBezTo>
                  <a:pt x="5294997" y="1869480"/>
                  <a:pt x="5303433" y="1861047"/>
                  <a:pt x="5269693" y="1793560"/>
                </a:cubicBezTo>
                <a:lnTo>
                  <a:pt x="5286562" y="1793561"/>
                </a:lnTo>
                <a:cubicBezTo>
                  <a:pt x="5269690" y="1751383"/>
                  <a:pt x="5261255" y="1734510"/>
                  <a:pt x="5261255" y="1768254"/>
                </a:cubicBezTo>
                <a:cubicBezTo>
                  <a:pt x="5244383" y="1742947"/>
                  <a:pt x="5261255" y="1734510"/>
                  <a:pt x="5235948" y="1709201"/>
                </a:cubicBezTo>
                <a:cubicBezTo>
                  <a:pt x="5244383" y="1717640"/>
                  <a:pt x="5244382" y="1709203"/>
                  <a:pt x="5235947" y="1700769"/>
                </a:cubicBezTo>
                <a:lnTo>
                  <a:pt x="5244383" y="1700769"/>
                </a:lnTo>
                <a:cubicBezTo>
                  <a:pt x="5252818" y="1709203"/>
                  <a:pt x="5252819" y="1700767"/>
                  <a:pt x="5252819" y="1700767"/>
                </a:cubicBezTo>
                <a:lnTo>
                  <a:pt x="5252819" y="1692332"/>
                </a:lnTo>
                <a:cubicBezTo>
                  <a:pt x="5269693" y="1726076"/>
                  <a:pt x="5261254" y="1675460"/>
                  <a:pt x="5244383" y="1650153"/>
                </a:cubicBezTo>
                <a:lnTo>
                  <a:pt x="5252818" y="1650152"/>
                </a:lnTo>
                <a:lnTo>
                  <a:pt x="5252819" y="1641718"/>
                </a:lnTo>
                <a:lnTo>
                  <a:pt x="5244385" y="1633283"/>
                </a:lnTo>
                <a:cubicBezTo>
                  <a:pt x="5227512" y="1591105"/>
                  <a:pt x="5202205" y="1532055"/>
                  <a:pt x="5176900" y="1473003"/>
                </a:cubicBezTo>
                <a:cubicBezTo>
                  <a:pt x="5143155" y="1413955"/>
                  <a:pt x="5109412" y="1354905"/>
                  <a:pt x="5084104" y="1312727"/>
                </a:cubicBezTo>
                <a:cubicBezTo>
                  <a:pt x="5079886" y="1295857"/>
                  <a:pt x="5069343" y="1274766"/>
                  <a:pt x="5055633" y="1250514"/>
                </a:cubicBezTo>
                <a:lnTo>
                  <a:pt x="5041658" y="1226599"/>
                </a:lnTo>
                <a:lnTo>
                  <a:pt x="5093541" y="1340967"/>
                </a:lnTo>
                <a:cubicBezTo>
                  <a:pt x="5235732" y="1681085"/>
                  <a:pt x="5337210" y="2038049"/>
                  <a:pt x="5398999" y="2412246"/>
                </a:cubicBezTo>
                <a:cubicBezTo>
                  <a:pt x="5422890" y="2554151"/>
                  <a:pt x="5460842" y="2689651"/>
                  <a:pt x="5458394" y="2833367"/>
                </a:cubicBezTo>
                <a:cubicBezTo>
                  <a:pt x="5457892" y="2847175"/>
                  <a:pt x="5464297" y="2861234"/>
                  <a:pt x="5448705" y="2871734"/>
                </a:cubicBezTo>
                <a:cubicBezTo>
                  <a:pt x="5433365" y="2875326"/>
                  <a:pt x="5431053" y="2862798"/>
                  <a:pt x="5431304" y="2855892"/>
                </a:cubicBezTo>
                <a:cubicBezTo>
                  <a:pt x="5385690" y="2397937"/>
                  <a:pt x="5249309" y="1964347"/>
                  <a:pt x="5100400" y="1533070"/>
                </a:cubicBezTo>
                <a:cubicBezTo>
                  <a:pt x="5024275" y="1306308"/>
                  <a:pt x="4903157" y="1100041"/>
                  <a:pt x="4793286" y="888652"/>
                </a:cubicBezTo>
                <a:cubicBezTo>
                  <a:pt x="4778948" y="864625"/>
                  <a:pt x="4766140" y="836507"/>
                  <a:pt x="4754611" y="811200"/>
                </a:cubicBezTo>
                <a:cubicBezTo>
                  <a:pt x="4747700" y="801616"/>
                  <a:pt x="4747255" y="785266"/>
                  <a:pt x="4736788" y="782554"/>
                </a:cubicBezTo>
                <a:cubicBezTo>
                  <a:pt x="4733299" y="781651"/>
                  <a:pt x="4728696" y="782261"/>
                  <a:pt x="4722369" y="785144"/>
                </a:cubicBezTo>
                <a:cubicBezTo>
                  <a:pt x="4697061" y="796672"/>
                  <a:pt x="4707559" y="812263"/>
                  <a:pt x="4716525" y="831944"/>
                </a:cubicBezTo>
                <a:cubicBezTo>
                  <a:pt x="4773879" y="928050"/>
                  <a:pt x="4829707" y="1028246"/>
                  <a:pt x="4878628" y="1128191"/>
                </a:cubicBezTo>
                <a:cubicBezTo>
                  <a:pt x="4928929" y="1233026"/>
                  <a:pt x="4975663" y="1338424"/>
                  <a:pt x="5018643" y="1444415"/>
                </a:cubicBezTo>
                <a:lnTo>
                  <a:pt x="5107372" y="1685936"/>
                </a:lnTo>
                <a:lnTo>
                  <a:pt x="5109411" y="1683895"/>
                </a:lnTo>
                <a:cubicBezTo>
                  <a:pt x="5126283" y="1717639"/>
                  <a:pt x="5134721" y="1751382"/>
                  <a:pt x="5151590" y="1785122"/>
                </a:cubicBezTo>
                <a:lnTo>
                  <a:pt x="5143154" y="1785122"/>
                </a:lnTo>
                <a:cubicBezTo>
                  <a:pt x="5143154" y="1776689"/>
                  <a:pt x="5134719" y="1759817"/>
                  <a:pt x="5134721" y="1751382"/>
                </a:cubicBezTo>
                <a:lnTo>
                  <a:pt x="5122261" y="1726462"/>
                </a:lnTo>
                <a:lnTo>
                  <a:pt x="5136116" y="1764180"/>
                </a:lnTo>
                <a:lnTo>
                  <a:pt x="5157687" y="1838582"/>
                </a:lnTo>
                <a:lnTo>
                  <a:pt x="5167407" y="1843119"/>
                </a:lnTo>
                <a:cubicBezTo>
                  <a:pt x="5170572" y="1844173"/>
                  <a:pt x="5172680" y="1844174"/>
                  <a:pt x="5176898" y="1844173"/>
                </a:cubicBezTo>
                <a:cubicBezTo>
                  <a:pt x="5176900" y="1852608"/>
                  <a:pt x="5176898" y="1861046"/>
                  <a:pt x="5176898" y="1861046"/>
                </a:cubicBezTo>
                <a:cubicBezTo>
                  <a:pt x="5168464" y="1861046"/>
                  <a:pt x="5168461" y="1852610"/>
                  <a:pt x="5168464" y="1861046"/>
                </a:cubicBezTo>
                <a:lnTo>
                  <a:pt x="5168463" y="1869480"/>
                </a:lnTo>
                <a:cubicBezTo>
                  <a:pt x="5168463" y="1871571"/>
                  <a:pt x="5168462" y="1873663"/>
                  <a:pt x="5168462" y="1875756"/>
                </a:cubicBezTo>
                <a:lnTo>
                  <a:pt x="5229895" y="2087656"/>
                </a:lnTo>
                <a:lnTo>
                  <a:pt x="5242098" y="2145617"/>
                </a:lnTo>
                <a:lnTo>
                  <a:pt x="5261255" y="2173166"/>
                </a:lnTo>
                <a:cubicBezTo>
                  <a:pt x="5252821" y="2198470"/>
                  <a:pt x="5261254" y="2206906"/>
                  <a:pt x="5278125" y="2215342"/>
                </a:cubicBezTo>
                <a:cubicBezTo>
                  <a:pt x="5278126" y="2232217"/>
                  <a:pt x="5278128" y="2249087"/>
                  <a:pt x="5286562" y="2265959"/>
                </a:cubicBezTo>
                <a:cubicBezTo>
                  <a:pt x="5294998" y="2282828"/>
                  <a:pt x="5294997" y="2308137"/>
                  <a:pt x="5303433" y="2325006"/>
                </a:cubicBezTo>
                <a:cubicBezTo>
                  <a:pt x="5311869" y="2350315"/>
                  <a:pt x="5311869" y="2384057"/>
                  <a:pt x="5320305" y="2409365"/>
                </a:cubicBezTo>
                <a:cubicBezTo>
                  <a:pt x="5320305" y="2426235"/>
                  <a:pt x="5328740" y="2451540"/>
                  <a:pt x="5337176" y="2459978"/>
                </a:cubicBezTo>
                <a:lnTo>
                  <a:pt x="5337176" y="2468415"/>
                </a:lnTo>
                <a:cubicBezTo>
                  <a:pt x="5345612" y="2493721"/>
                  <a:pt x="5345611" y="2510592"/>
                  <a:pt x="5354048" y="2535897"/>
                </a:cubicBezTo>
                <a:cubicBezTo>
                  <a:pt x="5354047" y="2552771"/>
                  <a:pt x="5362484" y="2569640"/>
                  <a:pt x="5370919" y="2594947"/>
                </a:cubicBezTo>
                <a:cubicBezTo>
                  <a:pt x="5362484" y="2620254"/>
                  <a:pt x="5370919" y="2620254"/>
                  <a:pt x="5379353" y="2620256"/>
                </a:cubicBezTo>
                <a:cubicBezTo>
                  <a:pt x="5379354" y="2623070"/>
                  <a:pt x="5379353" y="2625880"/>
                  <a:pt x="5379355" y="2628692"/>
                </a:cubicBezTo>
                <a:cubicBezTo>
                  <a:pt x="5379355" y="2637128"/>
                  <a:pt x="5370919" y="2645563"/>
                  <a:pt x="5370919" y="2653998"/>
                </a:cubicBezTo>
                <a:lnTo>
                  <a:pt x="5370919" y="2662431"/>
                </a:lnTo>
                <a:cubicBezTo>
                  <a:pt x="5370919" y="2670868"/>
                  <a:pt x="5370919" y="2670868"/>
                  <a:pt x="5379355" y="2679304"/>
                </a:cubicBezTo>
                <a:lnTo>
                  <a:pt x="5387791" y="2679306"/>
                </a:lnTo>
                <a:lnTo>
                  <a:pt x="5387790" y="2721484"/>
                </a:lnTo>
                <a:lnTo>
                  <a:pt x="5396226" y="2729919"/>
                </a:lnTo>
                <a:lnTo>
                  <a:pt x="5396226" y="2721484"/>
                </a:lnTo>
                <a:lnTo>
                  <a:pt x="5387791" y="2679306"/>
                </a:lnTo>
                <a:lnTo>
                  <a:pt x="5396226" y="2679306"/>
                </a:lnTo>
                <a:lnTo>
                  <a:pt x="5396225" y="2696176"/>
                </a:lnTo>
                <a:lnTo>
                  <a:pt x="5396226" y="2704613"/>
                </a:lnTo>
                <a:cubicBezTo>
                  <a:pt x="5396226" y="2713048"/>
                  <a:pt x="5404662" y="2721481"/>
                  <a:pt x="5404662" y="2729919"/>
                </a:cubicBezTo>
                <a:lnTo>
                  <a:pt x="5404661" y="2763661"/>
                </a:lnTo>
                <a:lnTo>
                  <a:pt x="5396224" y="2755225"/>
                </a:lnTo>
                <a:cubicBezTo>
                  <a:pt x="5396224" y="2755225"/>
                  <a:pt x="5396226" y="2763663"/>
                  <a:pt x="5396225" y="2772097"/>
                </a:cubicBezTo>
                <a:cubicBezTo>
                  <a:pt x="5396225" y="2772097"/>
                  <a:pt x="5396224" y="2780533"/>
                  <a:pt x="5396225" y="2788969"/>
                </a:cubicBezTo>
                <a:cubicBezTo>
                  <a:pt x="5404662" y="2797406"/>
                  <a:pt x="5404661" y="2805841"/>
                  <a:pt x="5404662" y="2814279"/>
                </a:cubicBezTo>
                <a:lnTo>
                  <a:pt x="5404661" y="2831146"/>
                </a:lnTo>
                <a:lnTo>
                  <a:pt x="5413098" y="2839583"/>
                </a:lnTo>
                <a:cubicBezTo>
                  <a:pt x="5413097" y="2848019"/>
                  <a:pt x="5421533" y="2856455"/>
                  <a:pt x="5421533" y="2864890"/>
                </a:cubicBezTo>
                <a:lnTo>
                  <a:pt x="5421534" y="2881764"/>
                </a:lnTo>
                <a:cubicBezTo>
                  <a:pt x="5413098" y="2881764"/>
                  <a:pt x="5413098" y="2881764"/>
                  <a:pt x="5413098" y="2890197"/>
                </a:cubicBezTo>
                <a:lnTo>
                  <a:pt x="5421534" y="2898631"/>
                </a:lnTo>
                <a:cubicBezTo>
                  <a:pt x="5421534" y="2898631"/>
                  <a:pt x="5421533" y="2907070"/>
                  <a:pt x="5413098" y="2915506"/>
                </a:cubicBezTo>
                <a:lnTo>
                  <a:pt x="5421534" y="2932377"/>
                </a:lnTo>
                <a:lnTo>
                  <a:pt x="5429969" y="2923940"/>
                </a:lnTo>
                <a:lnTo>
                  <a:pt x="5429969" y="2949247"/>
                </a:lnTo>
                <a:cubicBezTo>
                  <a:pt x="5429968" y="2952060"/>
                  <a:pt x="5429968" y="2954872"/>
                  <a:pt x="5429967" y="2957684"/>
                </a:cubicBezTo>
                <a:cubicBezTo>
                  <a:pt x="5438405" y="2974555"/>
                  <a:pt x="5438405" y="2982988"/>
                  <a:pt x="5438405" y="2991425"/>
                </a:cubicBezTo>
                <a:lnTo>
                  <a:pt x="5438405" y="3025167"/>
                </a:lnTo>
                <a:lnTo>
                  <a:pt x="5438405" y="3050476"/>
                </a:lnTo>
                <a:lnTo>
                  <a:pt x="5438405" y="3101088"/>
                </a:lnTo>
                <a:cubicBezTo>
                  <a:pt x="5438403" y="3109525"/>
                  <a:pt x="5429969" y="3117961"/>
                  <a:pt x="5429969" y="3126398"/>
                </a:cubicBezTo>
                <a:lnTo>
                  <a:pt x="5421534" y="3117961"/>
                </a:lnTo>
                <a:lnTo>
                  <a:pt x="5413096" y="3109525"/>
                </a:lnTo>
                <a:cubicBezTo>
                  <a:pt x="5413097" y="3112337"/>
                  <a:pt x="5413097" y="3115150"/>
                  <a:pt x="5413098" y="3117961"/>
                </a:cubicBezTo>
                <a:lnTo>
                  <a:pt x="5413098" y="3126395"/>
                </a:lnTo>
                <a:lnTo>
                  <a:pt x="5421533" y="3134833"/>
                </a:lnTo>
                <a:lnTo>
                  <a:pt x="5429969" y="3143265"/>
                </a:lnTo>
                <a:lnTo>
                  <a:pt x="5438404" y="3143266"/>
                </a:lnTo>
                <a:cubicBezTo>
                  <a:pt x="5438405" y="3134833"/>
                  <a:pt x="5446841" y="3117961"/>
                  <a:pt x="5446840" y="3101088"/>
                </a:cubicBezTo>
                <a:cubicBezTo>
                  <a:pt x="5446840" y="3098278"/>
                  <a:pt x="5446840" y="3095466"/>
                  <a:pt x="5446838" y="3092654"/>
                </a:cubicBezTo>
                <a:cubicBezTo>
                  <a:pt x="5446841" y="3084217"/>
                  <a:pt x="5438404" y="3067347"/>
                  <a:pt x="5446840" y="3058912"/>
                </a:cubicBezTo>
                <a:lnTo>
                  <a:pt x="5446841" y="3042041"/>
                </a:lnTo>
                <a:cubicBezTo>
                  <a:pt x="5455276" y="3050475"/>
                  <a:pt x="5455275" y="3067346"/>
                  <a:pt x="5455276" y="3084216"/>
                </a:cubicBezTo>
                <a:cubicBezTo>
                  <a:pt x="5455276" y="3101088"/>
                  <a:pt x="5455276" y="3117961"/>
                  <a:pt x="5463712" y="3134833"/>
                </a:cubicBezTo>
                <a:cubicBezTo>
                  <a:pt x="5463712" y="3143265"/>
                  <a:pt x="5455276" y="3143266"/>
                  <a:pt x="5455276" y="3151703"/>
                </a:cubicBezTo>
                <a:lnTo>
                  <a:pt x="5455276" y="3168573"/>
                </a:lnTo>
                <a:cubicBezTo>
                  <a:pt x="5455276" y="3185442"/>
                  <a:pt x="5455276" y="3193880"/>
                  <a:pt x="5455273" y="3210751"/>
                </a:cubicBezTo>
                <a:lnTo>
                  <a:pt x="5446841" y="3202314"/>
                </a:lnTo>
                <a:cubicBezTo>
                  <a:pt x="5446841" y="3193880"/>
                  <a:pt x="5446841" y="3193880"/>
                  <a:pt x="5438405" y="3202316"/>
                </a:cubicBezTo>
                <a:lnTo>
                  <a:pt x="5438405" y="3210751"/>
                </a:lnTo>
                <a:lnTo>
                  <a:pt x="5438405" y="3219184"/>
                </a:lnTo>
                <a:lnTo>
                  <a:pt x="5446841" y="3227621"/>
                </a:lnTo>
                <a:lnTo>
                  <a:pt x="5446840" y="3236060"/>
                </a:lnTo>
                <a:lnTo>
                  <a:pt x="5446841" y="3244494"/>
                </a:lnTo>
                <a:cubicBezTo>
                  <a:pt x="5446841" y="3252928"/>
                  <a:pt x="5455275" y="3269801"/>
                  <a:pt x="5455276" y="3278235"/>
                </a:cubicBezTo>
                <a:cubicBezTo>
                  <a:pt x="5455276" y="3303542"/>
                  <a:pt x="5463712" y="3311978"/>
                  <a:pt x="5455276" y="3320416"/>
                </a:cubicBezTo>
                <a:cubicBezTo>
                  <a:pt x="5446841" y="3320415"/>
                  <a:pt x="5446841" y="3328851"/>
                  <a:pt x="5446841" y="3328851"/>
                </a:cubicBezTo>
                <a:cubicBezTo>
                  <a:pt x="5446841" y="3328851"/>
                  <a:pt x="5438403" y="3328851"/>
                  <a:pt x="5438403" y="3320416"/>
                </a:cubicBezTo>
                <a:cubicBezTo>
                  <a:pt x="5438405" y="3286671"/>
                  <a:pt x="5438405" y="3252930"/>
                  <a:pt x="5429968" y="3219187"/>
                </a:cubicBezTo>
                <a:lnTo>
                  <a:pt x="5429969" y="3210749"/>
                </a:lnTo>
                <a:cubicBezTo>
                  <a:pt x="5421534" y="3210749"/>
                  <a:pt x="5421534" y="3219187"/>
                  <a:pt x="5421534" y="3219187"/>
                </a:cubicBezTo>
                <a:cubicBezTo>
                  <a:pt x="5429968" y="3252929"/>
                  <a:pt x="5429968" y="3286673"/>
                  <a:pt x="5429969" y="3320416"/>
                </a:cubicBezTo>
                <a:cubicBezTo>
                  <a:pt x="5421534" y="3320416"/>
                  <a:pt x="5413097" y="3320415"/>
                  <a:pt x="5404661" y="3337285"/>
                </a:cubicBezTo>
                <a:cubicBezTo>
                  <a:pt x="5404661" y="3379464"/>
                  <a:pt x="5387791" y="3387901"/>
                  <a:pt x="5387791" y="3430080"/>
                </a:cubicBezTo>
                <a:cubicBezTo>
                  <a:pt x="5345611" y="3539744"/>
                  <a:pt x="5328741" y="3674713"/>
                  <a:pt x="5320304" y="3767504"/>
                </a:cubicBezTo>
                <a:lnTo>
                  <a:pt x="5320305" y="3775942"/>
                </a:lnTo>
                <a:lnTo>
                  <a:pt x="5320305" y="3784378"/>
                </a:lnTo>
                <a:cubicBezTo>
                  <a:pt x="5328740" y="3784378"/>
                  <a:pt x="5328740" y="3784378"/>
                  <a:pt x="5328741" y="3775940"/>
                </a:cubicBezTo>
                <a:cubicBezTo>
                  <a:pt x="5337175" y="3683147"/>
                  <a:pt x="5354047" y="3556613"/>
                  <a:pt x="5396226" y="3446949"/>
                </a:cubicBezTo>
                <a:lnTo>
                  <a:pt x="5396226" y="3455387"/>
                </a:lnTo>
                <a:cubicBezTo>
                  <a:pt x="5404661" y="3455385"/>
                  <a:pt x="5404662" y="3446951"/>
                  <a:pt x="5413098" y="3438513"/>
                </a:cubicBezTo>
                <a:lnTo>
                  <a:pt x="5413098" y="3463820"/>
                </a:lnTo>
                <a:lnTo>
                  <a:pt x="5404662" y="3463821"/>
                </a:lnTo>
                <a:lnTo>
                  <a:pt x="5404662" y="3472258"/>
                </a:lnTo>
                <a:lnTo>
                  <a:pt x="5404661" y="3480692"/>
                </a:lnTo>
                <a:lnTo>
                  <a:pt x="5413098" y="3480691"/>
                </a:lnTo>
                <a:cubicBezTo>
                  <a:pt x="5404660" y="3497563"/>
                  <a:pt x="5404662" y="3514435"/>
                  <a:pt x="5404662" y="3522869"/>
                </a:cubicBezTo>
                <a:lnTo>
                  <a:pt x="5404662" y="3539744"/>
                </a:lnTo>
                <a:cubicBezTo>
                  <a:pt x="5404662" y="3548176"/>
                  <a:pt x="5404660" y="3556614"/>
                  <a:pt x="5404662" y="3565051"/>
                </a:cubicBezTo>
                <a:lnTo>
                  <a:pt x="5404662" y="3573483"/>
                </a:lnTo>
                <a:cubicBezTo>
                  <a:pt x="5396224" y="3573485"/>
                  <a:pt x="5396224" y="3573485"/>
                  <a:pt x="5396226" y="3581921"/>
                </a:cubicBezTo>
                <a:lnTo>
                  <a:pt x="5396226" y="3598792"/>
                </a:lnTo>
                <a:lnTo>
                  <a:pt x="5404662" y="3607228"/>
                </a:lnTo>
                <a:cubicBezTo>
                  <a:pt x="5413098" y="3674713"/>
                  <a:pt x="5413098" y="3742198"/>
                  <a:pt x="5404662" y="3809683"/>
                </a:cubicBezTo>
                <a:cubicBezTo>
                  <a:pt x="5396226" y="3843426"/>
                  <a:pt x="5396226" y="3868735"/>
                  <a:pt x="5387791" y="3902475"/>
                </a:cubicBezTo>
                <a:cubicBezTo>
                  <a:pt x="5387791" y="3902475"/>
                  <a:pt x="5396226" y="3902476"/>
                  <a:pt x="5396226" y="3894042"/>
                </a:cubicBezTo>
                <a:cubicBezTo>
                  <a:pt x="5387791" y="3953090"/>
                  <a:pt x="5387791" y="4003705"/>
                  <a:pt x="5379355" y="4062754"/>
                </a:cubicBezTo>
                <a:lnTo>
                  <a:pt x="5387791" y="4071190"/>
                </a:lnTo>
                <a:cubicBezTo>
                  <a:pt x="5387790" y="4088061"/>
                  <a:pt x="5379355" y="4096495"/>
                  <a:pt x="5379355" y="4113369"/>
                </a:cubicBezTo>
                <a:cubicBezTo>
                  <a:pt x="5379355" y="4104933"/>
                  <a:pt x="5370919" y="4113368"/>
                  <a:pt x="5370919" y="4121804"/>
                </a:cubicBezTo>
                <a:cubicBezTo>
                  <a:pt x="5379355" y="4121802"/>
                  <a:pt x="5379355" y="4130239"/>
                  <a:pt x="5379355" y="4138676"/>
                </a:cubicBezTo>
                <a:cubicBezTo>
                  <a:pt x="5379355" y="4155546"/>
                  <a:pt x="5370917" y="4172417"/>
                  <a:pt x="5370918" y="4189288"/>
                </a:cubicBezTo>
                <a:cubicBezTo>
                  <a:pt x="5370918" y="4192101"/>
                  <a:pt x="5370918" y="4194913"/>
                  <a:pt x="5370916" y="4197726"/>
                </a:cubicBezTo>
                <a:cubicBezTo>
                  <a:pt x="5370918" y="4206160"/>
                  <a:pt x="5362484" y="4214597"/>
                  <a:pt x="5362483" y="4223033"/>
                </a:cubicBezTo>
                <a:lnTo>
                  <a:pt x="5362484" y="4231465"/>
                </a:lnTo>
                <a:lnTo>
                  <a:pt x="5362484" y="4239904"/>
                </a:lnTo>
                <a:cubicBezTo>
                  <a:pt x="5354048" y="4290517"/>
                  <a:pt x="5337175" y="4341131"/>
                  <a:pt x="5328741" y="4383310"/>
                </a:cubicBezTo>
                <a:cubicBezTo>
                  <a:pt x="5328741" y="4383310"/>
                  <a:pt x="5337176" y="4400179"/>
                  <a:pt x="5328741" y="4408617"/>
                </a:cubicBezTo>
                <a:cubicBezTo>
                  <a:pt x="5328742" y="4411429"/>
                  <a:pt x="5328741" y="4414241"/>
                  <a:pt x="5328743" y="4417053"/>
                </a:cubicBezTo>
                <a:cubicBezTo>
                  <a:pt x="5328741" y="4408617"/>
                  <a:pt x="5328741" y="4433924"/>
                  <a:pt x="5328743" y="4450795"/>
                </a:cubicBezTo>
                <a:cubicBezTo>
                  <a:pt x="5320305" y="4484536"/>
                  <a:pt x="5303434" y="4518279"/>
                  <a:pt x="5294997" y="4543588"/>
                </a:cubicBezTo>
                <a:cubicBezTo>
                  <a:pt x="5252819" y="4686995"/>
                  <a:pt x="5219075" y="4796658"/>
                  <a:pt x="5185332" y="4897886"/>
                </a:cubicBezTo>
                <a:lnTo>
                  <a:pt x="5185333" y="4906322"/>
                </a:lnTo>
                <a:lnTo>
                  <a:pt x="5176898" y="4914756"/>
                </a:lnTo>
                <a:cubicBezTo>
                  <a:pt x="5155808" y="4952718"/>
                  <a:pt x="5134719" y="4988568"/>
                  <a:pt x="5113630" y="5026528"/>
                </a:cubicBezTo>
                <a:lnTo>
                  <a:pt x="5057164" y="5137575"/>
                </a:lnTo>
                <a:lnTo>
                  <a:pt x="5058139" y="5135139"/>
                </a:lnTo>
                <a:cubicBezTo>
                  <a:pt x="5061961" y="5124594"/>
                  <a:pt x="5065125" y="5115105"/>
                  <a:pt x="5067233" y="5108777"/>
                </a:cubicBezTo>
                <a:cubicBezTo>
                  <a:pt x="5067233" y="5100343"/>
                  <a:pt x="5075669" y="5091906"/>
                  <a:pt x="5075669" y="5091906"/>
                </a:cubicBezTo>
                <a:cubicBezTo>
                  <a:pt x="5092540" y="5058163"/>
                  <a:pt x="5109411" y="5041293"/>
                  <a:pt x="5100977" y="5032856"/>
                </a:cubicBezTo>
                <a:cubicBezTo>
                  <a:pt x="5117847" y="5024421"/>
                  <a:pt x="5134719" y="4973806"/>
                  <a:pt x="5143155" y="4931629"/>
                </a:cubicBezTo>
                <a:cubicBezTo>
                  <a:pt x="5143154" y="4923193"/>
                  <a:pt x="5143154" y="4914755"/>
                  <a:pt x="5151590" y="4914756"/>
                </a:cubicBezTo>
                <a:cubicBezTo>
                  <a:pt x="5151590" y="4914756"/>
                  <a:pt x="5160026" y="4906320"/>
                  <a:pt x="5160025" y="4897886"/>
                </a:cubicBezTo>
                <a:lnTo>
                  <a:pt x="5151590" y="4889450"/>
                </a:lnTo>
                <a:cubicBezTo>
                  <a:pt x="5143157" y="4889451"/>
                  <a:pt x="5134719" y="4906322"/>
                  <a:pt x="5126283" y="4923193"/>
                </a:cubicBezTo>
                <a:lnTo>
                  <a:pt x="5126282" y="4931629"/>
                </a:lnTo>
                <a:cubicBezTo>
                  <a:pt x="5092539" y="4999113"/>
                  <a:pt x="5075669" y="5024420"/>
                  <a:pt x="5058797" y="5083468"/>
                </a:cubicBezTo>
                <a:lnTo>
                  <a:pt x="5058797" y="5091906"/>
                </a:lnTo>
                <a:cubicBezTo>
                  <a:pt x="5050364" y="5100343"/>
                  <a:pt x="5033490" y="5125649"/>
                  <a:pt x="5025055" y="5134082"/>
                </a:cubicBezTo>
                <a:lnTo>
                  <a:pt x="4999746" y="5184698"/>
                </a:lnTo>
                <a:cubicBezTo>
                  <a:pt x="4987093" y="5214223"/>
                  <a:pt x="4972332" y="5250076"/>
                  <a:pt x="4954406" y="5285927"/>
                </a:cubicBezTo>
                <a:lnTo>
                  <a:pt x="4900498" y="5370762"/>
                </a:lnTo>
                <a:lnTo>
                  <a:pt x="4898519" y="5361848"/>
                </a:lnTo>
                <a:cubicBezTo>
                  <a:pt x="4831032" y="5496818"/>
                  <a:pt x="4755112" y="5614916"/>
                  <a:pt x="4662316" y="5749889"/>
                </a:cubicBezTo>
                <a:lnTo>
                  <a:pt x="4653884" y="5749889"/>
                </a:lnTo>
                <a:cubicBezTo>
                  <a:pt x="4653883" y="5752701"/>
                  <a:pt x="4653884" y="5755513"/>
                  <a:pt x="4653883" y="5758325"/>
                </a:cubicBezTo>
                <a:lnTo>
                  <a:pt x="4653883" y="5766759"/>
                </a:lnTo>
                <a:cubicBezTo>
                  <a:pt x="4645447" y="5775196"/>
                  <a:pt x="4628576" y="5783632"/>
                  <a:pt x="4620140" y="5792066"/>
                </a:cubicBezTo>
                <a:cubicBezTo>
                  <a:pt x="4637009" y="5817375"/>
                  <a:pt x="4577961" y="5867989"/>
                  <a:pt x="4552653" y="5910164"/>
                </a:cubicBezTo>
                <a:cubicBezTo>
                  <a:pt x="4544219" y="5901728"/>
                  <a:pt x="4561089" y="5884859"/>
                  <a:pt x="4552654" y="5884859"/>
                </a:cubicBezTo>
                <a:cubicBezTo>
                  <a:pt x="4510474" y="5927039"/>
                  <a:pt x="4569528" y="5893295"/>
                  <a:pt x="4527347" y="5943909"/>
                </a:cubicBezTo>
                <a:cubicBezTo>
                  <a:pt x="4518910" y="5943909"/>
                  <a:pt x="4527346" y="5935473"/>
                  <a:pt x="4518911" y="5935473"/>
                </a:cubicBezTo>
                <a:cubicBezTo>
                  <a:pt x="4485167" y="5994523"/>
                  <a:pt x="4434553" y="6036702"/>
                  <a:pt x="4417681" y="6078880"/>
                </a:cubicBezTo>
                <a:cubicBezTo>
                  <a:pt x="4417681" y="6078880"/>
                  <a:pt x="4426117" y="6062009"/>
                  <a:pt x="4409247" y="6078880"/>
                </a:cubicBezTo>
                <a:cubicBezTo>
                  <a:pt x="4400810" y="6121059"/>
                  <a:pt x="4350199" y="6146366"/>
                  <a:pt x="4316454" y="6180105"/>
                </a:cubicBezTo>
                <a:cubicBezTo>
                  <a:pt x="4291147" y="6230723"/>
                  <a:pt x="4248968" y="6272900"/>
                  <a:pt x="4206789" y="6306641"/>
                </a:cubicBezTo>
                <a:cubicBezTo>
                  <a:pt x="4185699" y="6323514"/>
                  <a:pt x="4164611" y="6340386"/>
                  <a:pt x="4142466" y="6360420"/>
                </a:cubicBezTo>
                <a:lnTo>
                  <a:pt x="4080254" y="6424489"/>
                </a:lnTo>
                <a:lnTo>
                  <a:pt x="4080254" y="6416307"/>
                </a:lnTo>
                <a:cubicBezTo>
                  <a:pt x="4071817" y="6416305"/>
                  <a:pt x="4071817" y="6416305"/>
                  <a:pt x="4071818" y="6424743"/>
                </a:cubicBezTo>
                <a:lnTo>
                  <a:pt x="4063381" y="6441614"/>
                </a:lnTo>
                <a:lnTo>
                  <a:pt x="4063381" y="6433176"/>
                </a:lnTo>
                <a:cubicBezTo>
                  <a:pt x="4046510" y="6441614"/>
                  <a:pt x="4029637" y="6458484"/>
                  <a:pt x="4012767" y="6483791"/>
                </a:cubicBezTo>
                <a:lnTo>
                  <a:pt x="4012768" y="6492227"/>
                </a:lnTo>
                <a:cubicBezTo>
                  <a:pt x="4012769" y="6500664"/>
                  <a:pt x="4004330" y="6500665"/>
                  <a:pt x="4004330" y="6509098"/>
                </a:cubicBezTo>
                <a:cubicBezTo>
                  <a:pt x="4004330" y="6500665"/>
                  <a:pt x="4012768" y="6492227"/>
                  <a:pt x="4004330" y="6492227"/>
                </a:cubicBezTo>
                <a:lnTo>
                  <a:pt x="3979024" y="6517534"/>
                </a:lnTo>
                <a:lnTo>
                  <a:pt x="3979025" y="6509096"/>
                </a:lnTo>
                <a:lnTo>
                  <a:pt x="3979024" y="6500664"/>
                </a:lnTo>
                <a:lnTo>
                  <a:pt x="3970588" y="6500664"/>
                </a:lnTo>
                <a:lnTo>
                  <a:pt x="3970588" y="6517534"/>
                </a:lnTo>
                <a:cubicBezTo>
                  <a:pt x="3970588" y="6520347"/>
                  <a:pt x="3970589" y="6523159"/>
                  <a:pt x="3970590" y="6525971"/>
                </a:cubicBezTo>
                <a:lnTo>
                  <a:pt x="3962153" y="6534407"/>
                </a:lnTo>
                <a:lnTo>
                  <a:pt x="3953718" y="6534407"/>
                </a:lnTo>
                <a:lnTo>
                  <a:pt x="3945280" y="6534407"/>
                </a:lnTo>
                <a:lnTo>
                  <a:pt x="3945281" y="6542841"/>
                </a:lnTo>
                <a:lnTo>
                  <a:pt x="3945280" y="6551277"/>
                </a:lnTo>
                <a:cubicBezTo>
                  <a:pt x="3936845" y="6559714"/>
                  <a:pt x="3928411" y="6568146"/>
                  <a:pt x="3919974" y="6568148"/>
                </a:cubicBezTo>
                <a:cubicBezTo>
                  <a:pt x="3919974" y="6565337"/>
                  <a:pt x="3919975" y="6562525"/>
                  <a:pt x="3919976" y="6559714"/>
                </a:cubicBezTo>
                <a:lnTo>
                  <a:pt x="3911538" y="6568148"/>
                </a:lnTo>
                <a:lnTo>
                  <a:pt x="3903102" y="6576584"/>
                </a:lnTo>
                <a:cubicBezTo>
                  <a:pt x="3903102" y="6576584"/>
                  <a:pt x="3894667" y="6585021"/>
                  <a:pt x="3894667" y="6593455"/>
                </a:cubicBezTo>
                <a:lnTo>
                  <a:pt x="3894667" y="6585021"/>
                </a:lnTo>
                <a:cubicBezTo>
                  <a:pt x="3886231" y="6585020"/>
                  <a:pt x="3877794" y="6593455"/>
                  <a:pt x="3860924" y="6601891"/>
                </a:cubicBezTo>
                <a:cubicBezTo>
                  <a:pt x="3869358" y="6585021"/>
                  <a:pt x="3852488" y="6601889"/>
                  <a:pt x="3860924" y="6585021"/>
                </a:cubicBezTo>
                <a:lnTo>
                  <a:pt x="3827181" y="6610327"/>
                </a:lnTo>
                <a:lnTo>
                  <a:pt x="3827182" y="6601891"/>
                </a:lnTo>
                <a:lnTo>
                  <a:pt x="3835618" y="6593455"/>
                </a:lnTo>
                <a:cubicBezTo>
                  <a:pt x="3835618" y="6593455"/>
                  <a:pt x="3844051" y="6593453"/>
                  <a:pt x="3835617" y="6585021"/>
                </a:cubicBezTo>
                <a:lnTo>
                  <a:pt x="3827181" y="6593455"/>
                </a:lnTo>
                <a:lnTo>
                  <a:pt x="3818745" y="6601891"/>
                </a:lnTo>
                <a:cubicBezTo>
                  <a:pt x="3818745" y="6610327"/>
                  <a:pt x="3810311" y="6610327"/>
                  <a:pt x="3810309" y="6618762"/>
                </a:cubicBezTo>
                <a:cubicBezTo>
                  <a:pt x="3810309" y="6618762"/>
                  <a:pt x="3818745" y="6627198"/>
                  <a:pt x="3827181" y="6618762"/>
                </a:cubicBezTo>
                <a:lnTo>
                  <a:pt x="3818745" y="6627198"/>
                </a:lnTo>
                <a:cubicBezTo>
                  <a:pt x="3793437" y="6660942"/>
                  <a:pt x="3785001" y="6652506"/>
                  <a:pt x="3776566" y="6677812"/>
                </a:cubicBezTo>
                <a:cubicBezTo>
                  <a:pt x="3793437" y="6660942"/>
                  <a:pt x="3801875" y="6669377"/>
                  <a:pt x="3810308" y="6669377"/>
                </a:cubicBezTo>
                <a:cubicBezTo>
                  <a:pt x="3801875" y="6677812"/>
                  <a:pt x="3785002" y="6686248"/>
                  <a:pt x="3776566" y="6694684"/>
                </a:cubicBezTo>
                <a:lnTo>
                  <a:pt x="3751259" y="6719991"/>
                </a:lnTo>
                <a:cubicBezTo>
                  <a:pt x="3742825" y="6719991"/>
                  <a:pt x="3734388" y="6728426"/>
                  <a:pt x="3734388" y="6728426"/>
                </a:cubicBezTo>
                <a:cubicBezTo>
                  <a:pt x="3725952" y="6728426"/>
                  <a:pt x="3734388" y="6719991"/>
                  <a:pt x="3734390" y="6711555"/>
                </a:cubicBezTo>
                <a:lnTo>
                  <a:pt x="3700645" y="6745297"/>
                </a:lnTo>
                <a:lnTo>
                  <a:pt x="3692211" y="6736862"/>
                </a:lnTo>
                <a:cubicBezTo>
                  <a:pt x="3692211" y="6736862"/>
                  <a:pt x="3692209" y="6728426"/>
                  <a:pt x="3700645" y="6728426"/>
                </a:cubicBezTo>
                <a:lnTo>
                  <a:pt x="3700645" y="6719990"/>
                </a:lnTo>
                <a:lnTo>
                  <a:pt x="3692209" y="6719991"/>
                </a:lnTo>
                <a:cubicBezTo>
                  <a:pt x="3683775" y="6719991"/>
                  <a:pt x="3683775" y="6728426"/>
                  <a:pt x="3683775" y="6728426"/>
                </a:cubicBezTo>
                <a:lnTo>
                  <a:pt x="3683775" y="6736862"/>
                </a:lnTo>
                <a:cubicBezTo>
                  <a:pt x="3683775" y="6736862"/>
                  <a:pt x="3675339" y="6736862"/>
                  <a:pt x="3675338" y="6745298"/>
                </a:cubicBezTo>
                <a:lnTo>
                  <a:pt x="3666902" y="6753735"/>
                </a:lnTo>
                <a:lnTo>
                  <a:pt x="3658466" y="6753734"/>
                </a:lnTo>
                <a:lnTo>
                  <a:pt x="3658466" y="6762169"/>
                </a:lnTo>
                <a:lnTo>
                  <a:pt x="3650032" y="6762169"/>
                </a:lnTo>
                <a:cubicBezTo>
                  <a:pt x="3650031" y="6759357"/>
                  <a:pt x="3650031" y="6756546"/>
                  <a:pt x="3650030" y="6753734"/>
                </a:cubicBezTo>
                <a:lnTo>
                  <a:pt x="3658466" y="6736862"/>
                </a:lnTo>
                <a:cubicBezTo>
                  <a:pt x="3666902" y="6728426"/>
                  <a:pt x="3675341" y="6728426"/>
                  <a:pt x="3675338" y="6719991"/>
                </a:cubicBezTo>
                <a:lnTo>
                  <a:pt x="3666902" y="6719989"/>
                </a:lnTo>
                <a:cubicBezTo>
                  <a:pt x="3658465" y="6719991"/>
                  <a:pt x="3658466" y="6728426"/>
                  <a:pt x="3658466" y="6728426"/>
                </a:cubicBezTo>
                <a:cubicBezTo>
                  <a:pt x="3641596" y="6736862"/>
                  <a:pt x="3641596" y="6745298"/>
                  <a:pt x="3633159" y="6753734"/>
                </a:cubicBezTo>
                <a:lnTo>
                  <a:pt x="3633159" y="6762169"/>
                </a:lnTo>
                <a:cubicBezTo>
                  <a:pt x="3624723" y="6779039"/>
                  <a:pt x="3616289" y="6779041"/>
                  <a:pt x="3616289" y="6787476"/>
                </a:cubicBezTo>
                <a:cubicBezTo>
                  <a:pt x="3599417" y="6800129"/>
                  <a:pt x="3580437" y="6812782"/>
                  <a:pt x="3561456" y="6826490"/>
                </a:cubicBezTo>
                <a:lnTo>
                  <a:pt x="3523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7948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="" xmlns:a16="http://schemas.microsoft.com/office/drawing/2014/main" id="{3CD10489-647D-4424-92F3-2E31185A69B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27514" y="0"/>
            <a:ext cx="7964489" cy="6858000"/>
          </a:xfrm>
          <a:custGeom>
            <a:avLst/>
            <a:gdLst>
              <a:gd name="connsiteX0" fmla="*/ 7895557 w 7964489"/>
              <a:gd name="connsiteY0" fmla="*/ 1035541 h 6858000"/>
              <a:gd name="connsiteX1" fmla="*/ 6561027 w 7964489"/>
              <a:gd name="connsiteY1" fmla="*/ 6858000 h 6858000"/>
              <a:gd name="connsiteX2" fmla="*/ 3421268 w 7964489"/>
              <a:gd name="connsiteY2" fmla="*/ 6858000 h 6858000"/>
              <a:gd name="connsiteX3" fmla="*/ 4816845 w 7964489"/>
              <a:gd name="connsiteY3" fmla="*/ 380744 h 6858000"/>
              <a:gd name="connsiteX4" fmla="*/ 3224260 w 7964489"/>
              <a:gd name="connsiteY4" fmla="*/ 6858000 h 6858000"/>
              <a:gd name="connsiteX5" fmla="*/ 0 w 7964489"/>
              <a:gd name="connsiteY5" fmla="*/ 6858000 h 6858000"/>
              <a:gd name="connsiteX6" fmla="*/ 5167647 w 7964489"/>
              <a:gd name="connsiteY6" fmla="*/ 0 h 6858000"/>
              <a:gd name="connsiteX7" fmla="*/ 7964489 w 7964489"/>
              <a:gd name="connsiteY7" fmla="*/ 0 h 6858000"/>
              <a:gd name="connsiteX8" fmla="*/ 7964489 w 7964489"/>
              <a:gd name="connsiteY8" fmla="*/ 581734 h 6858000"/>
              <a:gd name="connsiteX9" fmla="*/ 3748483 w 7964489"/>
              <a:gd name="connsiteY9" fmla="*/ 598267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64489" h="6858000">
                <a:moveTo>
                  <a:pt x="7895557" y="1035541"/>
                </a:moveTo>
                <a:lnTo>
                  <a:pt x="6561027" y="6858000"/>
                </a:lnTo>
                <a:lnTo>
                  <a:pt x="3421268" y="6858000"/>
                </a:lnTo>
                <a:close/>
                <a:moveTo>
                  <a:pt x="4816845" y="380744"/>
                </a:moveTo>
                <a:lnTo>
                  <a:pt x="3224260" y="6858000"/>
                </a:lnTo>
                <a:lnTo>
                  <a:pt x="0" y="6858000"/>
                </a:lnTo>
                <a:close/>
                <a:moveTo>
                  <a:pt x="5167647" y="0"/>
                </a:moveTo>
                <a:lnTo>
                  <a:pt x="7964489" y="0"/>
                </a:lnTo>
                <a:lnTo>
                  <a:pt x="7964489" y="581734"/>
                </a:lnTo>
                <a:lnTo>
                  <a:pt x="3748483" y="59826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5401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F79DA6E-C333-45BB-ABFC-1B567DA0BFEA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52BCAAC-80AC-48BC-AACC-0512DECB3B8E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AE83F4D5-2B2F-4060-8579-3D6D47C3B5C9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894459C-F0AA-428E-81C7-01B1779992A5}"/>
              </a:ext>
            </a:extLst>
          </p:cNvPr>
          <p:cNvSpPr/>
          <p:nvPr userDrawn="1"/>
        </p:nvSpPr>
        <p:spPr>
          <a:xfrm>
            <a:off x="9162634" y="6483782"/>
            <a:ext cx="2800767" cy="3657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Living Sports Healthy Life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Graphic 10">
            <a:extLst>
              <a:ext uri="{FF2B5EF4-FFF2-40B4-BE49-F238E27FC236}">
                <a16:creationId xmlns="" xmlns:a16="http://schemas.microsoft.com/office/drawing/2014/main" id="{68F1FB5C-9360-4E55-A7B6-64DE491B3CB0}"/>
              </a:ext>
            </a:extLst>
          </p:cNvPr>
          <p:cNvSpPr/>
          <p:nvPr userDrawn="1"/>
        </p:nvSpPr>
        <p:spPr>
          <a:xfrm flipH="1">
            <a:off x="10896600" y="5624055"/>
            <a:ext cx="1068843" cy="965339"/>
          </a:xfrm>
          <a:custGeom>
            <a:avLst/>
            <a:gdLst>
              <a:gd name="connsiteX0" fmla="*/ 44313 w 2823151"/>
              <a:gd name="connsiteY0" fmla="*/ 2550154 h 2549768"/>
              <a:gd name="connsiteX1" fmla="*/ 734 w 2823151"/>
              <a:gd name="connsiteY1" fmla="*/ 2446485 h 2549768"/>
              <a:gd name="connsiteX2" fmla="*/ 10208 w 2823151"/>
              <a:gd name="connsiteY2" fmla="*/ 2351478 h 2549768"/>
              <a:gd name="connsiteX3" fmla="*/ 13185 w 2823151"/>
              <a:gd name="connsiteY3" fmla="*/ 2327388 h 2549768"/>
              <a:gd name="connsiteX4" fmla="*/ 1817 w 2823151"/>
              <a:gd name="connsiteY4" fmla="*/ 2133313 h 2549768"/>
              <a:gd name="connsiteX5" fmla="*/ 14268 w 2823151"/>
              <a:gd name="connsiteY5" fmla="*/ 2059960 h 2549768"/>
              <a:gd name="connsiteX6" fmla="*/ 74899 w 2823151"/>
              <a:gd name="connsiteY6" fmla="*/ 2046426 h 2549768"/>
              <a:gd name="connsiteX7" fmla="*/ 101967 w 2823151"/>
              <a:gd name="connsiteY7" fmla="*/ 2051840 h 2549768"/>
              <a:gd name="connsiteX8" fmla="*/ 125245 w 2823151"/>
              <a:gd name="connsiteY8" fmla="*/ 2058336 h 2549768"/>
              <a:gd name="connsiteX9" fmla="*/ 195079 w 2823151"/>
              <a:gd name="connsiteY9" fmla="*/ 2050486 h 2549768"/>
              <a:gd name="connsiteX10" fmla="*/ 328523 w 2823151"/>
              <a:gd name="connsiteY10" fmla="*/ 1931930 h 2549768"/>
              <a:gd name="connsiteX11" fmla="*/ 403771 w 2823151"/>
              <a:gd name="connsiteY11" fmla="*/ 1852893 h 2549768"/>
              <a:gd name="connsiteX12" fmla="*/ 473064 w 2823151"/>
              <a:gd name="connsiteY12" fmla="*/ 1774668 h 2549768"/>
              <a:gd name="connsiteX13" fmla="*/ 568071 w 2823151"/>
              <a:gd name="connsiteY13" fmla="*/ 1697796 h 2549768"/>
              <a:gd name="connsiteX14" fmla="*/ 649003 w 2823151"/>
              <a:gd name="connsiteY14" fmla="*/ 1653405 h 2549768"/>
              <a:gd name="connsiteX15" fmla="*/ 708823 w 2823151"/>
              <a:gd name="connsiteY15" fmla="*/ 1625255 h 2549768"/>
              <a:gd name="connsiteX16" fmla="*/ 727499 w 2823151"/>
              <a:gd name="connsiteY16" fmla="*/ 1613886 h 2549768"/>
              <a:gd name="connsiteX17" fmla="*/ 795168 w 2823151"/>
              <a:gd name="connsiteY17" fmla="*/ 1552713 h 2549768"/>
              <a:gd name="connsiteX18" fmla="*/ 820341 w 2823151"/>
              <a:gd name="connsiteY18" fmla="*/ 1515631 h 2549768"/>
              <a:gd name="connsiteX19" fmla="*/ 867439 w 2823151"/>
              <a:gd name="connsiteY19" fmla="*/ 1442819 h 2549768"/>
              <a:gd name="connsiteX20" fmla="*/ 981393 w 2823151"/>
              <a:gd name="connsiteY20" fmla="*/ 1296383 h 2549768"/>
              <a:gd name="connsiteX21" fmla="*/ 1016581 w 2823151"/>
              <a:gd name="connsiteY21" fmla="*/ 1263090 h 2549768"/>
              <a:gd name="connsiteX22" fmla="*/ 1046356 w 2823151"/>
              <a:gd name="connsiteY22" fmla="*/ 1222759 h 2549768"/>
              <a:gd name="connsiteX23" fmla="*/ 1065303 w 2823151"/>
              <a:gd name="connsiteY23" fmla="*/ 1157797 h 2549768"/>
              <a:gd name="connsiteX24" fmla="*/ 1114566 w 2823151"/>
              <a:gd name="connsiteY24" fmla="*/ 1020023 h 2549768"/>
              <a:gd name="connsiteX25" fmla="*/ 1167618 w 2823151"/>
              <a:gd name="connsiteY25" fmla="*/ 962910 h 2549768"/>
              <a:gd name="connsiteX26" fmla="*/ 1210385 w 2823151"/>
              <a:gd name="connsiteY26" fmla="*/ 936113 h 2549768"/>
              <a:gd name="connsiteX27" fmla="*/ 1265603 w 2823151"/>
              <a:gd name="connsiteY27" fmla="*/ 900925 h 2549768"/>
              <a:gd name="connsiteX28" fmla="*/ 1275348 w 2823151"/>
              <a:gd name="connsiteY28" fmla="*/ 896053 h 2549768"/>
              <a:gd name="connsiteX29" fmla="*/ 1319738 w 2823151"/>
              <a:gd name="connsiteY29" fmla="*/ 866279 h 2549768"/>
              <a:gd name="connsiteX30" fmla="*/ 1368189 w 2823151"/>
              <a:gd name="connsiteY30" fmla="*/ 823783 h 2549768"/>
              <a:gd name="connsiteX31" fmla="*/ 1397152 w 2823151"/>
              <a:gd name="connsiteY31" fmla="*/ 795362 h 2549768"/>
              <a:gd name="connsiteX32" fmla="*/ 1426926 w 2823151"/>
              <a:gd name="connsiteY32" fmla="*/ 764505 h 2549768"/>
              <a:gd name="connsiteX33" fmla="*/ 1438565 w 2823151"/>
              <a:gd name="connsiteY33" fmla="*/ 753136 h 2549768"/>
              <a:gd name="connsiteX34" fmla="*/ 1474294 w 2823151"/>
              <a:gd name="connsiteY34" fmla="*/ 707121 h 2549768"/>
              <a:gd name="connsiteX35" fmla="*/ 1506234 w 2823151"/>
              <a:gd name="connsiteY35" fmla="*/ 658400 h 2549768"/>
              <a:gd name="connsiteX36" fmla="*/ 1524369 w 2823151"/>
              <a:gd name="connsiteY36" fmla="*/ 635122 h 2549768"/>
              <a:gd name="connsiteX37" fmla="*/ 1642384 w 2823151"/>
              <a:gd name="connsiteY37" fmla="*/ 499784 h 2549768"/>
              <a:gd name="connsiteX38" fmla="*/ 1685151 w 2823151"/>
              <a:gd name="connsiteY38" fmla="*/ 458370 h 2549768"/>
              <a:gd name="connsiteX39" fmla="*/ 1744429 w 2823151"/>
              <a:gd name="connsiteY39" fmla="*/ 385017 h 2549768"/>
              <a:gd name="connsiteX40" fmla="*/ 1738745 w 2823151"/>
              <a:gd name="connsiteY40" fmla="*/ 361739 h 2549768"/>
              <a:gd name="connsiteX41" fmla="*/ 1641031 w 2823151"/>
              <a:gd name="connsiteY41" fmla="*/ 283513 h 2549768"/>
              <a:gd name="connsiteX42" fmla="*/ 1602595 w 2823151"/>
              <a:gd name="connsiteY42" fmla="*/ 248867 h 2549768"/>
              <a:gd name="connsiteX43" fmla="*/ 1585813 w 2823151"/>
              <a:gd name="connsiteY43" fmla="*/ 242912 h 2549768"/>
              <a:gd name="connsiteX44" fmla="*/ 1455076 w 2823151"/>
              <a:gd name="connsiteY44" fmla="*/ 238311 h 2549768"/>
              <a:gd name="connsiteX45" fmla="*/ 1364129 w 2823151"/>
              <a:gd name="connsiteY45" fmla="*/ 221258 h 2549768"/>
              <a:gd name="connsiteX46" fmla="*/ 1182776 w 2823151"/>
              <a:gd name="connsiteY46" fmla="*/ 226401 h 2549768"/>
              <a:gd name="connsiteX47" fmla="*/ 1140010 w 2823151"/>
              <a:gd name="connsiteY47" fmla="*/ 243724 h 2549768"/>
              <a:gd name="connsiteX48" fmla="*/ 1109694 w 2823151"/>
              <a:gd name="connsiteY48" fmla="*/ 255904 h 2549768"/>
              <a:gd name="connsiteX49" fmla="*/ 1039318 w 2823151"/>
              <a:gd name="connsiteY49" fmla="*/ 310852 h 2549768"/>
              <a:gd name="connsiteX50" fmla="*/ 1035258 w 2823151"/>
              <a:gd name="connsiteY50" fmla="*/ 336837 h 2549768"/>
              <a:gd name="connsiteX51" fmla="*/ 1030115 w 2823151"/>
              <a:gd name="connsiteY51" fmla="*/ 348746 h 2549768"/>
              <a:gd name="connsiteX52" fmla="*/ 1007378 w 2823151"/>
              <a:gd name="connsiteY52" fmla="*/ 341438 h 2549768"/>
              <a:gd name="connsiteX53" fmla="*/ 1014686 w 2823151"/>
              <a:gd name="connsiteY53" fmla="*/ 271062 h 2549768"/>
              <a:gd name="connsiteX54" fmla="*/ 1023348 w 2823151"/>
              <a:gd name="connsiteY54" fmla="*/ 249950 h 2549768"/>
              <a:gd name="connsiteX55" fmla="*/ 1017393 w 2823151"/>
              <a:gd name="connsiteY55" fmla="*/ 241017 h 2549768"/>
              <a:gd name="connsiteX56" fmla="*/ 960551 w 2823151"/>
              <a:gd name="connsiteY56" fmla="*/ 236957 h 2549768"/>
              <a:gd name="connsiteX57" fmla="*/ 864461 w 2823151"/>
              <a:gd name="connsiteY57" fmla="*/ 246431 h 2549768"/>
              <a:gd name="connsiteX58" fmla="*/ 850115 w 2823151"/>
              <a:gd name="connsiteY58" fmla="*/ 232085 h 2549768"/>
              <a:gd name="connsiteX59" fmla="*/ 862296 w 2823151"/>
              <a:gd name="connsiteY59" fmla="*/ 212326 h 2549768"/>
              <a:gd name="connsiteX60" fmla="*/ 948371 w 2823151"/>
              <a:gd name="connsiteY60" fmla="*/ 194461 h 2549768"/>
              <a:gd name="connsiteX61" fmla="*/ 962987 w 2823151"/>
              <a:gd name="connsiteY61" fmla="*/ 184446 h 2549768"/>
              <a:gd name="connsiteX62" fmla="*/ 953784 w 2823151"/>
              <a:gd name="connsiteY62" fmla="*/ 182551 h 2549768"/>
              <a:gd name="connsiteX63" fmla="*/ 853634 w 2823151"/>
              <a:gd name="connsiteY63" fmla="*/ 176867 h 2549768"/>
              <a:gd name="connsiteX64" fmla="*/ 836852 w 2823151"/>
              <a:gd name="connsiteY64" fmla="*/ 144115 h 2549768"/>
              <a:gd name="connsiteX65" fmla="*/ 852822 w 2823151"/>
              <a:gd name="connsiteY65" fmla="*/ 138702 h 2549768"/>
              <a:gd name="connsiteX66" fmla="*/ 958657 w 2823151"/>
              <a:gd name="connsiteY66" fmla="*/ 141409 h 2549768"/>
              <a:gd name="connsiteX67" fmla="*/ 970566 w 2823151"/>
              <a:gd name="connsiteY67" fmla="*/ 137890 h 2549768"/>
              <a:gd name="connsiteX68" fmla="*/ 938356 w 2823151"/>
              <a:gd name="connsiteY68" fmla="*/ 128416 h 2549768"/>
              <a:gd name="connsiteX69" fmla="*/ 879078 w 2823151"/>
              <a:gd name="connsiteY69" fmla="*/ 108386 h 2549768"/>
              <a:gd name="connsiteX70" fmla="*/ 869604 w 2823151"/>
              <a:gd name="connsiteY70" fmla="*/ 82130 h 2549768"/>
              <a:gd name="connsiteX71" fmla="*/ 892612 w 2823151"/>
              <a:gd name="connsiteY71" fmla="*/ 72927 h 2549768"/>
              <a:gd name="connsiteX72" fmla="*/ 986536 w 2823151"/>
              <a:gd name="connsiteY72" fmla="*/ 100536 h 2549768"/>
              <a:gd name="connsiteX73" fmla="*/ 995468 w 2823151"/>
              <a:gd name="connsiteY73" fmla="*/ 96747 h 2549768"/>
              <a:gd name="connsiteX74" fmla="*/ 995468 w 2823151"/>
              <a:gd name="connsiteY74" fmla="*/ 87003 h 2549768"/>
              <a:gd name="connsiteX75" fmla="*/ 957574 w 2823151"/>
              <a:gd name="connsiteY75" fmla="*/ 43153 h 2549768"/>
              <a:gd name="connsiteX76" fmla="*/ 943228 w 2823151"/>
              <a:gd name="connsiteY76" fmla="*/ 29619 h 2549768"/>
              <a:gd name="connsiteX77" fmla="*/ 940251 w 2823151"/>
              <a:gd name="connsiteY77" fmla="*/ 6612 h 2549768"/>
              <a:gd name="connsiteX78" fmla="*/ 962987 w 2823151"/>
              <a:gd name="connsiteY78" fmla="*/ 2552 h 2549768"/>
              <a:gd name="connsiteX79" fmla="*/ 975438 w 2823151"/>
              <a:gd name="connsiteY79" fmla="*/ 11484 h 2549768"/>
              <a:gd name="connsiteX80" fmla="*/ 995739 w 2823151"/>
              <a:gd name="connsiteY80" fmla="*/ 29890 h 2549768"/>
              <a:gd name="connsiteX81" fmla="*/ 1100491 w 2823151"/>
              <a:gd name="connsiteY81" fmla="*/ 81318 h 2549768"/>
              <a:gd name="connsiteX82" fmla="*/ 1159498 w 2823151"/>
              <a:gd name="connsiteY82" fmla="*/ 101890 h 2549768"/>
              <a:gd name="connsiteX83" fmla="*/ 1211197 w 2823151"/>
              <a:gd name="connsiteY83" fmla="*/ 106762 h 2549768"/>
              <a:gd name="connsiteX84" fmla="*/ 1399047 w 2823151"/>
              <a:gd name="connsiteY84" fmla="*/ 83484 h 2549768"/>
              <a:gd name="connsiteX85" fmla="*/ 1581753 w 2823151"/>
              <a:gd name="connsiteY85" fmla="*/ 88897 h 2549768"/>
              <a:gd name="connsiteX86" fmla="*/ 1602595 w 2823151"/>
              <a:gd name="connsiteY86" fmla="*/ 90521 h 2549768"/>
              <a:gd name="connsiteX87" fmla="*/ 1643467 w 2823151"/>
              <a:gd name="connsiteY87" fmla="*/ 104055 h 2549768"/>
              <a:gd name="connsiteX88" fmla="*/ 1720610 w 2823151"/>
              <a:gd name="connsiteY88" fmla="*/ 143033 h 2549768"/>
              <a:gd name="connsiteX89" fmla="*/ 1783948 w 2823151"/>
              <a:gd name="connsiteY89" fmla="*/ 173890 h 2549768"/>
              <a:gd name="connsiteX90" fmla="*/ 1796128 w 2823151"/>
              <a:gd name="connsiteY90" fmla="*/ 179032 h 2549768"/>
              <a:gd name="connsiteX91" fmla="*/ 1891135 w 2823151"/>
              <a:gd name="connsiteY91" fmla="*/ 221258 h 2549768"/>
              <a:gd name="connsiteX92" fmla="*/ 1976940 w 2823151"/>
              <a:gd name="connsiteY92" fmla="*/ 261047 h 2549768"/>
              <a:gd name="connsiteX93" fmla="*/ 2044338 w 2823151"/>
              <a:gd name="connsiteY93" fmla="*/ 314370 h 2549768"/>
              <a:gd name="connsiteX94" fmla="*/ 2058955 w 2823151"/>
              <a:gd name="connsiteY94" fmla="*/ 328987 h 2549768"/>
              <a:gd name="connsiteX95" fmla="*/ 2077631 w 2823151"/>
              <a:gd name="connsiteY95" fmla="*/ 321408 h 2549768"/>
              <a:gd name="connsiteX96" fmla="*/ 2105782 w 2823151"/>
              <a:gd name="connsiteY96" fmla="*/ 267002 h 2549768"/>
              <a:gd name="connsiteX97" fmla="*/ 2135556 w 2823151"/>
              <a:gd name="connsiteY97" fmla="*/ 238311 h 2549768"/>
              <a:gd name="connsiteX98" fmla="*/ 2188067 w 2823151"/>
              <a:gd name="connsiteY98" fmla="*/ 213679 h 2549768"/>
              <a:gd name="connsiteX99" fmla="*/ 2326112 w 2823151"/>
              <a:gd name="connsiteY99" fmla="*/ 207724 h 2549768"/>
              <a:gd name="connsiteX100" fmla="*/ 2362382 w 2823151"/>
              <a:gd name="connsiteY100" fmla="*/ 229649 h 2549768"/>
              <a:gd name="connsiteX101" fmla="*/ 2390533 w 2823151"/>
              <a:gd name="connsiteY101" fmla="*/ 244536 h 2549768"/>
              <a:gd name="connsiteX102" fmla="*/ 2411916 w 2823151"/>
              <a:gd name="connsiteY102" fmla="*/ 253198 h 2549768"/>
              <a:gd name="connsiteX103" fmla="*/ 2420578 w 2823151"/>
              <a:gd name="connsiteY103" fmla="*/ 257529 h 2549768"/>
              <a:gd name="connsiteX104" fmla="*/ 2445751 w 2823151"/>
              <a:gd name="connsiteY104" fmla="*/ 280536 h 2549768"/>
              <a:gd name="connsiteX105" fmla="*/ 2459284 w 2823151"/>
              <a:gd name="connsiteY105" fmla="*/ 295423 h 2549768"/>
              <a:gd name="connsiteX106" fmla="*/ 2512608 w 2823151"/>
              <a:gd name="connsiteY106" fmla="*/ 393949 h 2549768"/>
              <a:gd name="connsiteX107" fmla="*/ 2513420 w 2823151"/>
              <a:gd name="connsiteY107" fmla="*/ 403694 h 2549768"/>
              <a:gd name="connsiteX108" fmla="*/ 2502322 w 2823151"/>
              <a:gd name="connsiteY108" fmla="*/ 445107 h 2549768"/>
              <a:gd name="connsiteX109" fmla="*/ 2479856 w 2823151"/>
              <a:gd name="connsiteY109" fmla="*/ 450250 h 2549768"/>
              <a:gd name="connsiteX110" fmla="*/ 2440608 w 2823151"/>
              <a:gd name="connsiteY110" fmla="*/ 445107 h 2549768"/>
              <a:gd name="connsiteX111" fmla="*/ 2433029 w 2823151"/>
              <a:gd name="connsiteY111" fmla="*/ 450520 h 2549768"/>
              <a:gd name="connsiteX112" fmla="*/ 2421931 w 2823151"/>
              <a:gd name="connsiteY112" fmla="*/ 489227 h 2549768"/>
              <a:gd name="connsiteX113" fmla="*/ 2408939 w 2823151"/>
              <a:gd name="connsiteY113" fmla="*/ 500866 h 2549768"/>
              <a:gd name="connsiteX114" fmla="*/ 2397570 w 2823151"/>
              <a:gd name="connsiteY114" fmla="*/ 516836 h 2549768"/>
              <a:gd name="connsiteX115" fmla="*/ 2387826 w 2823151"/>
              <a:gd name="connsiteY115" fmla="*/ 582069 h 2549768"/>
              <a:gd name="connsiteX116" fmla="*/ 2374021 w 2823151"/>
              <a:gd name="connsiteY116" fmla="*/ 593167 h 2549768"/>
              <a:gd name="connsiteX117" fmla="*/ 2364277 w 2823151"/>
              <a:gd name="connsiteY117" fmla="*/ 592625 h 2549768"/>
              <a:gd name="connsiteX118" fmla="*/ 2341811 w 2823151"/>
              <a:gd name="connsiteY118" fmla="*/ 603723 h 2549768"/>
              <a:gd name="connsiteX119" fmla="*/ 2341270 w 2823151"/>
              <a:gd name="connsiteY119" fmla="*/ 604535 h 2549768"/>
              <a:gd name="connsiteX120" fmla="*/ 2299315 w 2823151"/>
              <a:gd name="connsiteY120" fmla="*/ 631873 h 2549768"/>
              <a:gd name="connsiteX121" fmla="*/ 2289300 w 2823151"/>
              <a:gd name="connsiteY121" fmla="*/ 638099 h 2549768"/>
              <a:gd name="connsiteX122" fmla="*/ 2291736 w 2823151"/>
              <a:gd name="connsiteY122" fmla="*/ 645678 h 2549768"/>
              <a:gd name="connsiteX123" fmla="*/ 2317992 w 2823151"/>
              <a:gd name="connsiteY123" fmla="*/ 661648 h 2549768"/>
              <a:gd name="connsiteX124" fmla="*/ 2323946 w 2823151"/>
              <a:gd name="connsiteY124" fmla="*/ 664084 h 2549768"/>
              <a:gd name="connsiteX125" fmla="*/ 2402713 w 2823151"/>
              <a:gd name="connsiteY125" fmla="*/ 711452 h 2549768"/>
              <a:gd name="connsiteX126" fmla="*/ 2434382 w 2823151"/>
              <a:gd name="connsiteY126" fmla="*/ 733106 h 2549768"/>
              <a:gd name="connsiteX127" fmla="*/ 2462803 w 2823151"/>
              <a:gd name="connsiteY127" fmla="*/ 730670 h 2549768"/>
              <a:gd name="connsiteX128" fmla="*/ 2480127 w 2823151"/>
              <a:gd name="connsiteY128" fmla="*/ 715512 h 2549768"/>
              <a:gd name="connsiteX129" fmla="*/ 2562141 w 2823151"/>
              <a:gd name="connsiteY129" fmla="*/ 620505 h 2549768"/>
              <a:gd name="connsiteX130" fmla="*/ 2633870 w 2823151"/>
              <a:gd name="connsiteY130" fmla="*/ 473799 h 2549768"/>
              <a:gd name="connsiteX131" fmla="*/ 2630893 w 2823151"/>
              <a:gd name="connsiteY131" fmla="*/ 441859 h 2549768"/>
              <a:gd name="connsiteX132" fmla="*/ 2624126 w 2823151"/>
              <a:gd name="connsiteY132" fmla="*/ 424536 h 2549768"/>
              <a:gd name="connsiteX133" fmla="*/ 2606262 w 2823151"/>
              <a:gd name="connsiteY133" fmla="*/ 376355 h 2549768"/>
              <a:gd name="connsiteX134" fmla="*/ 2556728 w 2823151"/>
              <a:gd name="connsiteY134" fmla="*/ 330070 h 2549768"/>
              <a:gd name="connsiteX135" fmla="*/ 2546442 w 2823151"/>
              <a:gd name="connsiteY135" fmla="*/ 317077 h 2549768"/>
              <a:gd name="connsiteX136" fmla="*/ 2559705 w 2823151"/>
              <a:gd name="connsiteY136" fmla="*/ 308416 h 2549768"/>
              <a:gd name="connsiteX137" fmla="*/ 2592728 w 2823151"/>
              <a:gd name="connsiteY137" fmla="*/ 309769 h 2549768"/>
              <a:gd name="connsiteX138" fmla="*/ 2619795 w 2823151"/>
              <a:gd name="connsiteY138" fmla="*/ 326822 h 2549768"/>
              <a:gd name="connsiteX139" fmla="*/ 2658502 w 2823151"/>
              <a:gd name="connsiteY139" fmla="*/ 324386 h 2549768"/>
              <a:gd name="connsiteX140" fmla="*/ 2674201 w 2823151"/>
              <a:gd name="connsiteY140" fmla="*/ 269709 h 2549768"/>
              <a:gd name="connsiteX141" fmla="*/ 2688006 w 2823151"/>
              <a:gd name="connsiteY141" fmla="*/ 212055 h 2549768"/>
              <a:gd name="connsiteX142" fmla="*/ 2711555 w 2823151"/>
              <a:gd name="connsiteY142" fmla="*/ 201769 h 2549768"/>
              <a:gd name="connsiteX143" fmla="*/ 2719675 w 2823151"/>
              <a:gd name="connsiteY143" fmla="*/ 219634 h 2549768"/>
              <a:gd name="connsiteX144" fmla="*/ 2712096 w 2823151"/>
              <a:gd name="connsiteY144" fmla="*/ 257258 h 2549768"/>
              <a:gd name="connsiteX145" fmla="*/ 2724006 w 2823151"/>
              <a:gd name="connsiteY145" fmla="*/ 230732 h 2549768"/>
              <a:gd name="connsiteX146" fmla="*/ 2734833 w 2823151"/>
              <a:gd name="connsiteY146" fmla="*/ 200687 h 2549768"/>
              <a:gd name="connsiteX147" fmla="*/ 2757299 w 2823151"/>
              <a:gd name="connsiteY147" fmla="*/ 193378 h 2549768"/>
              <a:gd name="connsiteX148" fmla="*/ 2765419 w 2823151"/>
              <a:gd name="connsiteY148" fmla="*/ 212055 h 2549768"/>
              <a:gd name="connsiteX149" fmla="*/ 2769479 w 2823151"/>
              <a:gd name="connsiteY149" fmla="*/ 219363 h 2549768"/>
              <a:gd name="connsiteX150" fmla="*/ 2782742 w 2823151"/>
              <a:gd name="connsiteY150" fmla="*/ 238581 h 2549768"/>
              <a:gd name="connsiteX151" fmla="*/ 2770291 w 2823151"/>
              <a:gd name="connsiteY151" fmla="*/ 321137 h 2549768"/>
              <a:gd name="connsiteX152" fmla="*/ 2773269 w 2823151"/>
              <a:gd name="connsiteY152" fmla="*/ 337378 h 2549768"/>
              <a:gd name="connsiteX153" fmla="*/ 2792216 w 2823151"/>
              <a:gd name="connsiteY153" fmla="*/ 290551 h 2549768"/>
              <a:gd name="connsiteX154" fmla="*/ 2798442 w 2823151"/>
              <a:gd name="connsiteY154" fmla="*/ 274310 h 2549768"/>
              <a:gd name="connsiteX155" fmla="*/ 2823885 w 2823151"/>
              <a:gd name="connsiteY155" fmla="*/ 275122 h 2549768"/>
              <a:gd name="connsiteX156" fmla="*/ 2823885 w 2823151"/>
              <a:gd name="connsiteY156" fmla="*/ 297047 h 2549768"/>
              <a:gd name="connsiteX157" fmla="*/ 2799253 w 2823151"/>
              <a:gd name="connsiteY157" fmla="*/ 361468 h 2549768"/>
              <a:gd name="connsiteX158" fmla="*/ 2798171 w 2823151"/>
              <a:gd name="connsiteY158" fmla="*/ 376897 h 2549768"/>
              <a:gd name="connsiteX159" fmla="*/ 2780848 w 2823151"/>
              <a:gd name="connsiteY159" fmla="*/ 438069 h 2549768"/>
              <a:gd name="connsiteX160" fmla="*/ 2745660 w 2823151"/>
              <a:gd name="connsiteY160" fmla="*/ 494641 h 2549768"/>
              <a:gd name="connsiteX161" fmla="*/ 2707224 w 2823151"/>
              <a:gd name="connsiteY161" fmla="*/ 583964 h 2549768"/>
              <a:gd name="connsiteX162" fmla="*/ 2675555 w 2823151"/>
              <a:gd name="connsiteY162" fmla="*/ 675182 h 2549768"/>
              <a:gd name="connsiteX163" fmla="*/ 2616277 w 2823151"/>
              <a:gd name="connsiteY163" fmla="*/ 788054 h 2549768"/>
              <a:gd name="connsiteX164" fmla="*/ 2565389 w 2823151"/>
              <a:gd name="connsiteY164" fmla="*/ 862219 h 2549768"/>
              <a:gd name="connsiteX165" fmla="*/ 2543735 w 2823151"/>
              <a:gd name="connsiteY165" fmla="*/ 891452 h 2549768"/>
              <a:gd name="connsiteX166" fmla="*/ 2494743 w 2823151"/>
              <a:gd name="connsiteY166" fmla="*/ 911752 h 2549768"/>
              <a:gd name="connsiteX167" fmla="*/ 2442773 w 2823151"/>
              <a:gd name="connsiteY167" fmla="*/ 897136 h 2549768"/>
              <a:gd name="connsiteX168" fmla="*/ 2302563 w 2823151"/>
              <a:gd name="connsiteY168" fmla="*/ 851392 h 2549768"/>
              <a:gd name="connsiteX169" fmla="*/ 2193481 w 2823151"/>
              <a:gd name="connsiteY169" fmla="*/ 799693 h 2549768"/>
              <a:gd name="connsiteX170" fmla="*/ 2180759 w 2823151"/>
              <a:gd name="connsiteY170" fmla="*/ 797527 h 2549768"/>
              <a:gd name="connsiteX171" fmla="*/ 2158834 w 2823151"/>
              <a:gd name="connsiteY171" fmla="*/ 789678 h 2549768"/>
              <a:gd name="connsiteX172" fmla="*/ 2109571 w 2823151"/>
              <a:gd name="connsiteY172" fmla="*/ 754490 h 2549768"/>
              <a:gd name="connsiteX173" fmla="*/ 2085481 w 2823151"/>
              <a:gd name="connsiteY173" fmla="*/ 760174 h 2549768"/>
              <a:gd name="connsiteX174" fmla="*/ 2005631 w 2823151"/>
              <a:gd name="connsiteY174" fmla="*/ 818099 h 2549768"/>
              <a:gd name="connsiteX175" fmla="*/ 1927406 w 2823151"/>
              <a:gd name="connsiteY175" fmla="*/ 850850 h 2549768"/>
              <a:gd name="connsiteX176" fmla="*/ 1841331 w 2823151"/>
              <a:gd name="connsiteY176" fmla="*/ 908775 h 2549768"/>
              <a:gd name="connsiteX177" fmla="*/ 1799376 w 2823151"/>
              <a:gd name="connsiteY177" fmla="*/ 936925 h 2549768"/>
              <a:gd name="connsiteX178" fmla="*/ 1723858 w 2823151"/>
              <a:gd name="connsiteY178" fmla="*/ 981858 h 2549768"/>
              <a:gd name="connsiteX179" fmla="*/ 1646444 w 2823151"/>
              <a:gd name="connsiteY179" fmla="*/ 1037887 h 2549768"/>
              <a:gd name="connsiteX180" fmla="*/ 1640219 w 2823151"/>
              <a:gd name="connsiteY180" fmla="*/ 1044925 h 2549768"/>
              <a:gd name="connsiteX181" fmla="*/ 1648339 w 2823151"/>
              <a:gd name="connsiteY181" fmla="*/ 1048444 h 2549768"/>
              <a:gd name="connsiteX182" fmla="*/ 1745512 w 2823151"/>
              <a:gd name="connsiteY182" fmla="*/ 1085256 h 2549768"/>
              <a:gd name="connsiteX183" fmla="*/ 1756339 w 2823151"/>
              <a:gd name="connsiteY183" fmla="*/ 1090669 h 2549768"/>
              <a:gd name="connsiteX184" fmla="*/ 1852429 w 2823151"/>
              <a:gd name="connsiteY184" fmla="*/ 1143722 h 2549768"/>
              <a:gd name="connsiteX185" fmla="*/ 1962865 w 2823151"/>
              <a:gd name="connsiteY185" fmla="*/ 1205165 h 2549768"/>
              <a:gd name="connsiteX186" fmla="*/ 2099827 w 2823151"/>
              <a:gd name="connsiteY186" fmla="*/ 1282849 h 2549768"/>
              <a:gd name="connsiteX187" fmla="*/ 2145571 w 2823151"/>
              <a:gd name="connsiteY187" fmla="*/ 1316413 h 2549768"/>
              <a:gd name="connsiteX188" fmla="*/ 2157751 w 2823151"/>
              <a:gd name="connsiteY188" fmla="*/ 1347541 h 2549768"/>
              <a:gd name="connsiteX189" fmla="*/ 2130954 w 2823151"/>
              <a:gd name="connsiteY189" fmla="*/ 1434428 h 2549768"/>
              <a:gd name="connsiteX190" fmla="*/ 2034052 w 2823151"/>
              <a:gd name="connsiteY190" fmla="*/ 1545405 h 2549768"/>
              <a:gd name="connsiteX191" fmla="*/ 1898985 w 2823151"/>
              <a:gd name="connsiteY191" fmla="*/ 1686157 h 2549768"/>
              <a:gd name="connsiteX192" fmla="*/ 1822654 w 2823151"/>
              <a:gd name="connsiteY192" fmla="*/ 1754367 h 2549768"/>
              <a:gd name="connsiteX193" fmla="*/ 1742264 w 2823151"/>
              <a:gd name="connsiteY193" fmla="*/ 1844231 h 2549768"/>
              <a:gd name="connsiteX194" fmla="*/ 1693813 w 2823151"/>
              <a:gd name="connsiteY194" fmla="*/ 1938968 h 2549768"/>
              <a:gd name="connsiteX195" fmla="*/ 1701933 w 2823151"/>
              <a:gd name="connsiteY195" fmla="*/ 1973073 h 2549768"/>
              <a:gd name="connsiteX196" fmla="*/ 1698685 w 2823151"/>
              <a:gd name="connsiteY196" fmla="*/ 1987419 h 2549768"/>
              <a:gd name="connsiteX197" fmla="*/ 1697602 w 2823151"/>
              <a:gd name="connsiteY197" fmla="*/ 1997434 h 2549768"/>
              <a:gd name="connsiteX198" fmla="*/ 1748489 w 2823151"/>
              <a:gd name="connsiteY198" fmla="*/ 2055629 h 2549768"/>
              <a:gd name="connsiteX199" fmla="*/ 1790444 w 2823151"/>
              <a:gd name="connsiteY199" fmla="*/ 2082697 h 2549768"/>
              <a:gd name="connsiteX200" fmla="*/ 1806143 w 2823151"/>
              <a:gd name="connsiteY200" fmla="*/ 2100020 h 2549768"/>
              <a:gd name="connsiteX201" fmla="*/ 1818865 w 2823151"/>
              <a:gd name="connsiteY201" fmla="*/ 2107058 h 2549768"/>
              <a:gd name="connsiteX202" fmla="*/ 1877331 w 2823151"/>
              <a:gd name="connsiteY202" fmla="*/ 2117885 h 2549768"/>
              <a:gd name="connsiteX203" fmla="*/ 1909541 w 2823151"/>
              <a:gd name="connsiteY203" fmla="*/ 2160652 h 2549768"/>
              <a:gd name="connsiteX204" fmla="*/ 1883015 w 2823151"/>
              <a:gd name="connsiteY204" fmla="*/ 2198005 h 2549768"/>
              <a:gd name="connsiteX205" fmla="*/ 1818594 w 2823151"/>
              <a:gd name="connsiteY205" fmla="*/ 2210997 h 2549768"/>
              <a:gd name="connsiteX206" fmla="*/ 1755797 w 2823151"/>
              <a:gd name="connsiteY206" fmla="*/ 2209373 h 2549768"/>
              <a:gd name="connsiteX207" fmla="*/ 1685422 w 2823151"/>
              <a:gd name="connsiteY207" fmla="*/ 2189614 h 2549768"/>
              <a:gd name="connsiteX208" fmla="*/ 1546294 w 2823151"/>
              <a:gd name="connsiteY208" fmla="*/ 2131960 h 2549768"/>
              <a:gd name="connsiteX209" fmla="*/ 1471588 w 2823151"/>
              <a:gd name="connsiteY209" fmla="*/ 2105975 h 2549768"/>
              <a:gd name="connsiteX210" fmla="*/ 1412310 w 2823151"/>
              <a:gd name="connsiteY210" fmla="*/ 2073223 h 2549768"/>
              <a:gd name="connsiteX211" fmla="*/ 1397964 w 2823151"/>
              <a:gd name="connsiteY211" fmla="*/ 2052652 h 2549768"/>
              <a:gd name="connsiteX212" fmla="*/ 1405813 w 2823151"/>
              <a:gd name="connsiteY212" fmla="*/ 2032622 h 2549768"/>
              <a:gd name="connsiteX213" fmla="*/ 1437482 w 2823151"/>
              <a:gd name="connsiteY213" fmla="*/ 1993644 h 2549768"/>
              <a:gd name="connsiteX214" fmla="*/ 1459407 w 2823151"/>
              <a:gd name="connsiteY214" fmla="*/ 1950878 h 2549768"/>
              <a:gd name="connsiteX215" fmla="*/ 1481061 w 2823151"/>
              <a:gd name="connsiteY215" fmla="*/ 1913795 h 2549768"/>
              <a:gd name="connsiteX216" fmla="*/ 1501633 w 2823151"/>
              <a:gd name="connsiteY216" fmla="*/ 1904863 h 2549768"/>
              <a:gd name="connsiteX217" fmla="*/ 1514084 w 2823151"/>
              <a:gd name="connsiteY217" fmla="*/ 1901344 h 2549768"/>
              <a:gd name="connsiteX218" fmla="*/ 1532219 w 2823151"/>
              <a:gd name="connsiteY218" fmla="*/ 1878066 h 2549768"/>
              <a:gd name="connsiteX219" fmla="*/ 1558475 w 2823151"/>
              <a:gd name="connsiteY219" fmla="*/ 1840171 h 2549768"/>
              <a:gd name="connsiteX220" fmla="*/ 1610174 w 2823151"/>
              <a:gd name="connsiteY220" fmla="*/ 1774126 h 2549768"/>
              <a:gd name="connsiteX221" fmla="*/ 1668369 w 2823151"/>
              <a:gd name="connsiteY221" fmla="*/ 1683720 h 2549768"/>
              <a:gd name="connsiteX222" fmla="*/ 1711407 w 2823151"/>
              <a:gd name="connsiteY222" fmla="*/ 1613345 h 2549768"/>
              <a:gd name="connsiteX223" fmla="*/ 1746594 w 2823151"/>
              <a:gd name="connsiteY223" fmla="*/ 1547300 h 2549768"/>
              <a:gd name="connsiteX224" fmla="*/ 1775557 w 2823151"/>
              <a:gd name="connsiteY224" fmla="*/ 1502097 h 2549768"/>
              <a:gd name="connsiteX225" fmla="*/ 1844309 w 2823151"/>
              <a:gd name="connsiteY225" fmla="*/ 1426037 h 2549768"/>
              <a:gd name="connsiteX226" fmla="*/ 1841060 w 2823151"/>
              <a:gd name="connsiteY226" fmla="*/ 1414668 h 2549768"/>
              <a:gd name="connsiteX227" fmla="*/ 1708700 w 2823151"/>
              <a:gd name="connsiteY227" fmla="*/ 1392744 h 2549768"/>
              <a:gd name="connsiteX228" fmla="*/ 1590685 w 2823151"/>
              <a:gd name="connsiteY228" fmla="*/ 1377315 h 2549768"/>
              <a:gd name="connsiteX229" fmla="*/ 1555497 w 2823151"/>
              <a:gd name="connsiteY229" fmla="*/ 1368383 h 2549768"/>
              <a:gd name="connsiteX230" fmla="*/ 1440460 w 2823151"/>
              <a:gd name="connsiteY230" fmla="*/ 1338067 h 2549768"/>
              <a:gd name="connsiteX231" fmla="*/ 1413122 w 2823151"/>
              <a:gd name="connsiteY231" fmla="*/ 1329406 h 2549768"/>
              <a:gd name="connsiteX232" fmla="*/ 1398505 w 2823151"/>
              <a:gd name="connsiteY232" fmla="*/ 1331030 h 2549768"/>
              <a:gd name="connsiteX233" fmla="*/ 1299438 w 2823151"/>
              <a:gd name="connsiteY233" fmla="*/ 1406007 h 2549768"/>
              <a:gd name="connsiteX234" fmla="*/ 1222024 w 2823151"/>
              <a:gd name="connsiteY234" fmla="*/ 1480713 h 2549768"/>
              <a:gd name="connsiteX235" fmla="*/ 1162476 w 2823151"/>
              <a:gd name="connsiteY235" fmla="*/ 1534578 h 2549768"/>
              <a:gd name="connsiteX236" fmla="*/ 1090746 w 2823151"/>
              <a:gd name="connsiteY236" fmla="*/ 1594668 h 2549768"/>
              <a:gd name="connsiteX237" fmla="*/ 939168 w 2823151"/>
              <a:gd name="connsiteY237" fmla="*/ 1706999 h 2549768"/>
              <a:gd name="connsiteX238" fmla="*/ 886386 w 2823151"/>
              <a:gd name="connsiteY238" fmla="*/ 1748141 h 2549768"/>
              <a:gd name="connsiteX239" fmla="*/ 768642 w 2823151"/>
              <a:gd name="connsiteY239" fmla="*/ 1825284 h 2549768"/>
              <a:gd name="connsiteX240" fmla="*/ 711259 w 2823151"/>
              <a:gd name="connsiteY240" fmla="*/ 1855058 h 2549768"/>
              <a:gd name="connsiteX241" fmla="*/ 632221 w 2823151"/>
              <a:gd name="connsiteY241" fmla="*/ 1908111 h 2549768"/>
              <a:gd name="connsiteX242" fmla="*/ 586477 w 2823151"/>
              <a:gd name="connsiteY242" fmla="*/ 1940592 h 2549768"/>
              <a:gd name="connsiteX243" fmla="*/ 505815 w 2823151"/>
              <a:gd name="connsiteY243" fmla="*/ 1995539 h 2549768"/>
              <a:gd name="connsiteX244" fmla="*/ 418387 w 2823151"/>
              <a:gd name="connsiteY244" fmla="*/ 2056712 h 2549768"/>
              <a:gd name="connsiteX245" fmla="*/ 321214 w 2823151"/>
              <a:gd name="connsiteY245" fmla="*/ 2154697 h 2549768"/>
              <a:gd name="connsiteX246" fmla="*/ 290357 w 2823151"/>
              <a:gd name="connsiteY246" fmla="*/ 2183930 h 2549768"/>
              <a:gd name="connsiteX247" fmla="*/ 275741 w 2823151"/>
              <a:gd name="connsiteY247" fmla="*/ 2200170 h 2549768"/>
              <a:gd name="connsiteX248" fmla="*/ 237034 w 2823151"/>
              <a:gd name="connsiteY248" fmla="*/ 2243208 h 2549768"/>
              <a:gd name="connsiteX249" fmla="*/ 233786 w 2823151"/>
              <a:gd name="connsiteY249" fmla="*/ 2257283 h 2549768"/>
              <a:gd name="connsiteX250" fmla="*/ 219170 w 2823151"/>
              <a:gd name="connsiteY250" fmla="*/ 2286516 h 2549768"/>
              <a:gd name="connsiteX251" fmla="*/ 201034 w 2823151"/>
              <a:gd name="connsiteY251" fmla="*/ 2304381 h 2549768"/>
              <a:gd name="connsiteX252" fmla="*/ 177756 w 2823151"/>
              <a:gd name="connsiteY252" fmla="*/ 2340110 h 2549768"/>
              <a:gd name="connsiteX253" fmla="*/ 165576 w 2823151"/>
              <a:gd name="connsiteY253" fmla="*/ 2359328 h 2549768"/>
              <a:gd name="connsiteX254" fmla="*/ 162869 w 2823151"/>
              <a:gd name="connsiteY254" fmla="*/ 2363929 h 2549768"/>
              <a:gd name="connsiteX255" fmla="*/ 148252 w 2823151"/>
              <a:gd name="connsiteY255" fmla="*/ 2394516 h 2549768"/>
              <a:gd name="connsiteX256" fmla="*/ 136884 w 2823151"/>
              <a:gd name="connsiteY256" fmla="*/ 2424831 h 2549768"/>
              <a:gd name="connsiteX257" fmla="*/ 101155 w 2823151"/>
              <a:gd name="connsiteY257" fmla="*/ 2504139 h 2549768"/>
              <a:gd name="connsiteX258" fmla="*/ 99260 w 2823151"/>
              <a:gd name="connsiteY258" fmla="*/ 2511718 h 2549768"/>
              <a:gd name="connsiteX259" fmla="*/ 70298 w 2823151"/>
              <a:gd name="connsiteY259" fmla="*/ 2548530 h 2549768"/>
              <a:gd name="connsiteX260" fmla="*/ 44313 w 2823151"/>
              <a:gd name="connsiteY260" fmla="*/ 2550154 h 254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823151" h="2549768">
                <a:moveTo>
                  <a:pt x="44313" y="2550154"/>
                </a:moveTo>
                <a:cubicBezTo>
                  <a:pt x="8584" y="2524711"/>
                  <a:pt x="3982" y="2485463"/>
                  <a:pt x="734" y="2446485"/>
                </a:cubicBezTo>
                <a:cubicBezTo>
                  <a:pt x="-1973" y="2414546"/>
                  <a:pt x="3170" y="2382606"/>
                  <a:pt x="10208" y="2351478"/>
                </a:cubicBezTo>
                <a:cubicBezTo>
                  <a:pt x="11832" y="2343629"/>
                  <a:pt x="12644" y="2335508"/>
                  <a:pt x="13185" y="2327388"/>
                </a:cubicBezTo>
                <a:cubicBezTo>
                  <a:pt x="18599" y="2259178"/>
                  <a:pt x="1005" y="2201794"/>
                  <a:pt x="1817" y="2133313"/>
                </a:cubicBezTo>
                <a:cubicBezTo>
                  <a:pt x="2087" y="2108411"/>
                  <a:pt x="3711" y="2083238"/>
                  <a:pt x="14268" y="2059960"/>
                </a:cubicBezTo>
                <a:cubicBezTo>
                  <a:pt x="24283" y="2037494"/>
                  <a:pt x="57847" y="2028562"/>
                  <a:pt x="74899" y="2046426"/>
                </a:cubicBezTo>
                <a:cubicBezTo>
                  <a:pt x="81125" y="2052923"/>
                  <a:pt x="92764" y="2051569"/>
                  <a:pt x="101967" y="2051840"/>
                </a:cubicBezTo>
                <a:cubicBezTo>
                  <a:pt x="110087" y="2052110"/>
                  <a:pt x="117937" y="2055088"/>
                  <a:pt x="125245" y="2058336"/>
                </a:cubicBezTo>
                <a:cubicBezTo>
                  <a:pt x="150147" y="2069163"/>
                  <a:pt x="173967" y="2064020"/>
                  <a:pt x="195079" y="2050486"/>
                </a:cubicBezTo>
                <a:cubicBezTo>
                  <a:pt x="245966" y="2018547"/>
                  <a:pt x="288733" y="1977133"/>
                  <a:pt x="328523" y="1931930"/>
                </a:cubicBezTo>
                <a:cubicBezTo>
                  <a:pt x="352613" y="1904592"/>
                  <a:pt x="376974" y="1877524"/>
                  <a:pt x="403771" y="1852893"/>
                </a:cubicBezTo>
                <a:cubicBezTo>
                  <a:pt x="429485" y="1829074"/>
                  <a:pt x="451410" y="1802006"/>
                  <a:pt x="473064" y="1774668"/>
                </a:cubicBezTo>
                <a:cubicBezTo>
                  <a:pt x="499049" y="1741916"/>
                  <a:pt x="530447" y="1716202"/>
                  <a:pt x="568071" y="1697796"/>
                </a:cubicBezTo>
                <a:cubicBezTo>
                  <a:pt x="595680" y="1684262"/>
                  <a:pt x="622206" y="1668563"/>
                  <a:pt x="649003" y="1653405"/>
                </a:cubicBezTo>
                <a:cubicBezTo>
                  <a:pt x="667950" y="1642578"/>
                  <a:pt x="689334" y="1635811"/>
                  <a:pt x="708823" y="1625255"/>
                </a:cubicBezTo>
                <a:cubicBezTo>
                  <a:pt x="715319" y="1621736"/>
                  <a:pt x="722356" y="1618758"/>
                  <a:pt x="727499" y="1613886"/>
                </a:cubicBezTo>
                <a:cubicBezTo>
                  <a:pt x="750236" y="1593585"/>
                  <a:pt x="774326" y="1574909"/>
                  <a:pt x="795168" y="1552713"/>
                </a:cubicBezTo>
                <a:cubicBezTo>
                  <a:pt x="805454" y="1541886"/>
                  <a:pt x="811950" y="1528082"/>
                  <a:pt x="820341" y="1515631"/>
                </a:cubicBezTo>
                <a:cubicBezTo>
                  <a:pt x="836582" y="1491811"/>
                  <a:pt x="852552" y="1467450"/>
                  <a:pt x="867439" y="1442819"/>
                </a:cubicBezTo>
                <a:cubicBezTo>
                  <a:pt x="899649" y="1389496"/>
                  <a:pt x="935108" y="1338879"/>
                  <a:pt x="981393" y="1296383"/>
                </a:cubicBezTo>
                <a:cubicBezTo>
                  <a:pt x="993303" y="1285556"/>
                  <a:pt x="1004671" y="1273917"/>
                  <a:pt x="1016581" y="1263090"/>
                </a:cubicBezTo>
                <a:cubicBezTo>
                  <a:pt x="1029303" y="1251451"/>
                  <a:pt x="1035258" y="1235210"/>
                  <a:pt x="1046356" y="1222759"/>
                </a:cubicBezTo>
                <a:cubicBezTo>
                  <a:pt x="1063137" y="1203812"/>
                  <a:pt x="1060431" y="1179722"/>
                  <a:pt x="1065303" y="1157797"/>
                </a:cubicBezTo>
                <a:cubicBezTo>
                  <a:pt x="1075859" y="1109617"/>
                  <a:pt x="1086686" y="1061707"/>
                  <a:pt x="1114566" y="1020023"/>
                </a:cubicBezTo>
                <a:cubicBezTo>
                  <a:pt x="1129182" y="998098"/>
                  <a:pt x="1147588" y="979963"/>
                  <a:pt x="1167618" y="962910"/>
                </a:cubicBezTo>
                <a:cubicBezTo>
                  <a:pt x="1180611" y="951813"/>
                  <a:pt x="1196851" y="945858"/>
                  <a:pt x="1210385" y="936113"/>
                </a:cubicBezTo>
                <a:cubicBezTo>
                  <a:pt x="1228250" y="923392"/>
                  <a:pt x="1248280" y="914189"/>
                  <a:pt x="1265603" y="900925"/>
                </a:cubicBezTo>
                <a:cubicBezTo>
                  <a:pt x="1268581" y="898760"/>
                  <a:pt x="1271558" y="896865"/>
                  <a:pt x="1275348" y="896053"/>
                </a:cubicBezTo>
                <a:cubicBezTo>
                  <a:pt x="1294565" y="892805"/>
                  <a:pt x="1305934" y="878459"/>
                  <a:pt x="1319738" y="866279"/>
                </a:cubicBezTo>
                <a:cubicBezTo>
                  <a:pt x="1335708" y="851933"/>
                  <a:pt x="1346806" y="831632"/>
                  <a:pt x="1368189" y="823783"/>
                </a:cubicBezTo>
                <a:cubicBezTo>
                  <a:pt x="1382265" y="818640"/>
                  <a:pt x="1391197" y="808084"/>
                  <a:pt x="1397152" y="795362"/>
                </a:cubicBezTo>
                <a:cubicBezTo>
                  <a:pt x="1403648" y="781557"/>
                  <a:pt x="1412310" y="770189"/>
                  <a:pt x="1426926" y="764505"/>
                </a:cubicBezTo>
                <a:cubicBezTo>
                  <a:pt x="1432610" y="762339"/>
                  <a:pt x="1436400" y="757467"/>
                  <a:pt x="1438565" y="753136"/>
                </a:cubicBezTo>
                <a:cubicBezTo>
                  <a:pt x="1447497" y="735272"/>
                  <a:pt x="1462926" y="723091"/>
                  <a:pt x="1474294" y="707121"/>
                </a:cubicBezTo>
                <a:cubicBezTo>
                  <a:pt x="1485663" y="691422"/>
                  <a:pt x="1494324" y="673828"/>
                  <a:pt x="1506234" y="658400"/>
                </a:cubicBezTo>
                <a:cubicBezTo>
                  <a:pt x="1512189" y="650550"/>
                  <a:pt x="1517332" y="642159"/>
                  <a:pt x="1524369" y="635122"/>
                </a:cubicBezTo>
                <a:cubicBezTo>
                  <a:pt x="1566053" y="592084"/>
                  <a:pt x="1603136" y="544986"/>
                  <a:pt x="1642384" y="499784"/>
                </a:cubicBezTo>
                <a:cubicBezTo>
                  <a:pt x="1655377" y="484626"/>
                  <a:pt x="1669452" y="470551"/>
                  <a:pt x="1685151" y="458370"/>
                </a:cubicBezTo>
                <a:cubicBezTo>
                  <a:pt x="1710595" y="438340"/>
                  <a:pt x="1727647" y="411814"/>
                  <a:pt x="1744429" y="385017"/>
                </a:cubicBezTo>
                <a:cubicBezTo>
                  <a:pt x="1750655" y="374731"/>
                  <a:pt x="1748760" y="368506"/>
                  <a:pt x="1738745" y="361739"/>
                </a:cubicBezTo>
                <a:cubicBezTo>
                  <a:pt x="1703557" y="338731"/>
                  <a:pt x="1671076" y="312746"/>
                  <a:pt x="1641031" y="283513"/>
                </a:cubicBezTo>
                <a:cubicBezTo>
                  <a:pt x="1628850" y="271333"/>
                  <a:pt x="1615046" y="260777"/>
                  <a:pt x="1602595" y="248867"/>
                </a:cubicBezTo>
                <a:cubicBezTo>
                  <a:pt x="1597723" y="244265"/>
                  <a:pt x="1592580" y="242641"/>
                  <a:pt x="1585813" y="242912"/>
                </a:cubicBezTo>
                <a:cubicBezTo>
                  <a:pt x="1542234" y="244536"/>
                  <a:pt x="1498384" y="246701"/>
                  <a:pt x="1455076" y="238311"/>
                </a:cubicBezTo>
                <a:cubicBezTo>
                  <a:pt x="1424761" y="232356"/>
                  <a:pt x="1394716" y="224235"/>
                  <a:pt x="1364129" y="221258"/>
                </a:cubicBezTo>
                <a:cubicBezTo>
                  <a:pt x="1303769" y="215574"/>
                  <a:pt x="1243137" y="216656"/>
                  <a:pt x="1182776" y="226401"/>
                </a:cubicBezTo>
                <a:cubicBezTo>
                  <a:pt x="1167077" y="228837"/>
                  <a:pt x="1152190" y="230732"/>
                  <a:pt x="1140010" y="243724"/>
                </a:cubicBezTo>
                <a:cubicBezTo>
                  <a:pt x="1132972" y="251303"/>
                  <a:pt x="1119979" y="252386"/>
                  <a:pt x="1109694" y="255904"/>
                </a:cubicBezTo>
                <a:cubicBezTo>
                  <a:pt x="1080190" y="266461"/>
                  <a:pt x="1055559" y="283513"/>
                  <a:pt x="1039318" y="310852"/>
                </a:cubicBezTo>
                <a:cubicBezTo>
                  <a:pt x="1034716" y="318431"/>
                  <a:pt x="1036070" y="327904"/>
                  <a:pt x="1035258" y="336837"/>
                </a:cubicBezTo>
                <a:cubicBezTo>
                  <a:pt x="1034716" y="341167"/>
                  <a:pt x="1038777" y="348476"/>
                  <a:pt x="1030115" y="348746"/>
                </a:cubicBezTo>
                <a:cubicBezTo>
                  <a:pt x="1021724" y="349017"/>
                  <a:pt x="1010356" y="353077"/>
                  <a:pt x="1007378" y="341438"/>
                </a:cubicBezTo>
                <a:cubicBezTo>
                  <a:pt x="1001423" y="317348"/>
                  <a:pt x="993574" y="292716"/>
                  <a:pt x="1014686" y="271062"/>
                </a:cubicBezTo>
                <a:cubicBezTo>
                  <a:pt x="1020100" y="265378"/>
                  <a:pt x="1021453" y="257258"/>
                  <a:pt x="1023348" y="249950"/>
                </a:cubicBezTo>
                <a:cubicBezTo>
                  <a:pt x="1024972" y="244536"/>
                  <a:pt x="1020912" y="242912"/>
                  <a:pt x="1017393" y="241017"/>
                </a:cubicBezTo>
                <a:cubicBezTo>
                  <a:pt x="998987" y="231002"/>
                  <a:pt x="979228" y="231544"/>
                  <a:pt x="960551" y="236957"/>
                </a:cubicBezTo>
                <a:cubicBezTo>
                  <a:pt x="928882" y="246160"/>
                  <a:pt x="896942" y="246701"/>
                  <a:pt x="864461" y="246431"/>
                </a:cubicBezTo>
                <a:cubicBezTo>
                  <a:pt x="854988" y="246431"/>
                  <a:pt x="850386" y="241288"/>
                  <a:pt x="850115" y="232085"/>
                </a:cubicBezTo>
                <a:cubicBezTo>
                  <a:pt x="849845" y="222882"/>
                  <a:pt x="849845" y="213408"/>
                  <a:pt x="862296" y="212326"/>
                </a:cubicBezTo>
                <a:cubicBezTo>
                  <a:pt x="891800" y="209619"/>
                  <a:pt x="919679" y="200416"/>
                  <a:pt x="948371" y="194461"/>
                </a:cubicBezTo>
                <a:cubicBezTo>
                  <a:pt x="954326" y="193378"/>
                  <a:pt x="960822" y="191754"/>
                  <a:pt x="962987" y="184446"/>
                </a:cubicBezTo>
                <a:cubicBezTo>
                  <a:pt x="960551" y="181198"/>
                  <a:pt x="956762" y="182551"/>
                  <a:pt x="953784" y="182551"/>
                </a:cubicBezTo>
                <a:cubicBezTo>
                  <a:pt x="920221" y="182822"/>
                  <a:pt x="886927" y="180115"/>
                  <a:pt x="853634" y="176867"/>
                </a:cubicBezTo>
                <a:cubicBezTo>
                  <a:pt x="837123" y="175243"/>
                  <a:pt x="828461" y="158190"/>
                  <a:pt x="836852" y="144115"/>
                </a:cubicBezTo>
                <a:cubicBezTo>
                  <a:pt x="840642" y="137890"/>
                  <a:pt x="847138" y="138702"/>
                  <a:pt x="852822" y="138702"/>
                </a:cubicBezTo>
                <a:cubicBezTo>
                  <a:pt x="888010" y="138972"/>
                  <a:pt x="923469" y="138972"/>
                  <a:pt x="958657" y="141409"/>
                </a:cubicBezTo>
                <a:cubicBezTo>
                  <a:pt x="962446" y="141679"/>
                  <a:pt x="966777" y="143574"/>
                  <a:pt x="970566" y="137890"/>
                </a:cubicBezTo>
                <a:cubicBezTo>
                  <a:pt x="959739" y="133288"/>
                  <a:pt x="948641" y="132206"/>
                  <a:pt x="938356" y="128416"/>
                </a:cubicBezTo>
                <a:cubicBezTo>
                  <a:pt x="918867" y="121108"/>
                  <a:pt x="898025" y="117318"/>
                  <a:pt x="879078" y="108386"/>
                </a:cubicBezTo>
                <a:cubicBezTo>
                  <a:pt x="867168" y="102702"/>
                  <a:pt x="864461" y="94852"/>
                  <a:pt x="869604" y="82130"/>
                </a:cubicBezTo>
                <a:cubicBezTo>
                  <a:pt x="873935" y="71303"/>
                  <a:pt x="880702" y="67514"/>
                  <a:pt x="892612" y="72927"/>
                </a:cubicBezTo>
                <a:cubicBezTo>
                  <a:pt x="922657" y="86732"/>
                  <a:pt x="956762" y="86191"/>
                  <a:pt x="986536" y="100536"/>
                </a:cubicBezTo>
                <a:cubicBezTo>
                  <a:pt x="991408" y="102973"/>
                  <a:pt x="993032" y="99454"/>
                  <a:pt x="995468" y="96747"/>
                </a:cubicBezTo>
                <a:cubicBezTo>
                  <a:pt x="998446" y="93499"/>
                  <a:pt x="998175" y="90792"/>
                  <a:pt x="995468" y="87003"/>
                </a:cubicBezTo>
                <a:cubicBezTo>
                  <a:pt x="983829" y="71303"/>
                  <a:pt x="970837" y="56958"/>
                  <a:pt x="957574" y="43153"/>
                </a:cubicBezTo>
                <a:cubicBezTo>
                  <a:pt x="952972" y="38281"/>
                  <a:pt x="947829" y="34221"/>
                  <a:pt x="943228" y="29619"/>
                </a:cubicBezTo>
                <a:cubicBezTo>
                  <a:pt x="936190" y="22852"/>
                  <a:pt x="935108" y="14191"/>
                  <a:pt x="940251" y="6612"/>
                </a:cubicBezTo>
                <a:cubicBezTo>
                  <a:pt x="945935" y="-1508"/>
                  <a:pt x="954867" y="-1238"/>
                  <a:pt x="962987" y="2552"/>
                </a:cubicBezTo>
                <a:cubicBezTo>
                  <a:pt x="967589" y="4717"/>
                  <a:pt x="971649" y="8236"/>
                  <a:pt x="975438" y="11484"/>
                </a:cubicBezTo>
                <a:cubicBezTo>
                  <a:pt x="982476" y="17439"/>
                  <a:pt x="988972" y="23935"/>
                  <a:pt x="995739" y="29890"/>
                </a:cubicBezTo>
                <a:cubicBezTo>
                  <a:pt x="1040942" y="70221"/>
                  <a:pt x="1040942" y="69950"/>
                  <a:pt x="1100491" y="81318"/>
                </a:cubicBezTo>
                <a:cubicBezTo>
                  <a:pt x="1121062" y="85108"/>
                  <a:pt x="1141092" y="91063"/>
                  <a:pt x="1159498" y="101890"/>
                </a:cubicBezTo>
                <a:cubicBezTo>
                  <a:pt x="1175468" y="111363"/>
                  <a:pt x="1193603" y="109469"/>
                  <a:pt x="1211197" y="106762"/>
                </a:cubicBezTo>
                <a:cubicBezTo>
                  <a:pt x="1273723" y="97559"/>
                  <a:pt x="1336250" y="88356"/>
                  <a:pt x="1399047" y="83484"/>
                </a:cubicBezTo>
                <a:cubicBezTo>
                  <a:pt x="1459949" y="78882"/>
                  <a:pt x="1521121" y="82401"/>
                  <a:pt x="1581753" y="88897"/>
                </a:cubicBezTo>
                <a:cubicBezTo>
                  <a:pt x="1588790" y="89709"/>
                  <a:pt x="1595557" y="90521"/>
                  <a:pt x="1602595" y="90521"/>
                </a:cubicBezTo>
                <a:cubicBezTo>
                  <a:pt x="1617753" y="90251"/>
                  <a:pt x="1631287" y="94311"/>
                  <a:pt x="1643467" y="104055"/>
                </a:cubicBezTo>
                <a:cubicBezTo>
                  <a:pt x="1666204" y="122461"/>
                  <a:pt x="1694354" y="131393"/>
                  <a:pt x="1720610" y="143033"/>
                </a:cubicBezTo>
                <a:cubicBezTo>
                  <a:pt x="1741993" y="152506"/>
                  <a:pt x="1762835" y="163604"/>
                  <a:pt x="1783948" y="173890"/>
                </a:cubicBezTo>
                <a:cubicBezTo>
                  <a:pt x="1787737" y="175784"/>
                  <a:pt x="1791797" y="178220"/>
                  <a:pt x="1796128" y="179032"/>
                </a:cubicBezTo>
                <a:cubicBezTo>
                  <a:pt x="1830775" y="186611"/>
                  <a:pt x="1861632" y="202852"/>
                  <a:pt x="1891135" y="221258"/>
                </a:cubicBezTo>
                <a:cubicBezTo>
                  <a:pt x="1918203" y="238040"/>
                  <a:pt x="1948248" y="248055"/>
                  <a:pt x="1976940" y="261047"/>
                </a:cubicBezTo>
                <a:cubicBezTo>
                  <a:pt x="2003737" y="273228"/>
                  <a:pt x="2027015" y="290280"/>
                  <a:pt x="2044338" y="314370"/>
                </a:cubicBezTo>
                <a:cubicBezTo>
                  <a:pt x="2048398" y="320055"/>
                  <a:pt x="2053000" y="325198"/>
                  <a:pt x="2058955" y="328987"/>
                </a:cubicBezTo>
                <a:cubicBezTo>
                  <a:pt x="2065992" y="333859"/>
                  <a:pt x="2077902" y="329799"/>
                  <a:pt x="2077631" y="321408"/>
                </a:cubicBezTo>
                <a:cubicBezTo>
                  <a:pt x="2077090" y="297859"/>
                  <a:pt x="2089270" y="281889"/>
                  <a:pt x="2105782" y="267002"/>
                </a:cubicBezTo>
                <a:cubicBezTo>
                  <a:pt x="2116067" y="257799"/>
                  <a:pt x="2124458" y="246972"/>
                  <a:pt x="2135556" y="238311"/>
                </a:cubicBezTo>
                <a:cubicBezTo>
                  <a:pt x="2151526" y="226130"/>
                  <a:pt x="2169390" y="219634"/>
                  <a:pt x="2188067" y="213679"/>
                </a:cubicBezTo>
                <a:cubicBezTo>
                  <a:pt x="2233541" y="198521"/>
                  <a:pt x="2279826" y="200687"/>
                  <a:pt x="2326112" y="207724"/>
                </a:cubicBezTo>
                <a:cubicBezTo>
                  <a:pt x="2340187" y="209890"/>
                  <a:pt x="2353180" y="215574"/>
                  <a:pt x="2362382" y="229649"/>
                </a:cubicBezTo>
                <a:cubicBezTo>
                  <a:pt x="2367525" y="237769"/>
                  <a:pt x="2378352" y="244536"/>
                  <a:pt x="2390533" y="244536"/>
                </a:cubicBezTo>
                <a:cubicBezTo>
                  <a:pt x="2398924" y="244536"/>
                  <a:pt x="2406773" y="245348"/>
                  <a:pt x="2411916" y="253198"/>
                </a:cubicBezTo>
                <a:cubicBezTo>
                  <a:pt x="2413811" y="255904"/>
                  <a:pt x="2417330" y="257799"/>
                  <a:pt x="2420578" y="257529"/>
                </a:cubicBezTo>
                <a:cubicBezTo>
                  <a:pt x="2437089" y="256446"/>
                  <a:pt x="2441149" y="269168"/>
                  <a:pt x="2445751" y="280536"/>
                </a:cubicBezTo>
                <a:cubicBezTo>
                  <a:pt x="2448728" y="287574"/>
                  <a:pt x="2452518" y="292175"/>
                  <a:pt x="2459284" y="295423"/>
                </a:cubicBezTo>
                <a:cubicBezTo>
                  <a:pt x="2496096" y="313829"/>
                  <a:pt x="2517751" y="351453"/>
                  <a:pt x="2512608" y="393949"/>
                </a:cubicBezTo>
                <a:cubicBezTo>
                  <a:pt x="2512066" y="397468"/>
                  <a:pt x="2512878" y="400445"/>
                  <a:pt x="2513420" y="403694"/>
                </a:cubicBezTo>
                <a:cubicBezTo>
                  <a:pt x="2516939" y="419393"/>
                  <a:pt x="2510442" y="432927"/>
                  <a:pt x="2502322" y="445107"/>
                </a:cubicBezTo>
                <a:cubicBezTo>
                  <a:pt x="2497720" y="452145"/>
                  <a:pt x="2487976" y="452686"/>
                  <a:pt x="2479856" y="450250"/>
                </a:cubicBezTo>
                <a:cubicBezTo>
                  <a:pt x="2466864" y="446460"/>
                  <a:pt x="2453600" y="447272"/>
                  <a:pt x="2440608" y="445107"/>
                </a:cubicBezTo>
                <a:cubicBezTo>
                  <a:pt x="2435736" y="444295"/>
                  <a:pt x="2434112" y="446460"/>
                  <a:pt x="2433029" y="450520"/>
                </a:cubicBezTo>
                <a:cubicBezTo>
                  <a:pt x="2429781" y="463513"/>
                  <a:pt x="2422473" y="475423"/>
                  <a:pt x="2421931" y="489227"/>
                </a:cubicBezTo>
                <a:cubicBezTo>
                  <a:pt x="2421661" y="496535"/>
                  <a:pt x="2415435" y="499513"/>
                  <a:pt x="2408939" y="500866"/>
                </a:cubicBezTo>
                <a:cubicBezTo>
                  <a:pt x="2400277" y="502761"/>
                  <a:pt x="2397300" y="507904"/>
                  <a:pt x="2397570" y="516836"/>
                </a:cubicBezTo>
                <a:cubicBezTo>
                  <a:pt x="2398112" y="539032"/>
                  <a:pt x="2392157" y="560415"/>
                  <a:pt x="2387826" y="582069"/>
                </a:cubicBezTo>
                <a:cubicBezTo>
                  <a:pt x="2386202" y="589919"/>
                  <a:pt x="2381871" y="593437"/>
                  <a:pt x="2374021" y="593167"/>
                </a:cubicBezTo>
                <a:cubicBezTo>
                  <a:pt x="2370774" y="593167"/>
                  <a:pt x="2367255" y="593437"/>
                  <a:pt x="2364277" y="592625"/>
                </a:cubicBezTo>
                <a:cubicBezTo>
                  <a:pt x="2352909" y="589107"/>
                  <a:pt x="2345059" y="591813"/>
                  <a:pt x="2341811" y="603723"/>
                </a:cubicBezTo>
                <a:cubicBezTo>
                  <a:pt x="2341811" y="603994"/>
                  <a:pt x="2341540" y="604535"/>
                  <a:pt x="2341270" y="604535"/>
                </a:cubicBezTo>
                <a:cubicBezTo>
                  <a:pt x="2326653" y="612655"/>
                  <a:pt x="2318533" y="630791"/>
                  <a:pt x="2299315" y="631873"/>
                </a:cubicBezTo>
                <a:cubicBezTo>
                  <a:pt x="2294984" y="632144"/>
                  <a:pt x="2291736" y="634580"/>
                  <a:pt x="2289300" y="638099"/>
                </a:cubicBezTo>
                <a:cubicBezTo>
                  <a:pt x="2286864" y="641618"/>
                  <a:pt x="2287135" y="644595"/>
                  <a:pt x="2291736" y="645678"/>
                </a:cubicBezTo>
                <a:cubicBezTo>
                  <a:pt x="2302563" y="647843"/>
                  <a:pt x="2311766" y="651903"/>
                  <a:pt x="2317992" y="661648"/>
                </a:cubicBezTo>
                <a:cubicBezTo>
                  <a:pt x="2318804" y="663001"/>
                  <a:pt x="2322052" y="663272"/>
                  <a:pt x="2323946" y="664084"/>
                </a:cubicBezTo>
                <a:cubicBezTo>
                  <a:pt x="2352367" y="676264"/>
                  <a:pt x="2380247" y="688986"/>
                  <a:pt x="2402713" y="711452"/>
                </a:cubicBezTo>
                <a:cubicBezTo>
                  <a:pt x="2411646" y="720385"/>
                  <a:pt x="2423285" y="726881"/>
                  <a:pt x="2434382" y="733106"/>
                </a:cubicBezTo>
                <a:cubicBezTo>
                  <a:pt x="2443856" y="738520"/>
                  <a:pt x="2453600" y="735813"/>
                  <a:pt x="2462803" y="730670"/>
                </a:cubicBezTo>
                <a:cubicBezTo>
                  <a:pt x="2469570" y="726881"/>
                  <a:pt x="2475254" y="721467"/>
                  <a:pt x="2480127" y="715512"/>
                </a:cubicBezTo>
                <a:cubicBezTo>
                  <a:pt x="2506924" y="683573"/>
                  <a:pt x="2539134" y="655693"/>
                  <a:pt x="2562141" y="620505"/>
                </a:cubicBezTo>
                <a:cubicBezTo>
                  <a:pt x="2592186" y="574761"/>
                  <a:pt x="2618171" y="526580"/>
                  <a:pt x="2633870" y="473799"/>
                </a:cubicBezTo>
                <a:cubicBezTo>
                  <a:pt x="2637119" y="463242"/>
                  <a:pt x="2637119" y="452145"/>
                  <a:pt x="2630893" y="441859"/>
                </a:cubicBezTo>
                <a:cubicBezTo>
                  <a:pt x="2627645" y="436716"/>
                  <a:pt x="2624938" y="430490"/>
                  <a:pt x="2624126" y="424536"/>
                </a:cubicBezTo>
                <a:cubicBezTo>
                  <a:pt x="2621961" y="406942"/>
                  <a:pt x="2614111" y="391513"/>
                  <a:pt x="2606262" y="376355"/>
                </a:cubicBezTo>
                <a:cubicBezTo>
                  <a:pt x="2595705" y="355513"/>
                  <a:pt x="2579194" y="339002"/>
                  <a:pt x="2556728" y="330070"/>
                </a:cubicBezTo>
                <a:cubicBezTo>
                  <a:pt x="2550232" y="327634"/>
                  <a:pt x="2545360" y="324927"/>
                  <a:pt x="2546442" y="317077"/>
                </a:cubicBezTo>
                <a:cubicBezTo>
                  <a:pt x="2547525" y="308957"/>
                  <a:pt x="2553750" y="308686"/>
                  <a:pt x="2559705" y="308416"/>
                </a:cubicBezTo>
                <a:cubicBezTo>
                  <a:pt x="2570803" y="307874"/>
                  <a:pt x="2581901" y="307333"/>
                  <a:pt x="2592728" y="309769"/>
                </a:cubicBezTo>
                <a:cubicBezTo>
                  <a:pt x="2603826" y="312205"/>
                  <a:pt x="2613029" y="317077"/>
                  <a:pt x="2619795" y="326822"/>
                </a:cubicBezTo>
                <a:cubicBezTo>
                  <a:pt x="2634953" y="348476"/>
                  <a:pt x="2647404" y="347664"/>
                  <a:pt x="2658502" y="324386"/>
                </a:cubicBezTo>
                <a:cubicBezTo>
                  <a:pt x="2666893" y="307333"/>
                  <a:pt x="2673389" y="289468"/>
                  <a:pt x="2674201" y="269709"/>
                </a:cubicBezTo>
                <a:cubicBezTo>
                  <a:pt x="2675284" y="249950"/>
                  <a:pt x="2682051" y="231002"/>
                  <a:pt x="2688006" y="212055"/>
                </a:cubicBezTo>
                <a:cubicBezTo>
                  <a:pt x="2691254" y="202311"/>
                  <a:pt x="2700998" y="198792"/>
                  <a:pt x="2711555" y="201769"/>
                </a:cubicBezTo>
                <a:cubicBezTo>
                  <a:pt x="2721299" y="204476"/>
                  <a:pt x="2720758" y="212596"/>
                  <a:pt x="2719675" y="219634"/>
                </a:cubicBezTo>
                <a:cubicBezTo>
                  <a:pt x="2718051" y="231002"/>
                  <a:pt x="2715073" y="242371"/>
                  <a:pt x="2712096" y="257258"/>
                </a:cubicBezTo>
                <a:cubicBezTo>
                  <a:pt x="2719133" y="247514"/>
                  <a:pt x="2721840" y="239123"/>
                  <a:pt x="2724006" y="230732"/>
                </a:cubicBezTo>
                <a:cubicBezTo>
                  <a:pt x="2726442" y="220446"/>
                  <a:pt x="2729419" y="210160"/>
                  <a:pt x="2734833" y="200687"/>
                </a:cubicBezTo>
                <a:cubicBezTo>
                  <a:pt x="2739705" y="192025"/>
                  <a:pt x="2747825" y="189318"/>
                  <a:pt x="2757299" y="193378"/>
                </a:cubicBezTo>
                <a:cubicBezTo>
                  <a:pt x="2765961" y="196897"/>
                  <a:pt x="2768667" y="203393"/>
                  <a:pt x="2765419" y="212055"/>
                </a:cubicBezTo>
                <a:cubicBezTo>
                  <a:pt x="2763524" y="216927"/>
                  <a:pt x="2764607" y="218551"/>
                  <a:pt x="2769479" y="219363"/>
                </a:cubicBezTo>
                <a:cubicBezTo>
                  <a:pt x="2780306" y="220987"/>
                  <a:pt x="2783825" y="228296"/>
                  <a:pt x="2782742" y="238581"/>
                </a:cubicBezTo>
                <a:cubicBezTo>
                  <a:pt x="2779765" y="266190"/>
                  <a:pt x="2778682" y="294340"/>
                  <a:pt x="2770291" y="321137"/>
                </a:cubicBezTo>
                <a:cubicBezTo>
                  <a:pt x="2768667" y="326280"/>
                  <a:pt x="2766773" y="331694"/>
                  <a:pt x="2773269" y="337378"/>
                </a:cubicBezTo>
                <a:cubicBezTo>
                  <a:pt x="2776788" y="320055"/>
                  <a:pt x="2789239" y="307333"/>
                  <a:pt x="2792216" y="290551"/>
                </a:cubicBezTo>
                <a:cubicBezTo>
                  <a:pt x="2793299" y="284867"/>
                  <a:pt x="2795464" y="279183"/>
                  <a:pt x="2798442" y="274310"/>
                </a:cubicBezTo>
                <a:cubicBezTo>
                  <a:pt x="2803585" y="265649"/>
                  <a:pt x="2813870" y="266190"/>
                  <a:pt x="2823885" y="275122"/>
                </a:cubicBezTo>
                <a:cubicBezTo>
                  <a:pt x="2823885" y="282431"/>
                  <a:pt x="2823885" y="289739"/>
                  <a:pt x="2823885" y="297047"/>
                </a:cubicBezTo>
                <a:cubicBezTo>
                  <a:pt x="2815765" y="318431"/>
                  <a:pt x="2807645" y="340085"/>
                  <a:pt x="2799253" y="361468"/>
                </a:cubicBezTo>
                <a:cubicBezTo>
                  <a:pt x="2797359" y="366611"/>
                  <a:pt x="2798712" y="371754"/>
                  <a:pt x="2798171" y="376897"/>
                </a:cubicBezTo>
                <a:cubicBezTo>
                  <a:pt x="2796276" y="398280"/>
                  <a:pt x="2788156" y="418039"/>
                  <a:pt x="2780848" y="438069"/>
                </a:cubicBezTo>
                <a:cubicBezTo>
                  <a:pt x="2772998" y="459453"/>
                  <a:pt x="2759464" y="477047"/>
                  <a:pt x="2745660" y="494641"/>
                </a:cubicBezTo>
                <a:cubicBezTo>
                  <a:pt x="2725088" y="520626"/>
                  <a:pt x="2716156" y="552295"/>
                  <a:pt x="2707224" y="583964"/>
                </a:cubicBezTo>
                <a:cubicBezTo>
                  <a:pt x="2698292" y="614821"/>
                  <a:pt x="2686923" y="645137"/>
                  <a:pt x="2675555" y="675182"/>
                </a:cubicBezTo>
                <a:cubicBezTo>
                  <a:pt x="2660126" y="715242"/>
                  <a:pt x="2639013" y="752054"/>
                  <a:pt x="2616277" y="788054"/>
                </a:cubicBezTo>
                <a:cubicBezTo>
                  <a:pt x="2600307" y="813226"/>
                  <a:pt x="2584878" y="839211"/>
                  <a:pt x="2565389" y="862219"/>
                </a:cubicBezTo>
                <a:cubicBezTo>
                  <a:pt x="2557540" y="871422"/>
                  <a:pt x="2550502" y="881437"/>
                  <a:pt x="2543735" y="891452"/>
                </a:cubicBezTo>
                <a:cubicBezTo>
                  <a:pt x="2531284" y="910128"/>
                  <a:pt x="2516939" y="916895"/>
                  <a:pt x="2494743" y="911752"/>
                </a:cubicBezTo>
                <a:cubicBezTo>
                  <a:pt x="2477149" y="907692"/>
                  <a:pt x="2459555" y="903362"/>
                  <a:pt x="2442773" y="897136"/>
                </a:cubicBezTo>
                <a:cubicBezTo>
                  <a:pt x="2396488" y="880625"/>
                  <a:pt x="2348849" y="867903"/>
                  <a:pt x="2302563" y="851392"/>
                </a:cubicBezTo>
                <a:cubicBezTo>
                  <a:pt x="2264668" y="837858"/>
                  <a:pt x="2227315" y="821888"/>
                  <a:pt x="2193481" y="799693"/>
                </a:cubicBezTo>
                <a:cubicBezTo>
                  <a:pt x="2189691" y="797256"/>
                  <a:pt x="2185360" y="795903"/>
                  <a:pt x="2180759" y="797527"/>
                </a:cubicBezTo>
                <a:cubicBezTo>
                  <a:pt x="2171014" y="801046"/>
                  <a:pt x="2164789" y="796444"/>
                  <a:pt x="2158834" y="789678"/>
                </a:cubicBezTo>
                <a:cubicBezTo>
                  <a:pt x="2145030" y="774520"/>
                  <a:pt x="2131225" y="759091"/>
                  <a:pt x="2109571" y="754490"/>
                </a:cubicBezTo>
                <a:cubicBezTo>
                  <a:pt x="2100368" y="752595"/>
                  <a:pt x="2093331" y="753407"/>
                  <a:pt x="2085481" y="760174"/>
                </a:cubicBezTo>
                <a:cubicBezTo>
                  <a:pt x="2060579" y="781828"/>
                  <a:pt x="2035406" y="803753"/>
                  <a:pt x="2005631" y="818099"/>
                </a:cubicBezTo>
                <a:cubicBezTo>
                  <a:pt x="1980188" y="830550"/>
                  <a:pt x="1953120" y="838941"/>
                  <a:pt x="1927406" y="850850"/>
                </a:cubicBezTo>
                <a:cubicBezTo>
                  <a:pt x="1896008" y="865737"/>
                  <a:pt x="1865421" y="882519"/>
                  <a:pt x="1841331" y="908775"/>
                </a:cubicBezTo>
                <a:cubicBezTo>
                  <a:pt x="1829692" y="921497"/>
                  <a:pt x="1814805" y="929888"/>
                  <a:pt x="1799376" y="936925"/>
                </a:cubicBezTo>
                <a:cubicBezTo>
                  <a:pt x="1772579" y="949376"/>
                  <a:pt x="1748219" y="965346"/>
                  <a:pt x="1723858" y="981858"/>
                </a:cubicBezTo>
                <a:cubicBezTo>
                  <a:pt x="1697602" y="999722"/>
                  <a:pt x="1672159" y="1019211"/>
                  <a:pt x="1646444" y="1037887"/>
                </a:cubicBezTo>
                <a:cubicBezTo>
                  <a:pt x="1643738" y="1039782"/>
                  <a:pt x="1639948" y="1041677"/>
                  <a:pt x="1640219" y="1044925"/>
                </a:cubicBezTo>
                <a:cubicBezTo>
                  <a:pt x="1640760" y="1049256"/>
                  <a:pt x="1645632" y="1047090"/>
                  <a:pt x="1648339" y="1048444"/>
                </a:cubicBezTo>
                <a:cubicBezTo>
                  <a:pt x="1680279" y="1061707"/>
                  <a:pt x="1714925" y="1068203"/>
                  <a:pt x="1745512" y="1085256"/>
                </a:cubicBezTo>
                <a:cubicBezTo>
                  <a:pt x="1749031" y="1087151"/>
                  <a:pt x="1753091" y="1088233"/>
                  <a:pt x="1756339" y="1090669"/>
                </a:cubicBezTo>
                <a:cubicBezTo>
                  <a:pt x="1785572" y="1113677"/>
                  <a:pt x="1819406" y="1127752"/>
                  <a:pt x="1852429" y="1143722"/>
                </a:cubicBezTo>
                <a:cubicBezTo>
                  <a:pt x="1890324" y="1161857"/>
                  <a:pt x="1927135" y="1182699"/>
                  <a:pt x="1962865" y="1205165"/>
                </a:cubicBezTo>
                <a:cubicBezTo>
                  <a:pt x="2007255" y="1233316"/>
                  <a:pt x="2052188" y="1260383"/>
                  <a:pt x="2099827" y="1282849"/>
                </a:cubicBezTo>
                <a:cubicBezTo>
                  <a:pt x="2117150" y="1290970"/>
                  <a:pt x="2132308" y="1302609"/>
                  <a:pt x="2145571" y="1316413"/>
                </a:cubicBezTo>
                <a:cubicBezTo>
                  <a:pt x="2153691" y="1325075"/>
                  <a:pt x="2156939" y="1335631"/>
                  <a:pt x="2157751" y="1347541"/>
                </a:cubicBezTo>
                <a:cubicBezTo>
                  <a:pt x="2160458" y="1380293"/>
                  <a:pt x="2149902" y="1407360"/>
                  <a:pt x="2130954" y="1434428"/>
                </a:cubicBezTo>
                <a:cubicBezTo>
                  <a:pt x="2102533" y="1475300"/>
                  <a:pt x="2066263" y="1508593"/>
                  <a:pt x="2034052" y="1545405"/>
                </a:cubicBezTo>
                <a:cubicBezTo>
                  <a:pt x="1991015" y="1594397"/>
                  <a:pt x="1945541" y="1640683"/>
                  <a:pt x="1898985" y="1686157"/>
                </a:cubicBezTo>
                <a:cubicBezTo>
                  <a:pt x="1874624" y="1709976"/>
                  <a:pt x="1847557" y="1731089"/>
                  <a:pt x="1822654" y="1754367"/>
                </a:cubicBezTo>
                <a:cubicBezTo>
                  <a:pt x="1793421" y="1781976"/>
                  <a:pt x="1766083" y="1811480"/>
                  <a:pt x="1742264" y="1844231"/>
                </a:cubicBezTo>
                <a:cubicBezTo>
                  <a:pt x="1720880" y="1873194"/>
                  <a:pt x="1707076" y="1905945"/>
                  <a:pt x="1693813" y="1938968"/>
                </a:cubicBezTo>
                <a:cubicBezTo>
                  <a:pt x="1688670" y="1951960"/>
                  <a:pt x="1698956" y="1961705"/>
                  <a:pt x="1701933" y="1973073"/>
                </a:cubicBezTo>
                <a:cubicBezTo>
                  <a:pt x="1703557" y="1979028"/>
                  <a:pt x="1704640" y="1984441"/>
                  <a:pt x="1698685" y="1987419"/>
                </a:cubicBezTo>
                <a:cubicBezTo>
                  <a:pt x="1691647" y="1990667"/>
                  <a:pt x="1694625" y="1993915"/>
                  <a:pt x="1697602" y="1997434"/>
                </a:cubicBezTo>
                <a:cubicBezTo>
                  <a:pt x="1714113" y="2017464"/>
                  <a:pt x="1732249" y="2035599"/>
                  <a:pt x="1748489" y="2055629"/>
                </a:cubicBezTo>
                <a:cubicBezTo>
                  <a:pt x="1760128" y="2069975"/>
                  <a:pt x="1773121" y="2078095"/>
                  <a:pt x="1790444" y="2082697"/>
                </a:cubicBezTo>
                <a:cubicBezTo>
                  <a:pt x="1798023" y="2084592"/>
                  <a:pt x="1800459" y="2094336"/>
                  <a:pt x="1806143" y="2100020"/>
                </a:cubicBezTo>
                <a:cubicBezTo>
                  <a:pt x="1810203" y="2104080"/>
                  <a:pt x="1813722" y="2105975"/>
                  <a:pt x="1818865" y="2107058"/>
                </a:cubicBezTo>
                <a:cubicBezTo>
                  <a:pt x="1838354" y="2110577"/>
                  <a:pt x="1857842" y="2114366"/>
                  <a:pt x="1877331" y="2117885"/>
                </a:cubicBezTo>
                <a:cubicBezTo>
                  <a:pt x="1896008" y="2121404"/>
                  <a:pt x="1909000" y="2136832"/>
                  <a:pt x="1909541" y="2160652"/>
                </a:cubicBezTo>
                <a:cubicBezTo>
                  <a:pt x="1910083" y="2177704"/>
                  <a:pt x="1901692" y="2190155"/>
                  <a:pt x="1883015" y="2198005"/>
                </a:cubicBezTo>
                <a:cubicBezTo>
                  <a:pt x="1862444" y="2206667"/>
                  <a:pt x="1840519" y="2209644"/>
                  <a:pt x="1818594" y="2210997"/>
                </a:cubicBezTo>
                <a:cubicBezTo>
                  <a:pt x="1797752" y="2212351"/>
                  <a:pt x="1776640" y="2211539"/>
                  <a:pt x="1755797" y="2209373"/>
                </a:cubicBezTo>
                <a:cubicBezTo>
                  <a:pt x="1731166" y="2206937"/>
                  <a:pt x="1707617" y="2200441"/>
                  <a:pt x="1685422" y="2189614"/>
                </a:cubicBezTo>
                <a:cubicBezTo>
                  <a:pt x="1640219" y="2167419"/>
                  <a:pt x="1594204" y="2147388"/>
                  <a:pt x="1546294" y="2131960"/>
                </a:cubicBezTo>
                <a:cubicBezTo>
                  <a:pt x="1521121" y="2123840"/>
                  <a:pt x="1495136" y="2117614"/>
                  <a:pt x="1471588" y="2105975"/>
                </a:cubicBezTo>
                <a:cubicBezTo>
                  <a:pt x="1451287" y="2096231"/>
                  <a:pt x="1428550" y="2090546"/>
                  <a:pt x="1412310" y="2073223"/>
                </a:cubicBezTo>
                <a:cubicBezTo>
                  <a:pt x="1406625" y="2066998"/>
                  <a:pt x="1400670" y="2060772"/>
                  <a:pt x="1397964" y="2052652"/>
                </a:cubicBezTo>
                <a:cubicBezTo>
                  <a:pt x="1394986" y="2043990"/>
                  <a:pt x="1396610" y="2036682"/>
                  <a:pt x="1405813" y="2032622"/>
                </a:cubicBezTo>
                <a:cubicBezTo>
                  <a:pt x="1422866" y="2025043"/>
                  <a:pt x="1430986" y="2009344"/>
                  <a:pt x="1437482" y="1993644"/>
                </a:cubicBezTo>
                <a:cubicBezTo>
                  <a:pt x="1443708" y="1978757"/>
                  <a:pt x="1449122" y="1963600"/>
                  <a:pt x="1459407" y="1950878"/>
                </a:cubicBezTo>
                <a:cubicBezTo>
                  <a:pt x="1468340" y="1939780"/>
                  <a:pt x="1474565" y="1926517"/>
                  <a:pt x="1481061" y="1913795"/>
                </a:cubicBezTo>
                <a:cubicBezTo>
                  <a:pt x="1485663" y="1904592"/>
                  <a:pt x="1492700" y="1901073"/>
                  <a:pt x="1501633" y="1904863"/>
                </a:cubicBezTo>
                <a:cubicBezTo>
                  <a:pt x="1507588" y="1907299"/>
                  <a:pt x="1510565" y="1904863"/>
                  <a:pt x="1514084" y="1901344"/>
                </a:cubicBezTo>
                <a:cubicBezTo>
                  <a:pt x="1521121" y="1894306"/>
                  <a:pt x="1527076" y="1886998"/>
                  <a:pt x="1532219" y="1878066"/>
                </a:cubicBezTo>
                <a:cubicBezTo>
                  <a:pt x="1539527" y="1864803"/>
                  <a:pt x="1551437" y="1853976"/>
                  <a:pt x="1558475" y="1840171"/>
                </a:cubicBezTo>
                <a:cubicBezTo>
                  <a:pt x="1571467" y="1814728"/>
                  <a:pt x="1595016" y="1797946"/>
                  <a:pt x="1610174" y="1774126"/>
                </a:cubicBezTo>
                <a:cubicBezTo>
                  <a:pt x="1629392" y="1743811"/>
                  <a:pt x="1649422" y="1714036"/>
                  <a:pt x="1668369" y="1683720"/>
                </a:cubicBezTo>
                <a:cubicBezTo>
                  <a:pt x="1682986" y="1660442"/>
                  <a:pt x="1696519" y="1636352"/>
                  <a:pt x="1711407" y="1613345"/>
                </a:cubicBezTo>
                <a:cubicBezTo>
                  <a:pt x="1724940" y="1592232"/>
                  <a:pt x="1734685" y="1569225"/>
                  <a:pt x="1746594" y="1547300"/>
                </a:cubicBezTo>
                <a:cubicBezTo>
                  <a:pt x="1755256" y="1531601"/>
                  <a:pt x="1764459" y="1515901"/>
                  <a:pt x="1775557" y="1502097"/>
                </a:cubicBezTo>
                <a:cubicBezTo>
                  <a:pt x="1796669" y="1475300"/>
                  <a:pt x="1819406" y="1449586"/>
                  <a:pt x="1844309" y="1426037"/>
                </a:cubicBezTo>
                <a:cubicBezTo>
                  <a:pt x="1852699" y="1418187"/>
                  <a:pt x="1852158" y="1417917"/>
                  <a:pt x="1841060" y="1414668"/>
                </a:cubicBezTo>
                <a:cubicBezTo>
                  <a:pt x="1797752" y="1402217"/>
                  <a:pt x="1752820" y="1399511"/>
                  <a:pt x="1708700" y="1392744"/>
                </a:cubicBezTo>
                <a:cubicBezTo>
                  <a:pt x="1669452" y="1386789"/>
                  <a:pt x="1629933" y="1382458"/>
                  <a:pt x="1590685" y="1377315"/>
                </a:cubicBezTo>
                <a:cubicBezTo>
                  <a:pt x="1578505" y="1375691"/>
                  <a:pt x="1567136" y="1371360"/>
                  <a:pt x="1555497" y="1368383"/>
                </a:cubicBezTo>
                <a:cubicBezTo>
                  <a:pt x="1517332" y="1357827"/>
                  <a:pt x="1479437" y="1346458"/>
                  <a:pt x="1440460" y="1338067"/>
                </a:cubicBezTo>
                <a:cubicBezTo>
                  <a:pt x="1431257" y="1336172"/>
                  <a:pt x="1422054" y="1332654"/>
                  <a:pt x="1413122" y="1329406"/>
                </a:cubicBezTo>
                <a:cubicBezTo>
                  <a:pt x="1407708" y="1327511"/>
                  <a:pt x="1403377" y="1327782"/>
                  <a:pt x="1398505" y="1331030"/>
                </a:cubicBezTo>
                <a:cubicBezTo>
                  <a:pt x="1363588" y="1353766"/>
                  <a:pt x="1330295" y="1378127"/>
                  <a:pt x="1299438" y="1406007"/>
                </a:cubicBezTo>
                <a:cubicBezTo>
                  <a:pt x="1272911" y="1430097"/>
                  <a:pt x="1248280" y="1456353"/>
                  <a:pt x="1222024" y="1480713"/>
                </a:cubicBezTo>
                <a:cubicBezTo>
                  <a:pt x="1202265" y="1498578"/>
                  <a:pt x="1184130" y="1518337"/>
                  <a:pt x="1162476" y="1534578"/>
                </a:cubicBezTo>
                <a:cubicBezTo>
                  <a:pt x="1137303" y="1552984"/>
                  <a:pt x="1113213" y="1573285"/>
                  <a:pt x="1090746" y="1594668"/>
                </a:cubicBezTo>
                <a:cubicBezTo>
                  <a:pt x="1044731" y="1638518"/>
                  <a:pt x="995468" y="1677495"/>
                  <a:pt x="939168" y="1706999"/>
                </a:cubicBezTo>
                <a:cubicBezTo>
                  <a:pt x="919138" y="1717555"/>
                  <a:pt x="903168" y="1733525"/>
                  <a:pt x="886386" y="1748141"/>
                </a:cubicBezTo>
                <a:cubicBezTo>
                  <a:pt x="850657" y="1779269"/>
                  <a:pt x="814657" y="1809314"/>
                  <a:pt x="768642" y="1825284"/>
                </a:cubicBezTo>
                <a:cubicBezTo>
                  <a:pt x="748341" y="1832322"/>
                  <a:pt x="730747" y="1845855"/>
                  <a:pt x="711259" y="1855058"/>
                </a:cubicBezTo>
                <a:cubicBezTo>
                  <a:pt x="682026" y="1868863"/>
                  <a:pt x="657123" y="1888351"/>
                  <a:pt x="632221" y="1908111"/>
                </a:cubicBezTo>
                <a:cubicBezTo>
                  <a:pt x="617605" y="1919479"/>
                  <a:pt x="601093" y="1928953"/>
                  <a:pt x="586477" y="1940592"/>
                </a:cubicBezTo>
                <a:cubicBezTo>
                  <a:pt x="561033" y="1961163"/>
                  <a:pt x="533154" y="1978216"/>
                  <a:pt x="505815" y="1995539"/>
                </a:cubicBezTo>
                <a:cubicBezTo>
                  <a:pt x="475770" y="2014757"/>
                  <a:pt x="446808" y="2035329"/>
                  <a:pt x="418387" y="2056712"/>
                </a:cubicBezTo>
                <a:cubicBezTo>
                  <a:pt x="381034" y="2084321"/>
                  <a:pt x="347470" y="2115990"/>
                  <a:pt x="321214" y="2154697"/>
                </a:cubicBezTo>
                <a:cubicBezTo>
                  <a:pt x="313094" y="2166607"/>
                  <a:pt x="300372" y="2174185"/>
                  <a:pt x="290357" y="2183930"/>
                </a:cubicBezTo>
                <a:cubicBezTo>
                  <a:pt x="285215" y="2189073"/>
                  <a:pt x="281154" y="2195298"/>
                  <a:pt x="275741" y="2200170"/>
                </a:cubicBezTo>
                <a:cubicBezTo>
                  <a:pt x="261395" y="2213163"/>
                  <a:pt x="248403" y="2227509"/>
                  <a:pt x="237034" y="2243208"/>
                </a:cubicBezTo>
                <a:cubicBezTo>
                  <a:pt x="233786" y="2247809"/>
                  <a:pt x="232162" y="2251328"/>
                  <a:pt x="233786" y="2257283"/>
                </a:cubicBezTo>
                <a:cubicBezTo>
                  <a:pt x="237034" y="2268110"/>
                  <a:pt x="229997" y="2282456"/>
                  <a:pt x="219170" y="2286516"/>
                </a:cubicBezTo>
                <a:cubicBezTo>
                  <a:pt x="209967" y="2289764"/>
                  <a:pt x="205636" y="2296531"/>
                  <a:pt x="201034" y="2304381"/>
                </a:cubicBezTo>
                <a:cubicBezTo>
                  <a:pt x="193997" y="2316832"/>
                  <a:pt x="186147" y="2328741"/>
                  <a:pt x="177756" y="2340110"/>
                </a:cubicBezTo>
                <a:cubicBezTo>
                  <a:pt x="173155" y="2346335"/>
                  <a:pt x="168012" y="2352020"/>
                  <a:pt x="165576" y="2359328"/>
                </a:cubicBezTo>
                <a:cubicBezTo>
                  <a:pt x="165034" y="2360952"/>
                  <a:pt x="163952" y="2363388"/>
                  <a:pt x="162869" y="2363929"/>
                </a:cubicBezTo>
                <a:cubicBezTo>
                  <a:pt x="147711" y="2369072"/>
                  <a:pt x="149335" y="2383147"/>
                  <a:pt x="148252" y="2394516"/>
                </a:cubicBezTo>
                <a:cubicBezTo>
                  <a:pt x="147170" y="2406155"/>
                  <a:pt x="143651" y="2415899"/>
                  <a:pt x="136884" y="2424831"/>
                </a:cubicBezTo>
                <a:cubicBezTo>
                  <a:pt x="118749" y="2448651"/>
                  <a:pt x="107922" y="2475448"/>
                  <a:pt x="101155" y="2504139"/>
                </a:cubicBezTo>
                <a:cubicBezTo>
                  <a:pt x="100613" y="2506576"/>
                  <a:pt x="99801" y="2509012"/>
                  <a:pt x="99260" y="2511718"/>
                </a:cubicBezTo>
                <a:cubicBezTo>
                  <a:pt x="95471" y="2528500"/>
                  <a:pt x="87892" y="2542575"/>
                  <a:pt x="70298" y="2548530"/>
                </a:cubicBezTo>
                <a:cubicBezTo>
                  <a:pt x="60553" y="2550154"/>
                  <a:pt x="52433" y="2550154"/>
                  <a:pt x="44313" y="2550154"/>
                </a:cubicBezTo>
                <a:close/>
              </a:path>
            </a:pathLst>
          </a:custGeom>
          <a:solidFill>
            <a:schemeClr val="accent2"/>
          </a:solidFill>
          <a:ln w="27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BCD1A09-51A0-4BEC-BED8-C895848A20B3}"/>
              </a:ext>
            </a:extLst>
          </p:cNvPr>
          <p:cNvGrpSpPr/>
          <p:nvPr userDrawn="1"/>
        </p:nvGrpSpPr>
        <p:grpSpPr>
          <a:xfrm flipV="1">
            <a:off x="0" y="6589394"/>
            <a:ext cx="12207240" cy="169545"/>
            <a:chOff x="0" y="6646544"/>
            <a:chExt cx="9003886" cy="169545"/>
          </a:xfrm>
        </p:grpSpPr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C264503-E9AB-4BB6-8A5C-13ADF2158B78}"/>
                </a:ext>
              </a:extLst>
            </p:cNvPr>
            <p:cNvSpPr/>
            <p:nvPr userDrawn="1"/>
          </p:nvSpPr>
          <p:spPr>
            <a:xfrm>
              <a:off x="0" y="6724649"/>
              <a:ext cx="900388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9CA9BC65-DDF7-40E4-9380-23120787E2B4}"/>
                </a:ext>
              </a:extLst>
            </p:cNvPr>
            <p:cNvSpPr/>
            <p:nvPr userDrawn="1"/>
          </p:nvSpPr>
          <p:spPr>
            <a:xfrm>
              <a:off x="0" y="6646544"/>
              <a:ext cx="9003886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00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42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1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58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7" r:id="rId10"/>
    <p:sldLayoutId id="2147483669" r:id="rId11"/>
    <p:sldLayoutId id="2147483671" r:id="rId12"/>
    <p:sldLayoutId id="2147483673" r:id="rId13"/>
    <p:sldLayoutId id="2147483674" r:id="rId14"/>
    <p:sldLayoutId id="2147483675" r:id="rId15"/>
    <p:sldLayoutId id="214748367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367235" y="4605242"/>
            <a:ext cx="1149132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From 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Fitbit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Behavior to </a:t>
            </a:r>
            <a:r>
              <a:rPr lang="en-US" altLang="ko-KR" sz="4000" b="1" dirty="0" err="1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Bellabeat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Arial" pitchFamily="34" charset="0"/>
              </a:rPr>
              <a:t> Strategy</a:t>
            </a:r>
            <a:endParaRPr lang="ko-KR" altLang="en-US" sz="40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976933" y="5746620"/>
            <a:ext cx="3575379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Presented by</a:t>
            </a:r>
            <a:r>
              <a:rPr lang="id-ID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:Farhah</a:t>
            </a:r>
          </a:p>
          <a:p>
            <a:r>
              <a:rPr lang="id-ID" altLang="ko-KR" sz="1867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Last Updated</a:t>
            </a:r>
            <a:r>
              <a:rPr lang="id-ID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: July 26, 2025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CDF29D22-6F43-449F-A2C4-49C16C6214BC}"/>
              </a:ext>
            </a:extLst>
          </p:cNvPr>
          <p:cNvGrpSpPr/>
          <p:nvPr/>
        </p:nvGrpSpPr>
        <p:grpSpPr>
          <a:xfrm>
            <a:off x="-3414054" y="-2865984"/>
            <a:ext cx="14778740" cy="7471226"/>
            <a:chOff x="-3696255" y="-2778619"/>
            <a:chExt cx="14090319" cy="7741698"/>
          </a:xfrm>
        </p:grpSpPr>
        <p:sp>
          <p:nvSpPr>
            <p:cNvPr id="3" name="Graphic 1">
              <a:extLst>
                <a:ext uri="{FF2B5EF4-FFF2-40B4-BE49-F238E27FC236}">
                  <a16:creationId xmlns="" xmlns:a16="http://schemas.microsoft.com/office/drawing/2014/main" id="{896AF26F-78AA-4C08-B8F9-537C15666151}"/>
                </a:ext>
              </a:extLst>
            </p:cNvPr>
            <p:cNvSpPr/>
            <p:nvPr/>
          </p:nvSpPr>
          <p:spPr>
            <a:xfrm>
              <a:off x="957401" y="-2490628"/>
              <a:ext cx="5080589" cy="7114809"/>
            </a:xfrm>
            <a:custGeom>
              <a:avLst/>
              <a:gdLst>
                <a:gd name="connsiteX0" fmla="*/ 165148 w 4876800"/>
                <a:gd name="connsiteY0" fmla="*/ 6144578 h 6829425"/>
                <a:gd name="connsiteX1" fmla="*/ 270875 w 4876800"/>
                <a:gd name="connsiteY1" fmla="*/ 6081713 h 6829425"/>
                <a:gd name="connsiteX2" fmla="*/ 367078 w 4876800"/>
                <a:gd name="connsiteY2" fmla="*/ 6114098 h 6829425"/>
                <a:gd name="connsiteX3" fmla="*/ 562341 w 4876800"/>
                <a:gd name="connsiteY3" fmla="*/ 6159818 h 6829425"/>
                <a:gd name="connsiteX4" fmla="*/ 830945 w 4876800"/>
                <a:gd name="connsiteY4" fmla="*/ 6143625 h 6829425"/>
                <a:gd name="connsiteX5" fmla="*/ 864283 w 4876800"/>
                <a:gd name="connsiteY5" fmla="*/ 6137910 h 6829425"/>
                <a:gd name="connsiteX6" fmla="*/ 925243 w 4876800"/>
                <a:gd name="connsiteY6" fmla="*/ 6078855 h 6829425"/>
                <a:gd name="connsiteX7" fmla="*/ 961438 w 4876800"/>
                <a:gd name="connsiteY7" fmla="*/ 5929313 h 6829425"/>
                <a:gd name="connsiteX8" fmla="*/ 1013826 w 4876800"/>
                <a:gd name="connsiteY8" fmla="*/ 5662613 h 6829425"/>
                <a:gd name="connsiteX9" fmla="*/ 1094788 w 4876800"/>
                <a:gd name="connsiteY9" fmla="*/ 5106353 h 6829425"/>
                <a:gd name="connsiteX10" fmla="*/ 1086216 w 4876800"/>
                <a:gd name="connsiteY10" fmla="*/ 4885373 h 6829425"/>
                <a:gd name="connsiteX11" fmla="*/ 1105266 w 4876800"/>
                <a:gd name="connsiteY11" fmla="*/ 4601528 h 6829425"/>
                <a:gd name="connsiteX12" fmla="*/ 1197658 w 4876800"/>
                <a:gd name="connsiteY12" fmla="*/ 4349115 h 6829425"/>
                <a:gd name="connsiteX13" fmla="*/ 1314815 w 4876800"/>
                <a:gd name="connsiteY13" fmla="*/ 3890963 h 6829425"/>
                <a:gd name="connsiteX14" fmla="*/ 1484360 w 4876800"/>
                <a:gd name="connsiteY14" fmla="*/ 3458528 h 6829425"/>
                <a:gd name="connsiteX15" fmla="*/ 1520556 w 4876800"/>
                <a:gd name="connsiteY15" fmla="*/ 3383280 h 6829425"/>
                <a:gd name="connsiteX16" fmla="*/ 1525318 w 4876800"/>
                <a:gd name="connsiteY16" fmla="*/ 3293745 h 6829425"/>
                <a:gd name="connsiteX17" fmla="*/ 1455785 w 4876800"/>
                <a:gd name="connsiteY17" fmla="*/ 3166110 h 6829425"/>
                <a:gd name="connsiteX18" fmla="*/ 1307196 w 4876800"/>
                <a:gd name="connsiteY18" fmla="*/ 2843213 h 6829425"/>
                <a:gd name="connsiteX19" fmla="*/ 1248140 w 4876800"/>
                <a:gd name="connsiteY19" fmla="*/ 2627948 h 6829425"/>
                <a:gd name="connsiteX20" fmla="*/ 1079548 w 4876800"/>
                <a:gd name="connsiteY20" fmla="*/ 2206943 h 6829425"/>
                <a:gd name="connsiteX21" fmla="*/ 1058593 w 4876800"/>
                <a:gd name="connsiteY21" fmla="*/ 2174558 h 6829425"/>
                <a:gd name="connsiteX22" fmla="*/ 1010968 w 4876800"/>
                <a:gd name="connsiteY22" fmla="*/ 2185035 h 6829425"/>
                <a:gd name="connsiteX23" fmla="*/ 1000491 w 4876800"/>
                <a:gd name="connsiteY23" fmla="*/ 2236470 h 6829425"/>
                <a:gd name="connsiteX24" fmla="*/ 928101 w 4876800"/>
                <a:gd name="connsiteY24" fmla="*/ 2463165 h 6829425"/>
                <a:gd name="connsiteX25" fmla="*/ 787130 w 4876800"/>
                <a:gd name="connsiteY25" fmla="*/ 2567940 h 6829425"/>
                <a:gd name="connsiteX26" fmla="*/ 699501 w 4876800"/>
                <a:gd name="connsiteY26" fmla="*/ 2554605 h 6829425"/>
                <a:gd name="connsiteX27" fmla="*/ 591868 w 4876800"/>
                <a:gd name="connsiteY27" fmla="*/ 2489835 h 6829425"/>
                <a:gd name="connsiteX28" fmla="*/ 478520 w 4876800"/>
                <a:gd name="connsiteY28" fmla="*/ 2394585 h 6829425"/>
                <a:gd name="connsiteX29" fmla="*/ 228013 w 4876800"/>
                <a:gd name="connsiteY29" fmla="*/ 2178368 h 6829425"/>
                <a:gd name="connsiteX30" fmla="*/ 33703 w 4876800"/>
                <a:gd name="connsiteY30" fmla="*/ 2005013 h 6829425"/>
                <a:gd name="connsiteX31" fmla="*/ 35608 w 4876800"/>
                <a:gd name="connsiteY31" fmla="*/ 1847850 h 6829425"/>
                <a:gd name="connsiteX32" fmla="*/ 244205 w 4876800"/>
                <a:gd name="connsiteY32" fmla="*/ 1762125 h 6829425"/>
                <a:gd name="connsiteX33" fmla="*/ 314690 w 4876800"/>
                <a:gd name="connsiteY33" fmla="*/ 1846898 h 6829425"/>
                <a:gd name="connsiteX34" fmla="*/ 323263 w 4876800"/>
                <a:gd name="connsiteY34" fmla="*/ 1992630 h 6829425"/>
                <a:gd name="connsiteX35" fmla="*/ 387080 w 4876800"/>
                <a:gd name="connsiteY35" fmla="*/ 2086928 h 6829425"/>
                <a:gd name="connsiteX36" fmla="*/ 438515 w 4876800"/>
                <a:gd name="connsiteY36" fmla="*/ 2113598 h 6829425"/>
                <a:gd name="connsiteX37" fmla="*/ 561388 w 4876800"/>
                <a:gd name="connsiteY37" fmla="*/ 2176463 h 6829425"/>
                <a:gd name="connsiteX38" fmla="*/ 628063 w 4876800"/>
                <a:gd name="connsiteY38" fmla="*/ 2203133 h 6829425"/>
                <a:gd name="connsiteX39" fmla="*/ 691880 w 4876800"/>
                <a:gd name="connsiteY39" fmla="*/ 2160270 h 6829425"/>
                <a:gd name="connsiteX40" fmla="*/ 700453 w 4876800"/>
                <a:gd name="connsiteY40" fmla="*/ 2125028 h 6829425"/>
                <a:gd name="connsiteX41" fmla="*/ 788083 w 4876800"/>
                <a:gd name="connsiteY41" fmla="*/ 1627823 h 6829425"/>
                <a:gd name="connsiteX42" fmla="*/ 990966 w 4876800"/>
                <a:gd name="connsiteY42" fmla="*/ 1305878 h 6829425"/>
                <a:gd name="connsiteX43" fmla="*/ 1041448 w 4876800"/>
                <a:gd name="connsiteY43" fmla="*/ 1268730 h 6829425"/>
                <a:gd name="connsiteX44" fmla="*/ 1065260 w 4876800"/>
                <a:gd name="connsiteY44" fmla="*/ 1241108 h 6829425"/>
                <a:gd name="connsiteX45" fmla="*/ 1070023 w 4876800"/>
                <a:gd name="connsiteY45" fmla="*/ 1219200 h 6829425"/>
                <a:gd name="connsiteX46" fmla="*/ 1010968 w 4876800"/>
                <a:gd name="connsiteY46" fmla="*/ 1073468 h 6829425"/>
                <a:gd name="connsiteX47" fmla="*/ 931910 w 4876800"/>
                <a:gd name="connsiteY47" fmla="*/ 1022033 h 6829425"/>
                <a:gd name="connsiteX48" fmla="*/ 822373 w 4876800"/>
                <a:gd name="connsiteY48" fmla="*/ 1028700 h 6829425"/>
                <a:gd name="connsiteX49" fmla="*/ 740458 w 4876800"/>
                <a:gd name="connsiteY49" fmla="*/ 975360 h 6829425"/>
                <a:gd name="connsiteX50" fmla="*/ 705216 w 4876800"/>
                <a:gd name="connsiteY50" fmla="*/ 871538 h 6829425"/>
                <a:gd name="connsiteX51" fmla="*/ 684260 w 4876800"/>
                <a:gd name="connsiteY51" fmla="*/ 817245 h 6829425"/>
                <a:gd name="connsiteX52" fmla="*/ 636635 w 4876800"/>
                <a:gd name="connsiteY52" fmla="*/ 766763 h 6829425"/>
                <a:gd name="connsiteX53" fmla="*/ 607108 w 4876800"/>
                <a:gd name="connsiteY53" fmla="*/ 715328 h 6829425"/>
                <a:gd name="connsiteX54" fmla="*/ 618538 w 4876800"/>
                <a:gd name="connsiteY54" fmla="*/ 685800 h 6829425"/>
                <a:gd name="connsiteX55" fmla="*/ 621395 w 4876800"/>
                <a:gd name="connsiteY55" fmla="*/ 518160 h 6829425"/>
                <a:gd name="connsiteX56" fmla="*/ 616633 w 4876800"/>
                <a:gd name="connsiteY56" fmla="*/ 400050 h 6829425"/>
                <a:gd name="connsiteX57" fmla="*/ 664258 w 4876800"/>
                <a:gd name="connsiteY57" fmla="*/ 212408 h 6829425"/>
                <a:gd name="connsiteX58" fmla="*/ 699501 w 4876800"/>
                <a:gd name="connsiteY58" fmla="*/ 155258 h 6829425"/>
                <a:gd name="connsiteX59" fmla="*/ 831898 w 4876800"/>
                <a:gd name="connsiteY59" fmla="*/ 71438 h 6829425"/>
                <a:gd name="connsiteX60" fmla="*/ 900478 w 4876800"/>
                <a:gd name="connsiteY60" fmla="*/ 40958 h 6829425"/>
                <a:gd name="connsiteX61" fmla="*/ 1095741 w 4876800"/>
                <a:gd name="connsiteY61" fmla="*/ 0 h 6829425"/>
                <a:gd name="connsiteX62" fmla="*/ 1111933 w 4876800"/>
                <a:gd name="connsiteY62" fmla="*/ 4763 h 6829425"/>
                <a:gd name="connsiteX63" fmla="*/ 1355773 w 4876800"/>
                <a:gd name="connsiteY63" fmla="*/ 91440 h 6829425"/>
                <a:gd name="connsiteX64" fmla="*/ 1415781 w 4876800"/>
                <a:gd name="connsiteY64" fmla="*/ 111443 h 6829425"/>
                <a:gd name="connsiteX65" fmla="*/ 1653906 w 4876800"/>
                <a:gd name="connsiteY65" fmla="*/ 224790 h 6829425"/>
                <a:gd name="connsiteX66" fmla="*/ 1752013 w 4876800"/>
                <a:gd name="connsiteY66" fmla="*/ 351473 h 6829425"/>
                <a:gd name="connsiteX67" fmla="*/ 1940608 w 4876800"/>
                <a:gd name="connsiteY67" fmla="*/ 470535 h 6829425"/>
                <a:gd name="connsiteX68" fmla="*/ 1972993 w 4876800"/>
                <a:gd name="connsiteY68" fmla="*/ 481965 h 6829425"/>
                <a:gd name="connsiteX69" fmla="*/ 2053003 w 4876800"/>
                <a:gd name="connsiteY69" fmla="*/ 581978 h 6829425"/>
                <a:gd name="connsiteX70" fmla="*/ 2076815 w 4876800"/>
                <a:gd name="connsiteY70" fmla="*/ 695325 h 6829425"/>
                <a:gd name="connsiteX71" fmla="*/ 2174923 w 4876800"/>
                <a:gd name="connsiteY71" fmla="*/ 818198 h 6829425"/>
                <a:gd name="connsiteX72" fmla="*/ 2203498 w 4876800"/>
                <a:gd name="connsiteY72" fmla="*/ 838200 h 6829425"/>
                <a:gd name="connsiteX73" fmla="*/ 2107296 w 4876800"/>
                <a:gd name="connsiteY73" fmla="*/ 815340 h 6829425"/>
                <a:gd name="connsiteX74" fmla="*/ 2071101 w 4876800"/>
                <a:gd name="connsiteY74" fmla="*/ 841058 h 6829425"/>
                <a:gd name="connsiteX75" fmla="*/ 2074910 w 4876800"/>
                <a:gd name="connsiteY75" fmla="*/ 880110 h 6829425"/>
                <a:gd name="connsiteX76" fmla="*/ 2071101 w 4876800"/>
                <a:gd name="connsiteY76" fmla="*/ 899160 h 6829425"/>
                <a:gd name="connsiteX77" fmla="*/ 2050146 w 4876800"/>
                <a:gd name="connsiteY77" fmla="*/ 896303 h 6829425"/>
                <a:gd name="connsiteX78" fmla="*/ 2009188 w 4876800"/>
                <a:gd name="connsiteY78" fmla="*/ 850583 h 6829425"/>
                <a:gd name="connsiteX79" fmla="*/ 1953943 w 4876800"/>
                <a:gd name="connsiteY79" fmla="*/ 800100 h 6829425"/>
                <a:gd name="connsiteX80" fmla="*/ 1813926 w 4876800"/>
                <a:gd name="connsiteY80" fmla="*/ 708660 h 6829425"/>
                <a:gd name="connsiteX81" fmla="*/ 1788208 w 4876800"/>
                <a:gd name="connsiteY81" fmla="*/ 690563 h 6829425"/>
                <a:gd name="connsiteX82" fmla="*/ 1785351 w 4876800"/>
                <a:gd name="connsiteY82" fmla="*/ 720090 h 6829425"/>
                <a:gd name="connsiteX83" fmla="*/ 1787256 w 4876800"/>
                <a:gd name="connsiteY83" fmla="*/ 735330 h 6829425"/>
                <a:gd name="connsiteX84" fmla="*/ 1779635 w 4876800"/>
                <a:gd name="connsiteY84" fmla="*/ 762000 h 6829425"/>
                <a:gd name="connsiteX85" fmla="*/ 1757728 w 4876800"/>
                <a:gd name="connsiteY85" fmla="*/ 742950 h 6829425"/>
                <a:gd name="connsiteX86" fmla="*/ 1735821 w 4876800"/>
                <a:gd name="connsiteY86" fmla="*/ 669608 h 6829425"/>
                <a:gd name="connsiteX87" fmla="*/ 1702483 w 4876800"/>
                <a:gd name="connsiteY87" fmla="*/ 627698 h 6829425"/>
                <a:gd name="connsiteX88" fmla="*/ 1680576 w 4876800"/>
                <a:gd name="connsiteY88" fmla="*/ 626745 h 6829425"/>
                <a:gd name="connsiteX89" fmla="*/ 1678671 w 4876800"/>
                <a:gd name="connsiteY89" fmla="*/ 645795 h 6829425"/>
                <a:gd name="connsiteX90" fmla="*/ 1720581 w 4876800"/>
                <a:gd name="connsiteY90" fmla="*/ 738188 h 6829425"/>
                <a:gd name="connsiteX91" fmla="*/ 1742488 w 4876800"/>
                <a:gd name="connsiteY91" fmla="*/ 783908 h 6829425"/>
                <a:gd name="connsiteX92" fmla="*/ 1699626 w 4876800"/>
                <a:gd name="connsiteY92" fmla="*/ 753428 h 6829425"/>
                <a:gd name="connsiteX93" fmla="*/ 1564371 w 4876800"/>
                <a:gd name="connsiteY93" fmla="*/ 606743 h 6829425"/>
                <a:gd name="connsiteX94" fmla="*/ 1544368 w 4876800"/>
                <a:gd name="connsiteY94" fmla="*/ 574358 h 6829425"/>
                <a:gd name="connsiteX95" fmla="*/ 1539606 w 4876800"/>
                <a:gd name="connsiteY95" fmla="*/ 487680 h 6829425"/>
                <a:gd name="connsiteX96" fmla="*/ 1518651 w 4876800"/>
                <a:gd name="connsiteY96" fmla="*/ 442913 h 6829425"/>
                <a:gd name="connsiteX97" fmla="*/ 1510078 w 4876800"/>
                <a:gd name="connsiteY97" fmla="*/ 424815 h 6829425"/>
                <a:gd name="connsiteX98" fmla="*/ 1498648 w 4876800"/>
                <a:gd name="connsiteY98" fmla="*/ 399098 h 6829425"/>
                <a:gd name="connsiteX99" fmla="*/ 1494838 w 4876800"/>
                <a:gd name="connsiteY99" fmla="*/ 433388 h 6829425"/>
                <a:gd name="connsiteX100" fmla="*/ 1500553 w 4876800"/>
                <a:gd name="connsiteY100" fmla="*/ 517208 h 6829425"/>
                <a:gd name="connsiteX101" fmla="*/ 1425306 w 4876800"/>
                <a:gd name="connsiteY101" fmla="*/ 709613 h 6829425"/>
                <a:gd name="connsiteX102" fmla="*/ 1391015 w 4876800"/>
                <a:gd name="connsiteY102" fmla="*/ 808673 h 6829425"/>
                <a:gd name="connsiteX103" fmla="*/ 1398635 w 4876800"/>
                <a:gd name="connsiteY103" fmla="*/ 850583 h 6829425"/>
                <a:gd name="connsiteX104" fmla="*/ 1527223 w 4876800"/>
                <a:gd name="connsiteY104" fmla="*/ 965835 h 6829425"/>
                <a:gd name="connsiteX105" fmla="*/ 1606281 w 4876800"/>
                <a:gd name="connsiteY105" fmla="*/ 970598 h 6829425"/>
                <a:gd name="connsiteX106" fmla="*/ 2182543 w 4876800"/>
                <a:gd name="connsiteY106" fmla="*/ 1117283 h 6829425"/>
                <a:gd name="connsiteX107" fmla="*/ 2498773 w 4876800"/>
                <a:gd name="connsiteY107" fmla="*/ 1248728 h 6829425"/>
                <a:gd name="connsiteX108" fmla="*/ 2772141 w 4876800"/>
                <a:gd name="connsiteY108" fmla="*/ 1364933 h 6829425"/>
                <a:gd name="connsiteX109" fmla="*/ 2827386 w 4876800"/>
                <a:gd name="connsiteY109" fmla="*/ 1423035 h 6829425"/>
                <a:gd name="connsiteX110" fmla="*/ 2827386 w 4876800"/>
                <a:gd name="connsiteY110" fmla="*/ 1688783 h 6829425"/>
                <a:gd name="connsiteX111" fmla="*/ 2738803 w 4876800"/>
                <a:gd name="connsiteY111" fmla="*/ 1844040 h 6829425"/>
                <a:gd name="connsiteX112" fmla="*/ 2536873 w 4876800"/>
                <a:gd name="connsiteY112" fmla="*/ 2110740 h 6829425"/>
                <a:gd name="connsiteX113" fmla="*/ 2417811 w 4876800"/>
                <a:gd name="connsiteY113" fmla="*/ 2307908 h 6829425"/>
                <a:gd name="connsiteX114" fmla="*/ 2389236 w 4876800"/>
                <a:gd name="connsiteY114" fmla="*/ 2398395 h 6829425"/>
                <a:gd name="connsiteX115" fmla="*/ 2323513 w 4876800"/>
                <a:gd name="connsiteY115" fmla="*/ 2522220 h 6829425"/>
                <a:gd name="connsiteX116" fmla="*/ 2257791 w 4876800"/>
                <a:gd name="connsiteY116" fmla="*/ 2604135 h 6829425"/>
                <a:gd name="connsiteX117" fmla="*/ 2225406 w 4876800"/>
                <a:gd name="connsiteY117" fmla="*/ 2628900 h 6829425"/>
                <a:gd name="connsiteX118" fmla="*/ 2213976 w 4876800"/>
                <a:gd name="connsiteY118" fmla="*/ 2670810 h 6829425"/>
                <a:gd name="connsiteX119" fmla="*/ 2301606 w 4876800"/>
                <a:gd name="connsiteY119" fmla="*/ 2771775 h 6829425"/>
                <a:gd name="connsiteX120" fmla="*/ 2485438 w 4876800"/>
                <a:gd name="connsiteY120" fmla="*/ 3157538 h 6829425"/>
                <a:gd name="connsiteX121" fmla="*/ 2486391 w 4876800"/>
                <a:gd name="connsiteY121" fmla="*/ 3317558 h 6829425"/>
                <a:gd name="connsiteX122" fmla="*/ 2525443 w 4876800"/>
                <a:gd name="connsiteY122" fmla="*/ 3439478 h 6829425"/>
                <a:gd name="connsiteX123" fmla="*/ 2712133 w 4876800"/>
                <a:gd name="connsiteY123" fmla="*/ 3675698 h 6829425"/>
                <a:gd name="connsiteX124" fmla="*/ 2975975 w 4876800"/>
                <a:gd name="connsiteY124" fmla="*/ 4150043 h 6829425"/>
                <a:gd name="connsiteX125" fmla="*/ 3136948 w 4876800"/>
                <a:gd name="connsiteY125" fmla="*/ 4232910 h 6829425"/>
                <a:gd name="connsiteX126" fmla="*/ 3573193 w 4876800"/>
                <a:gd name="connsiteY126" fmla="*/ 4235768 h 6829425"/>
                <a:gd name="connsiteX127" fmla="*/ 4041823 w 4876800"/>
                <a:gd name="connsiteY127" fmla="*/ 4465320 h 6829425"/>
                <a:gd name="connsiteX128" fmla="*/ 4347576 w 4876800"/>
                <a:gd name="connsiteY128" fmla="*/ 4613910 h 6829425"/>
                <a:gd name="connsiteX129" fmla="*/ 4411393 w 4876800"/>
                <a:gd name="connsiteY129" fmla="*/ 4622483 h 6829425"/>
                <a:gd name="connsiteX130" fmla="*/ 4675236 w 4876800"/>
                <a:gd name="connsiteY130" fmla="*/ 4519613 h 6829425"/>
                <a:gd name="connsiteX131" fmla="*/ 4783821 w 4876800"/>
                <a:gd name="connsiteY131" fmla="*/ 4551998 h 6829425"/>
                <a:gd name="connsiteX132" fmla="*/ 4856211 w 4876800"/>
                <a:gd name="connsiteY132" fmla="*/ 4826318 h 6829425"/>
                <a:gd name="connsiteX133" fmla="*/ 4845733 w 4876800"/>
                <a:gd name="connsiteY133" fmla="*/ 4932045 h 6829425"/>
                <a:gd name="connsiteX134" fmla="*/ 4846686 w 4876800"/>
                <a:gd name="connsiteY134" fmla="*/ 5118735 h 6829425"/>
                <a:gd name="connsiteX135" fmla="*/ 4878118 w 4876800"/>
                <a:gd name="connsiteY135" fmla="*/ 5434013 h 6829425"/>
                <a:gd name="connsiteX136" fmla="*/ 4874308 w 4876800"/>
                <a:gd name="connsiteY136" fmla="*/ 5479733 h 6829425"/>
                <a:gd name="connsiteX137" fmla="*/ 4821921 w 4876800"/>
                <a:gd name="connsiteY137" fmla="*/ 5617845 h 6829425"/>
                <a:gd name="connsiteX138" fmla="*/ 4800966 w 4876800"/>
                <a:gd name="connsiteY138" fmla="*/ 5643563 h 6829425"/>
                <a:gd name="connsiteX139" fmla="*/ 4745721 w 4876800"/>
                <a:gd name="connsiteY139" fmla="*/ 5703570 h 6829425"/>
                <a:gd name="connsiteX140" fmla="*/ 4650471 w 4876800"/>
                <a:gd name="connsiteY140" fmla="*/ 5697855 h 6829425"/>
                <a:gd name="connsiteX141" fmla="*/ 4579986 w 4876800"/>
                <a:gd name="connsiteY141" fmla="*/ 5517833 h 6829425"/>
                <a:gd name="connsiteX142" fmla="*/ 4568556 w 4876800"/>
                <a:gd name="connsiteY142" fmla="*/ 5431155 h 6829425"/>
                <a:gd name="connsiteX143" fmla="*/ 4393296 w 4876800"/>
                <a:gd name="connsiteY143" fmla="*/ 5062538 h 6829425"/>
                <a:gd name="connsiteX144" fmla="*/ 4359006 w 4876800"/>
                <a:gd name="connsiteY144" fmla="*/ 5033963 h 6829425"/>
                <a:gd name="connsiteX145" fmla="*/ 4285663 w 4876800"/>
                <a:gd name="connsiteY145" fmla="*/ 4965383 h 6829425"/>
                <a:gd name="connsiteX146" fmla="*/ 4237086 w 4876800"/>
                <a:gd name="connsiteY146" fmla="*/ 4905375 h 6829425"/>
                <a:gd name="connsiteX147" fmla="*/ 3821796 w 4876800"/>
                <a:gd name="connsiteY147" fmla="*/ 4774883 h 6829425"/>
                <a:gd name="connsiteX148" fmla="*/ 3032173 w 4876800"/>
                <a:gd name="connsiteY148" fmla="*/ 4681538 h 6829425"/>
                <a:gd name="connsiteX149" fmla="*/ 2734993 w 4876800"/>
                <a:gd name="connsiteY149" fmla="*/ 4590098 h 6829425"/>
                <a:gd name="connsiteX150" fmla="*/ 2610216 w 4876800"/>
                <a:gd name="connsiteY150" fmla="*/ 4450080 h 6829425"/>
                <a:gd name="connsiteX151" fmla="*/ 2464483 w 4876800"/>
                <a:gd name="connsiteY151" fmla="*/ 4307205 h 6829425"/>
                <a:gd name="connsiteX152" fmla="*/ 2236836 w 4876800"/>
                <a:gd name="connsiteY152" fmla="*/ 4124325 h 6829425"/>
                <a:gd name="connsiteX153" fmla="*/ 2183496 w 4876800"/>
                <a:gd name="connsiteY153" fmla="*/ 4079558 h 6829425"/>
                <a:gd name="connsiteX154" fmla="*/ 2088246 w 4876800"/>
                <a:gd name="connsiteY154" fmla="*/ 3995738 h 6829425"/>
                <a:gd name="connsiteX155" fmla="*/ 2049193 w 4876800"/>
                <a:gd name="connsiteY155" fmla="*/ 3997643 h 6829425"/>
                <a:gd name="connsiteX156" fmla="*/ 1792971 w 4876800"/>
                <a:gd name="connsiteY156" fmla="*/ 4381500 h 6829425"/>
                <a:gd name="connsiteX157" fmla="*/ 1690101 w 4876800"/>
                <a:gd name="connsiteY157" fmla="*/ 4524375 h 6829425"/>
                <a:gd name="connsiteX158" fmla="*/ 1626283 w 4876800"/>
                <a:gd name="connsiteY158" fmla="*/ 4614863 h 6829425"/>
                <a:gd name="connsiteX159" fmla="*/ 1554846 w 4876800"/>
                <a:gd name="connsiteY159" fmla="*/ 4745355 h 6829425"/>
                <a:gd name="connsiteX160" fmla="*/ 1522460 w 4876800"/>
                <a:gd name="connsiteY160" fmla="*/ 4848225 h 6829425"/>
                <a:gd name="connsiteX161" fmla="*/ 1533890 w 4876800"/>
                <a:gd name="connsiteY161" fmla="*/ 5079683 h 6829425"/>
                <a:gd name="connsiteX162" fmla="*/ 1476740 w 4876800"/>
                <a:gd name="connsiteY162" fmla="*/ 5594033 h 6829425"/>
                <a:gd name="connsiteX163" fmla="*/ 1349106 w 4876800"/>
                <a:gd name="connsiteY163" fmla="*/ 5882640 h 6829425"/>
                <a:gd name="connsiteX164" fmla="*/ 1186228 w 4876800"/>
                <a:gd name="connsiteY164" fmla="*/ 6287453 h 6829425"/>
                <a:gd name="connsiteX165" fmla="*/ 1186228 w 4876800"/>
                <a:gd name="connsiteY165" fmla="*/ 6360795 h 6829425"/>
                <a:gd name="connsiteX166" fmla="*/ 1170988 w 4876800"/>
                <a:gd name="connsiteY166" fmla="*/ 6556058 h 6829425"/>
                <a:gd name="connsiteX167" fmla="*/ 1101456 w 4876800"/>
                <a:gd name="connsiteY167" fmla="*/ 6717030 h 6829425"/>
                <a:gd name="connsiteX168" fmla="*/ 1085263 w 4876800"/>
                <a:gd name="connsiteY168" fmla="*/ 6770370 h 6829425"/>
                <a:gd name="connsiteX169" fmla="*/ 989060 w 4876800"/>
                <a:gd name="connsiteY169" fmla="*/ 6834188 h 6829425"/>
                <a:gd name="connsiteX170" fmla="*/ 740458 w 4876800"/>
                <a:gd name="connsiteY170" fmla="*/ 6720840 h 6829425"/>
                <a:gd name="connsiteX171" fmla="*/ 721408 w 4876800"/>
                <a:gd name="connsiteY171" fmla="*/ 6697028 h 6829425"/>
                <a:gd name="connsiteX172" fmla="*/ 647113 w 4876800"/>
                <a:gd name="connsiteY172" fmla="*/ 6643688 h 6829425"/>
                <a:gd name="connsiteX173" fmla="*/ 510905 w 4876800"/>
                <a:gd name="connsiteY173" fmla="*/ 6598920 h 6829425"/>
                <a:gd name="connsiteX174" fmla="*/ 309928 w 4876800"/>
                <a:gd name="connsiteY174" fmla="*/ 6475095 h 6829425"/>
                <a:gd name="connsiteX175" fmla="*/ 168005 w 4876800"/>
                <a:gd name="connsiteY175" fmla="*/ 6278880 h 6829425"/>
                <a:gd name="connsiteX176" fmla="*/ 165148 w 4876800"/>
                <a:gd name="connsiteY176" fmla="*/ 6144578 h 6829425"/>
                <a:gd name="connsiteX177" fmla="*/ 165148 w 4876800"/>
                <a:gd name="connsiteY177" fmla="*/ 6144578 h 6829425"/>
                <a:gd name="connsiteX178" fmla="*/ 2017760 w 4876800"/>
                <a:gd name="connsiteY178" fmla="*/ 2294573 h 6829425"/>
                <a:gd name="connsiteX179" fmla="*/ 2042526 w 4876800"/>
                <a:gd name="connsiteY179" fmla="*/ 2286000 h 6829425"/>
                <a:gd name="connsiteX180" fmla="*/ 2173018 w 4876800"/>
                <a:gd name="connsiteY180" fmla="*/ 2225993 h 6829425"/>
                <a:gd name="connsiteX181" fmla="*/ 2262553 w 4876800"/>
                <a:gd name="connsiteY181" fmla="*/ 2148840 h 6829425"/>
                <a:gd name="connsiteX182" fmla="*/ 2338753 w 4876800"/>
                <a:gd name="connsiteY182" fmla="*/ 2002155 h 6829425"/>
                <a:gd name="connsiteX183" fmla="*/ 2481628 w 4876800"/>
                <a:gd name="connsiteY183" fmla="*/ 1633538 h 6829425"/>
                <a:gd name="connsiteX184" fmla="*/ 2402571 w 4876800"/>
                <a:gd name="connsiteY184" fmla="*/ 1537335 h 6829425"/>
                <a:gd name="connsiteX185" fmla="*/ 2022523 w 4876800"/>
                <a:gd name="connsiteY185" fmla="*/ 1492568 h 6829425"/>
                <a:gd name="connsiteX186" fmla="*/ 1953943 w 4876800"/>
                <a:gd name="connsiteY186" fmla="*/ 1571625 h 6829425"/>
                <a:gd name="connsiteX187" fmla="*/ 2028238 w 4876800"/>
                <a:gd name="connsiteY187" fmla="*/ 2148840 h 6829425"/>
                <a:gd name="connsiteX188" fmla="*/ 2015856 w 4876800"/>
                <a:gd name="connsiteY188" fmla="*/ 2268855 h 6829425"/>
                <a:gd name="connsiteX189" fmla="*/ 2017760 w 4876800"/>
                <a:gd name="connsiteY189" fmla="*/ 2294573 h 6829425"/>
                <a:gd name="connsiteX190" fmla="*/ 2017760 w 4876800"/>
                <a:gd name="connsiteY190" fmla="*/ 2294573 h 682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4876800" h="6829425">
                  <a:moveTo>
                    <a:pt x="165148" y="6144578"/>
                  </a:moveTo>
                  <a:cubicBezTo>
                    <a:pt x="181340" y="6090285"/>
                    <a:pt x="217535" y="6074093"/>
                    <a:pt x="270875" y="6081713"/>
                  </a:cubicBezTo>
                  <a:cubicBezTo>
                    <a:pt x="303260" y="6086475"/>
                    <a:pt x="334693" y="6104573"/>
                    <a:pt x="367078" y="6114098"/>
                  </a:cubicBezTo>
                  <a:cubicBezTo>
                    <a:pt x="431848" y="6133148"/>
                    <a:pt x="493760" y="6159818"/>
                    <a:pt x="562341" y="6159818"/>
                  </a:cubicBezTo>
                  <a:cubicBezTo>
                    <a:pt x="651876" y="6159818"/>
                    <a:pt x="741410" y="6145530"/>
                    <a:pt x="830945" y="6143625"/>
                  </a:cubicBezTo>
                  <a:cubicBezTo>
                    <a:pt x="842376" y="6143625"/>
                    <a:pt x="852853" y="6140768"/>
                    <a:pt x="864283" y="6137910"/>
                  </a:cubicBezTo>
                  <a:cubicBezTo>
                    <a:pt x="897620" y="6128385"/>
                    <a:pt x="917623" y="6113145"/>
                    <a:pt x="925243" y="6078855"/>
                  </a:cubicBezTo>
                  <a:cubicBezTo>
                    <a:pt x="935720" y="6028373"/>
                    <a:pt x="945245" y="5978843"/>
                    <a:pt x="961438" y="5929313"/>
                  </a:cubicBezTo>
                  <a:cubicBezTo>
                    <a:pt x="990013" y="5842635"/>
                    <a:pt x="1008110" y="5754053"/>
                    <a:pt x="1013826" y="5662613"/>
                  </a:cubicBezTo>
                  <a:cubicBezTo>
                    <a:pt x="1026208" y="5473065"/>
                    <a:pt x="1049068" y="5292090"/>
                    <a:pt x="1094788" y="5106353"/>
                  </a:cubicBezTo>
                  <a:cubicBezTo>
                    <a:pt x="1113838" y="5032058"/>
                    <a:pt x="1107171" y="4959668"/>
                    <a:pt x="1086216" y="4885373"/>
                  </a:cubicBezTo>
                  <a:cubicBezTo>
                    <a:pt x="1057641" y="4784408"/>
                    <a:pt x="1060498" y="4696778"/>
                    <a:pt x="1105266" y="4601528"/>
                  </a:cubicBezTo>
                  <a:cubicBezTo>
                    <a:pt x="1144318" y="4519613"/>
                    <a:pt x="1175751" y="4436745"/>
                    <a:pt x="1197658" y="4349115"/>
                  </a:cubicBezTo>
                  <a:cubicBezTo>
                    <a:pt x="1236710" y="4195763"/>
                    <a:pt x="1273858" y="4042410"/>
                    <a:pt x="1314815" y="3890963"/>
                  </a:cubicBezTo>
                  <a:cubicBezTo>
                    <a:pt x="1355773" y="3739515"/>
                    <a:pt x="1407208" y="3596640"/>
                    <a:pt x="1484360" y="3458528"/>
                  </a:cubicBezTo>
                  <a:cubicBezTo>
                    <a:pt x="1497696" y="3433763"/>
                    <a:pt x="1511983" y="3409950"/>
                    <a:pt x="1520556" y="3383280"/>
                  </a:cubicBezTo>
                  <a:cubicBezTo>
                    <a:pt x="1530081" y="3353753"/>
                    <a:pt x="1532938" y="3325178"/>
                    <a:pt x="1525318" y="3293745"/>
                  </a:cubicBezTo>
                  <a:cubicBezTo>
                    <a:pt x="1512935" y="3245168"/>
                    <a:pt x="1484360" y="3207068"/>
                    <a:pt x="1455785" y="3166110"/>
                  </a:cubicBezTo>
                  <a:cubicBezTo>
                    <a:pt x="1387206" y="3065145"/>
                    <a:pt x="1335771" y="2962275"/>
                    <a:pt x="1307196" y="2843213"/>
                  </a:cubicBezTo>
                  <a:cubicBezTo>
                    <a:pt x="1290051" y="2770823"/>
                    <a:pt x="1276715" y="2697480"/>
                    <a:pt x="1248140" y="2627948"/>
                  </a:cubicBezTo>
                  <a:cubicBezTo>
                    <a:pt x="1190038" y="2487930"/>
                    <a:pt x="1136698" y="2346960"/>
                    <a:pt x="1079548" y="2206943"/>
                  </a:cubicBezTo>
                  <a:cubicBezTo>
                    <a:pt x="1074785" y="2194560"/>
                    <a:pt x="1068118" y="2183130"/>
                    <a:pt x="1058593" y="2174558"/>
                  </a:cubicBezTo>
                  <a:cubicBezTo>
                    <a:pt x="1035733" y="2152650"/>
                    <a:pt x="1021445" y="2155508"/>
                    <a:pt x="1010968" y="2185035"/>
                  </a:cubicBezTo>
                  <a:cubicBezTo>
                    <a:pt x="1005253" y="2201228"/>
                    <a:pt x="1004301" y="2219325"/>
                    <a:pt x="1000491" y="2236470"/>
                  </a:cubicBezTo>
                  <a:cubicBezTo>
                    <a:pt x="984298" y="2314575"/>
                    <a:pt x="964295" y="2391728"/>
                    <a:pt x="928101" y="2463165"/>
                  </a:cubicBezTo>
                  <a:cubicBezTo>
                    <a:pt x="897620" y="2523173"/>
                    <a:pt x="849995" y="2551748"/>
                    <a:pt x="787130" y="2567940"/>
                  </a:cubicBezTo>
                  <a:cubicBezTo>
                    <a:pt x="755698" y="2576513"/>
                    <a:pt x="727123" y="2570798"/>
                    <a:pt x="699501" y="2554605"/>
                  </a:cubicBezTo>
                  <a:cubicBezTo>
                    <a:pt x="663305" y="2533650"/>
                    <a:pt x="628063" y="2510790"/>
                    <a:pt x="591868" y="2489835"/>
                  </a:cubicBezTo>
                  <a:cubicBezTo>
                    <a:pt x="547100" y="2465070"/>
                    <a:pt x="511858" y="2432685"/>
                    <a:pt x="478520" y="2394585"/>
                  </a:cubicBezTo>
                  <a:cubicBezTo>
                    <a:pt x="405178" y="2309813"/>
                    <a:pt x="317548" y="2242185"/>
                    <a:pt x="228013" y="2178368"/>
                  </a:cubicBezTo>
                  <a:cubicBezTo>
                    <a:pt x="155623" y="2126933"/>
                    <a:pt x="88948" y="2073593"/>
                    <a:pt x="33703" y="2005013"/>
                  </a:cubicBezTo>
                  <a:cubicBezTo>
                    <a:pt x="-9160" y="1950720"/>
                    <a:pt x="-13922" y="1900238"/>
                    <a:pt x="35608" y="1847850"/>
                  </a:cubicBezTo>
                  <a:cubicBezTo>
                    <a:pt x="92758" y="1786890"/>
                    <a:pt x="156575" y="1745933"/>
                    <a:pt x="244205" y="1762125"/>
                  </a:cubicBezTo>
                  <a:cubicBezTo>
                    <a:pt x="291830" y="1770698"/>
                    <a:pt x="319453" y="1797368"/>
                    <a:pt x="314690" y="1846898"/>
                  </a:cubicBezTo>
                  <a:cubicBezTo>
                    <a:pt x="309928" y="1896428"/>
                    <a:pt x="314690" y="1944053"/>
                    <a:pt x="323263" y="1992630"/>
                  </a:cubicBezTo>
                  <a:cubicBezTo>
                    <a:pt x="330883" y="2035493"/>
                    <a:pt x="353743" y="2062163"/>
                    <a:pt x="387080" y="2086928"/>
                  </a:cubicBezTo>
                  <a:cubicBezTo>
                    <a:pt x="403273" y="2098358"/>
                    <a:pt x="420418" y="2105978"/>
                    <a:pt x="438515" y="2113598"/>
                  </a:cubicBezTo>
                  <a:cubicBezTo>
                    <a:pt x="481378" y="2131695"/>
                    <a:pt x="522335" y="2151698"/>
                    <a:pt x="561388" y="2176463"/>
                  </a:cubicBezTo>
                  <a:cubicBezTo>
                    <a:pt x="582343" y="2189798"/>
                    <a:pt x="604250" y="2201228"/>
                    <a:pt x="628063" y="2203133"/>
                  </a:cubicBezTo>
                  <a:cubicBezTo>
                    <a:pt x="668068" y="2207895"/>
                    <a:pt x="680451" y="2198370"/>
                    <a:pt x="691880" y="2160270"/>
                  </a:cubicBezTo>
                  <a:cubicBezTo>
                    <a:pt x="694738" y="2148840"/>
                    <a:pt x="697595" y="2136458"/>
                    <a:pt x="700453" y="2125028"/>
                  </a:cubicBezTo>
                  <a:cubicBezTo>
                    <a:pt x="738553" y="1958340"/>
                    <a:pt x="763318" y="1799273"/>
                    <a:pt x="788083" y="1627823"/>
                  </a:cubicBezTo>
                  <a:cubicBezTo>
                    <a:pt x="808085" y="1486853"/>
                    <a:pt x="865235" y="1381125"/>
                    <a:pt x="990966" y="1305878"/>
                  </a:cubicBezTo>
                  <a:cubicBezTo>
                    <a:pt x="1008110" y="1295400"/>
                    <a:pt x="1026208" y="1282065"/>
                    <a:pt x="1041448" y="1268730"/>
                  </a:cubicBezTo>
                  <a:cubicBezTo>
                    <a:pt x="1050021" y="1261110"/>
                    <a:pt x="1058593" y="1251585"/>
                    <a:pt x="1065260" y="1241108"/>
                  </a:cubicBezTo>
                  <a:cubicBezTo>
                    <a:pt x="1070023" y="1234440"/>
                    <a:pt x="1073833" y="1226820"/>
                    <a:pt x="1070023" y="1219200"/>
                  </a:cubicBezTo>
                  <a:cubicBezTo>
                    <a:pt x="1048116" y="1171575"/>
                    <a:pt x="1034780" y="1120140"/>
                    <a:pt x="1010968" y="1073468"/>
                  </a:cubicBezTo>
                  <a:cubicBezTo>
                    <a:pt x="993823" y="1041083"/>
                    <a:pt x="968105" y="1025843"/>
                    <a:pt x="931910" y="1022033"/>
                  </a:cubicBezTo>
                  <a:cubicBezTo>
                    <a:pt x="895716" y="1019175"/>
                    <a:pt x="857616" y="1025843"/>
                    <a:pt x="822373" y="1028700"/>
                  </a:cubicBezTo>
                  <a:cubicBezTo>
                    <a:pt x="775701" y="1031558"/>
                    <a:pt x="755698" y="1020128"/>
                    <a:pt x="740458" y="975360"/>
                  </a:cubicBezTo>
                  <a:cubicBezTo>
                    <a:pt x="729028" y="941070"/>
                    <a:pt x="713788" y="908685"/>
                    <a:pt x="705216" y="871538"/>
                  </a:cubicBezTo>
                  <a:cubicBezTo>
                    <a:pt x="701405" y="854393"/>
                    <a:pt x="687118" y="836295"/>
                    <a:pt x="684260" y="817245"/>
                  </a:cubicBezTo>
                  <a:cubicBezTo>
                    <a:pt x="680451" y="787718"/>
                    <a:pt x="667116" y="772478"/>
                    <a:pt x="636635" y="766763"/>
                  </a:cubicBezTo>
                  <a:cubicBezTo>
                    <a:pt x="606155" y="761048"/>
                    <a:pt x="600441" y="743903"/>
                    <a:pt x="607108" y="715328"/>
                  </a:cubicBezTo>
                  <a:cubicBezTo>
                    <a:pt x="609966" y="704850"/>
                    <a:pt x="613776" y="695325"/>
                    <a:pt x="618538" y="685800"/>
                  </a:cubicBezTo>
                  <a:cubicBezTo>
                    <a:pt x="644255" y="628650"/>
                    <a:pt x="641398" y="577215"/>
                    <a:pt x="621395" y="518160"/>
                  </a:cubicBezTo>
                  <a:cubicBezTo>
                    <a:pt x="608061" y="478155"/>
                    <a:pt x="605203" y="441008"/>
                    <a:pt x="616633" y="400050"/>
                  </a:cubicBezTo>
                  <a:cubicBezTo>
                    <a:pt x="633778" y="337185"/>
                    <a:pt x="648066" y="275273"/>
                    <a:pt x="664258" y="212408"/>
                  </a:cubicBezTo>
                  <a:cubicBezTo>
                    <a:pt x="669973" y="189548"/>
                    <a:pt x="682355" y="171450"/>
                    <a:pt x="699501" y="155258"/>
                  </a:cubicBezTo>
                  <a:cubicBezTo>
                    <a:pt x="738553" y="118110"/>
                    <a:pt x="782368" y="93345"/>
                    <a:pt x="831898" y="71438"/>
                  </a:cubicBezTo>
                  <a:cubicBezTo>
                    <a:pt x="854758" y="60960"/>
                    <a:pt x="879523" y="56198"/>
                    <a:pt x="900478" y="40958"/>
                  </a:cubicBezTo>
                  <a:cubicBezTo>
                    <a:pt x="965248" y="27623"/>
                    <a:pt x="1030018" y="13335"/>
                    <a:pt x="1095741" y="0"/>
                  </a:cubicBezTo>
                  <a:cubicBezTo>
                    <a:pt x="1099551" y="5715"/>
                    <a:pt x="1106218" y="3810"/>
                    <a:pt x="1111933" y="4763"/>
                  </a:cubicBezTo>
                  <a:cubicBezTo>
                    <a:pt x="1206231" y="8573"/>
                    <a:pt x="1280526" y="35243"/>
                    <a:pt x="1355773" y="91440"/>
                  </a:cubicBezTo>
                  <a:cubicBezTo>
                    <a:pt x="1374823" y="105728"/>
                    <a:pt x="1391968" y="111443"/>
                    <a:pt x="1415781" y="111443"/>
                  </a:cubicBezTo>
                  <a:cubicBezTo>
                    <a:pt x="1518651" y="110490"/>
                    <a:pt x="1590088" y="143828"/>
                    <a:pt x="1653906" y="224790"/>
                  </a:cubicBezTo>
                  <a:cubicBezTo>
                    <a:pt x="1687243" y="267653"/>
                    <a:pt x="1716771" y="308610"/>
                    <a:pt x="1752013" y="351473"/>
                  </a:cubicBezTo>
                  <a:cubicBezTo>
                    <a:pt x="1803448" y="414338"/>
                    <a:pt x="1856788" y="459105"/>
                    <a:pt x="1940608" y="470535"/>
                  </a:cubicBezTo>
                  <a:cubicBezTo>
                    <a:pt x="1951085" y="472440"/>
                    <a:pt x="1962515" y="477203"/>
                    <a:pt x="1972993" y="481965"/>
                  </a:cubicBezTo>
                  <a:cubicBezTo>
                    <a:pt x="2019665" y="502920"/>
                    <a:pt x="2044431" y="530543"/>
                    <a:pt x="2053003" y="581978"/>
                  </a:cubicBezTo>
                  <a:cubicBezTo>
                    <a:pt x="2059671" y="620078"/>
                    <a:pt x="2068243" y="657225"/>
                    <a:pt x="2076815" y="695325"/>
                  </a:cubicBezTo>
                  <a:cubicBezTo>
                    <a:pt x="2091103" y="753428"/>
                    <a:pt x="2123488" y="787718"/>
                    <a:pt x="2174923" y="818198"/>
                  </a:cubicBezTo>
                  <a:cubicBezTo>
                    <a:pt x="2184448" y="823913"/>
                    <a:pt x="2196831" y="828675"/>
                    <a:pt x="2203498" y="838200"/>
                  </a:cubicBezTo>
                  <a:cubicBezTo>
                    <a:pt x="2170161" y="836295"/>
                    <a:pt x="2138728" y="823913"/>
                    <a:pt x="2107296" y="815340"/>
                  </a:cubicBezTo>
                  <a:cubicBezTo>
                    <a:pt x="2084435" y="809625"/>
                    <a:pt x="2073006" y="818198"/>
                    <a:pt x="2071101" y="841058"/>
                  </a:cubicBezTo>
                  <a:cubicBezTo>
                    <a:pt x="2070148" y="853440"/>
                    <a:pt x="2073006" y="866775"/>
                    <a:pt x="2074910" y="880110"/>
                  </a:cubicBezTo>
                  <a:cubicBezTo>
                    <a:pt x="2075863" y="886778"/>
                    <a:pt x="2077768" y="894398"/>
                    <a:pt x="2071101" y="899160"/>
                  </a:cubicBezTo>
                  <a:cubicBezTo>
                    <a:pt x="2064433" y="903923"/>
                    <a:pt x="2056813" y="900113"/>
                    <a:pt x="2050146" y="896303"/>
                  </a:cubicBezTo>
                  <a:cubicBezTo>
                    <a:pt x="2030143" y="885825"/>
                    <a:pt x="2017760" y="870585"/>
                    <a:pt x="2009188" y="850583"/>
                  </a:cubicBezTo>
                  <a:cubicBezTo>
                    <a:pt x="1998710" y="823913"/>
                    <a:pt x="1980613" y="807720"/>
                    <a:pt x="1953943" y="800100"/>
                  </a:cubicBezTo>
                  <a:cubicBezTo>
                    <a:pt x="1895840" y="782003"/>
                    <a:pt x="1853931" y="752475"/>
                    <a:pt x="1813926" y="708660"/>
                  </a:cubicBezTo>
                  <a:cubicBezTo>
                    <a:pt x="1806306" y="700088"/>
                    <a:pt x="1799638" y="686753"/>
                    <a:pt x="1788208" y="690563"/>
                  </a:cubicBezTo>
                  <a:cubicBezTo>
                    <a:pt x="1776778" y="695325"/>
                    <a:pt x="1784398" y="711518"/>
                    <a:pt x="1785351" y="720090"/>
                  </a:cubicBezTo>
                  <a:cubicBezTo>
                    <a:pt x="1785351" y="724853"/>
                    <a:pt x="1787256" y="730568"/>
                    <a:pt x="1787256" y="735330"/>
                  </a:cubicBezTo>
                  <a:cubicBezTo>
                    <a:pt x="1788208" y="745808"/>
                    <a:pt x="1792971" y="758190"/>
                    <a:pt x="1779635" y="762000"/>
                  </a:cubicBezTo>
                  <a:cubicBezTo>
                    <a:pt x="1766301" y="765810"/>
                    <a:pt x="1760585" y="753428"/>
                    <a:pt x="1757728" y="742950"/>
                  </a:cubicBezTo>
                  <a:cubicBezTo>
                    <a:pt x="1750108" y="718185"/>
                    <a:pt x="1743440" y="694373"/>
                    <a:pt x="1735821" y="669608"/>
                  </a:cubicBezTo>
                  <a:cubicBezTo>
                    <a:pt x="1730106" y="650558"/>
                    <a:pt x="1720581" y="637223"/>
                    <a:pt x="1702483" y="627698"/>
                  </a:cubicBezTo>
                  <a:cubicBezTo>
                    <a:pt x="1695815" y="623888"/>
                    <a:pt x="1687243" y="621030"/>
                    <a:pt x="1680576" y="626745"/>
                  </a:cubicBezTo>
                  <a:cubicBezTo>
                    <a:pt x="1674860" y="632460"/>
                    <a:pt x="1676765" y="639128"/>
                    <a:pt x="1678671" y="645795"/>
                  </a:cubicBezTo>
                  <a:cubicBezTo>
                    <a:pt x="1690101" y="678180"/>
                    <a:pt x="1703435" y="708660"/>
                    <a:pt x="1720581" y="738188"/>
                  </a:cubicBezTo>
                  <a:cubicBezTo>
                    <a:pt x="1729153" y="752475"/>
                    <a:pt x="1739631" y="765810"/>
                    <a:pt x="1742488" y="783908"/>
                  </a:cubicBezTo>
                  <a:cubicBezTo>
                    <a:pt x="1722485" y="781050"/>
                    <a:pt x="1710103" y="769620"/>
                    <a:pt x="1699626" y="753428"/>
                  </a:cubicBezTo>
                  <a:cubicBezTo>
                    <a:pt x="1660573" y="695325"/>
                    <a:pt x="1623426" y="644843"/>
                    <a:pt x="1564371" y="606743"/>
                  </a:cubicBezTo>
                  <a:cubicBezTo>
                    <a:pt x="1552940" y="599123"/>
                    <a:pt x="1547226" y="588645"/>
                    <a:pt x="1544368" y="574358"/>
                  </a:cubicBezTo>
                  <a:cubicBezTo>
                    <a:pt x="1538653" y="544830"/>
                    <a:pt x="1538653" y="518160"/>
                    <a:pt x="1539606" y="487680"/>
                  </a:cubicBezTo>
                  <a:cubicBezTo>
                    <a:pt x="1540558" y="468630"/>
                    <a:pt x="1539606" y="451485"/>
                    <a:pt x="1518651" y="442913"/>
                  </a:cubicBezTo>
                  <a:cubicBezTo>
                    <a:pt x="1511031" y="440055"/>
                    <a:pt x="1511983" y="433388"/>
                    <a:pt x="1510078" y="424815"/>
                  </a:cubicBezTo>
                  <a:cubicBezTo>
                    <a:pt x="1509126" y="416243"/>
                    <a:pt x="1507221" y="404813"/>
                    <a:pt x="1498648" y="399098"/>
                  </a:cubicBezTo>
                  <a:cubicBezTo>
                    <a:pt x="1492933" y="410528"/>
                    <a:pt x="1493885" y="421005"/>
                    <a:pt x="1494838" y="433388"/>
                  </a:cubicBezTo>
                  <a:cubicBezTo>
                    <a:pt x="1496743" y="461963"/>
                    <a:pt x="1500553" y="487680"/>
                    <a:pt x="1500553" y="517208"/>
                  </a:cubicBezTo>
                  <a:cubicBezTo>
                    <a:pt x="1500553" y="595313"/>
                    <a:pt x="1483408" y="654368"/>
                    <a:pt x="1425306" y="709613"/>
                  </a:cubicBezTo>
                  <a:cubicBezTo>
                    <a:pt x="1396731" y="737235"/>
                    <a:pt x="1386253" y="768668"/>
                    <a:pt x="1391015" y="808673"/>
                  </a:cubicBezTo>
                  <a:cubicBezTo>
                    <a:pt x="1392921" y="822960"/>
                    <a:pt x="1394826" y="835343"/>
                    <a:pt x="1398635" y="850583"/>
                  </a:cubicBezTo>
                  <a:cubicBezTo>
                    <a:pt x="1416733" y="914400"/>
                    <a:pt x="1462453" y="954405"/>
                    <a:pt x="1527223" y="965835"/>
                  </a:cubicBezTo>
                  <a:cubicBezTo>
                    <a:pt x="1554846" y="970598"/>
                    <a:pt x="1579610" y="969645"/>
                    <a:pt x="1606281" y="970598"/>
                  </a:cubicBezTo>
                  <a:cubicBezTo>
                    <a:pt x="1810115" y="983933"/>
                    <a:pt x="1996806" y="1031558"/>
                    <a:pt x="2182543" y="1117283"/>
                  </a:cubicBezTo>
                  <a:cubicBezTo>
                    <a:pt x="2287318" y="1165860"/>
                    <a:pt x="2389236" y="1212533"/>
                    <a:pt x="2498773" y="1248728"/>
                  </a:cubicBezTo>
                  <a:cubicBezTo>
                    <a:pt x="2593071" y="1280160"/>
                    <a:pt x="2684511" y="1318260"/>
                    <a:pt x="2772141" y="1364933"/>
                  </a:cubicBezTo>
                  <a:cubicBezTo>
                    <a:pt x="2796906" y="1378268"/>
                    <a:pt x="2816908" y="1396365"/>
                    <a:pt x="2827386" y="1423035"/>
                  </a:cubicBezTo>
                  <a:cubicBezTo>
                    <a:pt x="2863581" y="1514475"/>
                    <a:pt x="2865486" y="1597343"/>
                    <a:pt x="2827386" y="1688783"/>
                  </a:cubicBezTo>
                  <a:cubicBezTo>
                    <a:pt x="2803573" y="1744980"/>
                    <a:pt x="2772141" y="1793558"/>
                    <a:pt x="2738803" y="1844040"/>
                  </a:cubicBezTo>
                  <a:cubicBezTo>
                    <a:pt x="2676891" y="1937385"/>
                    <a:pt x="2615931" y="2030730"/>
                    <a:pt x="2536873" y="2110740"/>
                  </a:cubicBezTo>
                  <a:cubicBezTo>
                    <a:pt x="2479723" y="2168843"/>
                    <a:pt x="2443528" y="2231708"/>
                    <a:pt x="2417811" y="2307908"/>
                  </a:cubicBezTo>
                  <a:cubicBezTo>
                    <a:pt x="2407333" y="2338388"/>
                    <a:pt x="2399713" y="2367915"/>
                    <a:pt x="2389236" y="2398395"/>
                  </a:cubicBezTo>
                  <a:cubicBezTo>
                    <a:pt x="2372091" y="2443163"/>
                    <a:pt x="2353993" y="2486025"/>
                    <a:pt x="2323513" y="2522220"/>
                  </a:cubicBezTo>
                  <a:cubicBezTo>
                    <a:pt x="2300653" y="2549843"/>
                    <a:pt x="2276841" y="2574608"/>
                    <a:pt x="2257791" y="2604135"/>
                  </a:cubicBezTo>
                  <a:cubicBezTo>
                    <a:pt x="2250171" y="2616518"/>
                    <a:pt x="2237788" y="2623185"/>
                    <a:pt x="2225406" y="2628900"/>
                  </a:cubicBezTo>
                  <a:cubicBezTo>
                    <a:pt x="2200641" y="2639378"/>
                    <a:pt x="2195878" y="2647950"/>
                    <a:pt x="2213976" y="2670810"/>
                  </a:cubicBezTo>
                  <a:cubicBezTo>
                    <a:pt x="2241598" y="2705100"/>
                    <a:pt x="2272078" y="2736533"/>
                    <a:pt x="2301606" y="2771775"/>
                  </a:cubicBezTo>
                  <a:cubicBezTo>
                    <a:pt x="2398761" y="2887980"/>
                    <a:pt x="2454006" y="3007995"/>
                    <a:pt x="2485438" y="3157538"/>
                  </a:cubicBezTo>
                  <a:cubicBezTo>
                    <a:pt x="2496868" y="3211830"/>
                    <a:pt x="2497821" y="3262313"/>
                    <a:pt x="2486391" y="3317558"/>
                  </a:cubicBezTo>
                  <a:cubicBezTo>
                    <a:pt x="2475913" y="3368040"/>
                    <a:pt x="2486391" y="3402330"/>
                    <a:pt x="2525443" y="3439478"/>
                  </a:cubicBezTo>
                  <a:cubicBezTo>
                    <a:pt x="2597833" y="3508058"/>
                    <a:pt x="2660698" y="3590925"/>
                    <a:pt x="2712133" y="3675698"/>
                  </a:cubicBezTo>
                  <a:cubicBezTo>
                    <a:pt x="2805478" y="3830955"/>
                    <a:pt x="2889298" y="3994785"/>
                    <a:pt x="2975975" y="4150043"/>
                  </a:cubicBezTo>
                  <a:cubicBezTo>
                    <a:pt x="3017886" y="4225290"/>
                    <a:pt x="3055033" y="4238625"/>
                    <a:pt x="3136948" y="4232910"/>
                  </a:cubicBezTo>
                  <a:cubicBezTo>
                    <a:pt x="3177906" y="4230053"/>
                    <a:pt x="3466513" y="4199573"/>
                    <a:pt x="3573193" y="4235768"/>
                  </a:cubicBezTo>
                  <a:cubicBezTo>
                    <a:pt x="3740833" y="4292918"/>
                    <a:pt x="3894186" y="4369118"/>
                    <a:pt x="4041823" y="4465320"/>
                  </a:cubicBezTo>
                  <a:cubicBezTo>
                    <a:pt x="4142788" y="4530090"/>
                    <a:pt x="4240896" y="4559618"/>
                    <a:pt x="4347576" y="4613910"/>
                  </a:cubicBezTo>
                  <a:cubicBezTo>
                    <a:pt x="4368531" y="4624388"/>
                    <a:pt x="4389486" y="4628198"/>
                    <a:pt x="4411393" y="4622483"/>
                  </a:cubicBezTo>
                  <a:cubicBezTo>
                    <a:pt x="4502833" y="4599623"/>
                    <a:pt x="4593321" y="4562475"/>
                    <a:pt x="4675236" y="4519613"/>
                  </a:cubicBezTo>
                  <a:cubicBezTo>
                    <a:pt x="4728576" y="4491990"/>
                    <a:pt x="4757151" y="4496753"/>
                    <a:pt x="4783821" y="4551998"/>
                  </a:cubicBezTo>
                  <a:cubicBezTo>
                    <a:pt x="4824778" y="4637723"/>
                    <a:pt x="4845733" y="4730115"/>
                    <a:pt x="4856211" y="4826318"/>
                  </a:cubicBezTo>
                  <a:cubicBezTo>
                    <a:pt x="4860021" y="4861560"/>
                    <a:pt x="4857163" y="4896803"/>
                    <a:pt x="4845733" y="4932045"/>
                  </a:cubicBezTo>
                  <a:cubicBezTo>
                    <a:pt x="4823826" y="4996815"/>
                    <a:pt x="4827636" y="5053013"/>
                    <a:pt x="4846686" y="5118735"/>
                  </a:cubicBezTo>
                  <a:cubicBezTo>
                    <a:pt x="4877166" y="5223510"/>
                    <a:pt x="4887643" y="5325428"/>
                    <a:pt x="4878118" y="5434013"/>
                  </a:cubicBezTo>
                  <a:cubicBezTo>
                    <a:pt x="4877166" y="5449253"/>
                    <a:pt x="4871451" y="5464493"/>
                    <a:pt x="4874308" y="5479733"/>
                  </a:cubicBezTo>
                  <a:cubicBezTo>
                    <a:pt x="4856211" y="5525453"/>
                    <a:pt x="4839066" y="5571173"/>
                    <a:pt x="4821921" y="5617845"/>
                  </a:cubicBezTo>
                  <a:cubicBezTo>
                    <a:pt x="4811443" y="5623560"/>
                    <a:pt x="4807633" y="5634990"/>
                    <a:pt x="4800966" y="5643563"/>
                  </a:cubicBezTo>
                  <a:cubicBezTo>
                    <a:pt x="4784773" y="5665470"/>
                    <a:pt x="4767628" y="5689283"/>
                    <a:pt x="4745721" y="5703570"/>
                  </a:cubicBezTo>
                  <a:cubicBezTo>
                    <a:pt x="4717146" y="5722620"/>
                    <a:pt x="4669521" y="5724525"/>
                    <a:pt x="4650471" y="5697855"/>
                  </a:cubicBezTo>
                  <a:cubicBezTo>
                    <a:pt x="4609513" y="5639753"/>
                    <a:pt x="4582843" y="5588318"/>
                    <a:pt x="4579986" y="5517833"/>
                  </a:cubicBezTo>
                  <a:cubicBezTo>
                    <a:pt x="4579033" y="5488305"/>
                    <a:pt x="4579986" y="5459730"/>
                    <a:pt x="4568556" y="5431155"/>
                  </a:cubicBezTo>
                  <a:cubicBezTo>
                    <a:pt x="4516168" y="5304473"/>
                    <a:pt x="4457113" y="5183505"/>
                    <a:pt x="4393296" y="5062538"/>
                  </a:cubicBezTo>
                  <a:cubicBezTo>
                    <a:pt x="4385676" y="5048250"/>
                    <a:pt x="4376151" y="5036820"/>
                    <a:pt x="4359006" y="5033963"/>
                  </a:cubicBezTo>
                  <a:cubicBezTo>
                    <a:pt x="4316143" y="5028248"/>
                    <a:pt x="4296141" y="5005388"/>
                    <a:pt x="4285663" y="4965383"/>
                  </a:cubicBezTo>
                  <a:cubicBezTo>
                    <a:pt x="4278043" y="4937760"/>
                    <a:pt x="4259946" y="4917758"/>
                    <a:pt x="4237086" y="4905375"/>
                  </a:cubicBezTo>
                  <a:cubicBezTo>
                    <a:pt x="4105641" y="4831080"/>
                    <a:pt x="3969433" y="4804410"/>
                    <a:pt x="3821796" y="4774883"/>
                  </a:cubicBezTo>
                  <a:cubicBezTo>
                    <a:pt x="3701781" y="4751070"/>
                    <a:pt x="3096943" y="4670108"/>
                    <a:pt x="3032173" y="4681538"/>
                  </a:cubicBezTo>
                  <a:cubicBezTo>
                    <a:pt x="2914063" y="4703445"/>
                    <a:pt x="2823575" y="4671060"/>
                    <a:pt x="2734993" y="4590098"/>
                  </a:cubicBezTo>
                  <a:cubicBezTo>
                    <a:pt x="2688321" y="4547235"/>
                    <a:pt x="2649268" y="4499610"/>
                    <a:pt x="2610216" y="4450080"/>
                  </a:cubicBezTo>
                  <a:cubicBezTo>
                    <a:pt x="2566400" y="4395788"/>
                    <a:pt x="2520681" y="4346258"/>
                    <a:pt x="2464483" y="4307205"/>
                  </a:cubicBezTo>
                  <a:cubicBezTo>
                    <a:pt x="2382568" y="4250055"/>
                    <a:pt x="2306368" y="4195763"/>
                    <a:pt x="2236836" y="4124325"/>
                  </a:cubicBezTo>
                  <a:cubicBezTo>
                    <a:pt x="2220643" y="4107180"/>
                    <a:pt x="2202546" y="4092893"/>
                    <a:pt x="2183496" y="4079558"/>
                  </a:cubicBezTo>
                  <a:cubicBezTo>
                    <a:pt x="2147301" y="4055745"/>
                    <a:pt x="2114916" y="4029075"/>
                    <a:pt x="2088246" y="3995738"/>
                  </a:cubicBezTo>
                  <a:cubicBezTo>
                    <a:pt x="2072053" y="3975735"/>
                    <a:pt x="2065385" y="3973830"/>
                    <a:pt x="2049193" y="3997643"/>
                  </a:cubicBezTo>
                  <a:cubicBezTo>
                    <a:pt x="1960610" y="4120515"/>
                    <a:pt x="1872028" y="4250055"/>
                    <a:pt x="1792971" y="4381500"/>
                  </a:cubicBezTo>
                  <a:cubicBezTo>
                    <a:pt x="1762490" y="4432935"/>
                    <a:pt x="1732963" y="4482465"/>
                    <a:pt x="1690101" y="4524375"/>
                  </a:cubicBezTo>
                  <a:cubicBezTo>
                    <a:pt x="1663431" y="4551045"/>
                    <a:pt x="1642476" y="4580573"/>
                    <a:pt x="1626283" y="4614863"/>
                  </a:cubicBezTo>
                  <a:cubicBezTo>
                    <a:pt x="1605328" y="4660583"/>
                    <a:pt x="1580563" y="4702493"/>
                    <a:pt x="1554846" y="4745355"/>
                  </a:cubicBezTo>
                  <a:cubicBezTo>
                    <a:pt x="1534843" y="4776788"/>
                    <a:pt x="1525318" y="4810125"/>
                    <a:pt x="1522460" y="4848225"/>
                  </a:cubicBezTo>
                  <a:cubicBezTo>
                    <a:pt x="1515793" y="4926330"/>
                    <a:pt x="1527223" y="5002530"/>
                    <a:pt x="1533890" y="5079683"/>
                  </a:cubicBezTo>
                  <a:cubicBezTo>
                    <a:pt x="1550083" y="5257800"/>
                    <a:pt x="1532938" y="5424488"/>
                    <a:pt x="1476740" y="5594033"/>
                  </a:cubicBezTo>
                  <a:cubicBezTo>
                    <a:pt x="1443403" y="5694998"/>
                    <a:pt x="1392921" y="5787390"/>
                    <a:pt x="1349106" y="5882640"/>
                  </a:cubicBezTo>
                  <a:cubicBezTo>
                    <a:pt x="1288146" y="6015038"/>
                    <a:pt x="1232901" y="6148388"/>
                    <a:pt x="1186228" y="6287453"/>
                  </a:cubicBezTo>
                  <a:cubicBezTo>
                    <a:pt x="1177656" y="6312218"/>
                    <a:pt x="1174798" y="6334125"/>
                    <a:pt x="1186228" y="6360795"/>
                  </a:cubicBezTo>
                  <a:cubicBezTo>
                    <a:pt x="1216708" y="6431280"/>
                    <a:pt x="1212898" y="6491288"/>
                    <a:pt x="1170988" y="6556058"/>
                  </a:cubicBezTo>
                  <a:cubicBezTo>
                    <a:pt x="1138603" y="6607493"/>
                    <a:pt x="1117648" y="6658928"/>
                    <a:pt x="1101456" y="6717030"/>
                  </a:cubicBezTo>
                  <a:cubicBezTo>
                    <a:pt x="1096693" y="6735128"/>
                    <a:pt x="1091931" y="6753225"/>
                    <a:pt x="1085263" y="6770370"/>
                  </a:cubicBezTo>
                  <a:cubicBezTo>
                    <a:pt x="1070976" y="6806565"/>
                    <a:pt x="1025255" y="6839903"/>
                    <a:pt x="989060" y="6834188"/>
                  </a:cubicBezTo>
                  <a:cubicBezTo>
                    <a:pt x="890001" y="6818948"/>
                    <a:pt x="819516" y="6775133"/>
                    <a:pt x="740458" y="6720840"/>
                  </a:cubicBezTo>
                  <a:cubicBezTo>
                    <a:pt x="730933" y="6714173"/>
                    <a:pt x="724266" y="6706553"/>
                    <a:pt x="721408" y="6697028"/>
                  </a:cubicBezTo>
                  <a:cubicBezTo>
                    <a:pt x="709026" y="6659880"/>
                    <a:pt x="683308" y="6646545"/>
                    <a:pt x="647113" y="6643688"/>
                  </a:cubicBezTo>
                  <a:cubicBezTo>
                    <a:pt x="596630" y="6638925"/>
                    <a:pt x="553768" y="6621780"/>
                    <a:pt x="510905" y="6598920"/>
                  </a:cubicBezTo>
                  <a:cubicBezTo>
                    <a:pt x="441373" y="6560820"/>
                    <a:pt x="373745" y="6520815"/>
                    <a:pt x="309928" y="6475095"/>
                  </a:cubicBezTo>
                  <a:cubicBezTo>
                    <a:pt x="240395" y="6424613"/>
                    <a:pt x="198485" y="6356033"/>
                    <a:pt x="168005" y="6278880"/>
                  </a:cubicBezTo>
                  <a:cubicBezTo>
                    <a:pt x="151813" y="6234113"/>
                    <a:pt x="151813" y="6191250"/>
                    <a:pt x="165148" y="6144578"/>
                  </a:cubicBezTo>
                  <a:cubicBezTo>
                    <a:pt x="163243" y="6143625"/>
                    <a:pt x="165148" y="6144578"/>
                    <a:pt x="165148" y="6144578"/>
                  </a:cubicBezTo>
                  <a:close/>
                  <a:moveTo>
                    <a:pt x="2017760" y="2294573"/>
                  </a:moveTo>
                  <a:cubicBezTo>
                    <a:pt x="2027285" y="2300288"/>
                    <a:pt x="2035858" y="2292668"/>
                    <a:pt x="2042526" y="2286000"/>
                  </a:cubicBezTo>
                  <a:cubicBezTo>
                    <a:pt x="2079673" y="2249805"/>
                    <a:pt x="2124441" y="2235518"/>
                    <a:pt x="2173018" y="2225993"/>
                  </a:cubicBezTo>
                  <a:cubicBezTo>
                    <a:pt x="2221596" y="2216468"/>
                    <a:pt x="2245408" y="2191703"/>
                    <a:pt x="2262553" y="2148840"/>
                  </a:cubicBezTo>
                  <a:cubicBezTo>
                    <a:pt x="2283508" y="2096453"/>
                    <a:pt x="2311131" y="2049780"/>
                    <a:pt x="2338753" y="2002155"/>
                  </a:cubicBezTo>
                  <a:cubicBezTo>
                    <a:pt x="2405428" y="1886903"/>
                    <a:pt x="2460673" y="1763078"/>
                    <a:pt x="2481628" y="1633538"/>
                  </a:cubicBezTo>
                  <a:cubicBezTo>
                    <a:pt x="2494011" y="1556385"/>
                    <a:pt x="2478771" y="1540193"/>
                    <a:pt x="2402571" y="1537335"/>
                  </a:cubicBezTo>
                  <a:cubicBezTo>
                    <a:pt x="2278746" y="1532573"/>
                    <a:pt x="2148253" y="1514475"/>
                    <a:pt x="2022523" y="1492568"/>
                  </a:cubicBezTo>
                  <a:cubicBezTo>
                    <a:pt x="1969183" y="1483995"/>
                    <a:pt x="1942513" y="1521143"/>
                    <a:pt x="1953943" y="1571625"/>
                  </a:cubicBezTo>
                  <a:cubicBezTo>
                    <a:pt x="1992043" y="1763078"/>
                    <a:pt x="2015856" y="1953578"/>
                    <a:pt x="2028238" y="2148840"/>
                  </a:cubicBezTo>
                  <a:cubicBezTo>
                    <a:pt x="2031096" y="2188845"/>
                    <a:pt x="2027285" y="2228850"/>
                    <a:pt x="2015856" y="2268855"/>
                  </a:cubicBezTo>
                  <a:cubicBezTo>
                    <a:pt x="2012998" y="2277428"/>
                    <a:pt x="2008235" y="2287905"/>
                    <a:pt x="2017760" y="2294573"/>
                  </a:cubicBezTo>
                  <a:cubicBezTo>
                    <a:pt x="2017760" y="2294573"/>
                    <a:pt x="2017760" y="2294573"/>
                    <a:pt x="2017760" y="2294573"/>
                  </a:cubicBezTo>
                  <a:close/>
                </a:path>
              </a:pathLst>
            </a:custGeom>
            <a:solidFill>
              <a:schemeClr val="accent6">
                <a:alpha val="7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="" xmlns:a16="http://schemas.microsoft.com/office/drawing/2014/main" id="{9E8F8768-C747-4354-82B2-F9D4786EB14C}"/>
                </a:ext>
              </a:extLst>
            </p:cNvPr>
            <p:cNvGrpSpPr/>
            <p:nvPr/>
          </p:nvGrpSpPr>
          <p:grpSpPr>
            <a:xfrm>
              <a:off x="-3696255" y="-2778619"/>
              <a:ext cx="14090319" cy="7741698"/>
              <a:chOff x="-3591480" y="-2638725"/>
              <a:chExt cx="14090319" cy="7741698"/>
            </a:xfrm>
          </p:grpSpPr>
          <p:sp>
            <p:nvSpPr>
              <p:cNvPr id="5" name="Graphic 5">
                <a:extLst>
                  <a:ext uri="{FF2B5EF4-FFF2-40B4-BE49-F238E27FC236}">
                    <a16:creationId xmlns="" xmlns:a16="http://schemas.microsoft.com/office/drawing/2014/main" id="{F1EE5AC4-F86B-411F-92A0-E414B0434AF4}"/>
                  </a:ext>
                </a:extLst>
              </p:cNvPr>
              <p:cNvSpPr/>
              <p:nvPr/>
            </p:nvSpPr>
            <p:spPr>
              <a:xfrm rot="701335" flipH="1">
                <a:off x="4412653" y="-2240648"/>
                <a:ext cx="5919720" cy="6831658"/>
              </a:xfrm>
              <a:custGeom>
                <a:avLst/>
                <a:gdLst>
                  <a:gd name="connsiteX0" fmla="*/ 2470727 w 2731269"/>
                  <a:gd name="connsiteY0" fmla="*/ 3153005 h 3152023"/>
                  <a:gd name="connsiteX1" fmla="*/ 2458757 w 2731269"/>
                  <a:gd name="connsiteY1" fmla="*/ 3148290 h 3152023"/>
                  <a:gd name="connsiteX2" fmla="*/ 2389478 w 2731269"/>
                  <a:gd name="connsiteY2" fmla="*/ 3134870 h 3152023"/>
                  <a:gd name="connsiteX3" fmla="*/ 2298073 w 2731269"/>
                  <a:gd name="connsiteY3" fmla="*/ 3097872 h 3152023"/>
                  <a:gd name="connsiteX4" fmla="*/ 2280300 w 2731269"/>
                  <a:gd name="connsiteY4" fmla="*/ 3087353 h 3152023"/>
                  <a:gd name="connsiteX5" fmla="*/ 2140290 w 2731269"/>
                  <a:gd name="connsiteY5" fmla="*/ 3031857 h 3152023"/>
                  <a:gd name="connsiteX6" fmla="*/ 2095313 w 2731269"/>
                  <a:gd name="connsiteY6" fmla="*/ 2963666 h 3152023"/>
                  <a:gd name="connsiteX7" fmla="*/ 2100391 w 2731269"/>
                  <a:gd name="connsiteY7" fmla="*/ 2910347 h 3152023"/>
                  <a:gd name="connsiteX8" fmla="*/ 2130497 w 2731269"/>
                  <a:gd name="connsiteY8" fmla="*/ 2822569 h 3152023"/>
                  <a:gd name="connsiteX9" fmla="*/ 2153711 w 2731269"/>
                  <a:gd name="connsiteY9" fmla="*/ 2815677 h 3152023"/>
                  <a:gd name="connsiteX10" fmla="*/ 2166769 w 2731269"/>
                  <a:gd name="connsiteY10" fmla="*/ 2810237 h 3152023"/>
                  <a:gd name="connsiteX11" fmla="*/ 2193610 w 2731269"/>
                  <a:gd name="connsiteY11" fmla="*/ 2693078 h 3152023"/>
                  <a:gd name="connsiteX12" fmla="*/ 2203403 w 2731269"/>
                  <a:gd name="connsiteY12" fmla="*/ 2650640 h 3152023"/>
                  <a:gd name="connsiteX13" fmla="*/ 2214647 w 2731269"/>
                  <a:gd name="connsiteY13" fmla="*/ 2602036 h 3152023"/>
                  <a:gd name="connsiteX14" fmla="*/ 2260713 w 2731269"/>
                  <a:gd name="connsiteY14" fmla="*/ 2382954 h 3152023"/>
                  <a:gd name="connsiteX15" fmla="*/ 2263252 w 2731269"/>
                  <a:gd name="connsiteY15" fmla="*/ 2327096 h 3152023"/>
                  <a:gd name="connsiteX16" fmla="*/ 2285740 w 2731269"/>
                  <a:gd name="connsiteY16" fmla="*/ 2210663 h 3152023"/>
                  <a:gd name="connsiteX17" fmla="*/ 2294808 w 2731269"/>
                  <a:gd name="connsiteY17" fmla="*/ 2184184 h 3152023"/>
                  <a:gd name="connsiteX18" fmla="*/ 2307503 w 2731269"/>
                  <a:gd name="connsiteY18" fmla="*/ 2158794 h 3152023"/>
                  <a:gd name="connsiteX19" fmla="*/ 2315846 w 2731269"/>
                  <a:gd name="connsiteY19" fmla="*/ 2136306 h 3152023"/>
                  <a:gd name="connsiteX20" fmla="*/ 2323100 w 2731269"/>
                  <a:gd name="connsiteY20" fmla="*/ 2094230 h 3152023"/>
                  <a:gd name="connsiteX21" fmla="*/ 2308229 w 2731269"/>
                  <a:gd name="connsiteY21" fmla="*/ 2060860 h 3152023"/>
                  <a:gd name="connsiteX22" fmla="*/ 2161691 w 2731269"/>
                  <a:gd name="connsiteY22" fmla="*/ 2012619 h 3152023"/>
                  <a:gd name="connsiteX23" fmla="*/ 1957480 w 2731269"/>
                  <a:gd name="connsiteY23" fmla="*/ 1973445 h 3152023"/>
                  <a:gd name="connsiteX24" fmla="*/ 1934266 w 2731269"/>
                  <a:gd name="connsiteY24" fmla="*/ 1965828 h 3152023"/>
                  <a:gd name="connsiteX25" fmla="*/ 1849027 w 2731269"/>
                  <a:gd name="connsiteY25" fmla="*/ 1940438 h 3152023"/>
                  <a:gd name="connsiteX26" fmla="*/ 1767416 w 2731269"/>
                  <a:gd name="connsiteY26" fmla="*/ 1899088 h 3152023"/>
                  <a:gd name="connsiteX27" fmla="*/ 1747103 w 2731269"/>
                  <a:gd name="connsiteY27" fmla="*/ 1900539 h 3152023"/>
                  <a:gd name="connsiteX28" fmla="*/ 1654973 w 2731269"/>
                  <a:gd name="connsiteY28" fmla="*/ 1983239 h 3152023"/>
                  <a:gd name="connsiteX29" fmla="*/ 1482319 w 2731269"/>
                  <a:gd name="connsiteY29" fmla="*/ 2104024 h 3152023"/>
                  <a:gd name="connsiteX30" fmla="*/ 1425372 w 2731269"/>
                  <a:gd name="connsiteY30" fmla="*/ 2142109 h 3152023"/>
                  <a:gd name="connsiteX31" fmla="*/ 1380032 w 2731269"/>
                  <a:gd name="connsiteY31" fmla="*/ 2168588 h 3152023"/>
                  <a:gd name="connsiteX32" fmla="*/ 1265050 w 2731269"/>
                  <a:gd name="connsiteY32" fmla="*/ 2244396 h 3152023"/>
                  <a:gd name="connsiteX33" fmla="*/ 1251993 w 2731269"/>
                  <a:gd name="connsiteY33" fmla="*/ 2253464 h 3152023"/>
                  <a:gd name="connsiteX34" fmla="*/ 1223338 w 2731269"/>
                  <a:gd name="connsiteY34" fmla="*/ 2281030 h 3152023"/>
                  <a:gd name="connsiteX35" fmla="*/ 1177635 w 2731269"/>
                  <a:gd name="connsiteY35" fmla="*/ 2319116 h 3152023"/>
                  <a:gd name="connsiteX36" fmla="*/ 1125767 w 2731269"/>
                  <a:gd name="connsiteY36" fmla="*/ 2327458 h 3152023"/>
                  <a:gd name="connsiteX37" fmla="*/ 1082240 w 2731269"/>
                  <a:gd name="connsiteY37" fmla="*/ 2332174 h 3152023"/>
                  <a:gd name="connsiteX38" fmla="*/ 971249 w 2731269"/>
                  <a:gd name="connsiteY38" fmla="*/ 2360828 h 3152023"/>
                  <a:gd name="connsiteX39" fmla="*/ 934614 w 2731269"/>
                  <a:gd name="connsiteY39" fmla="*/ 2380778 h 3152023"/>
                  <a:gd name="connsiteX40" fmla="*/ 927360 w 2731269"/>
                  <a:gd name="connsiteY40" fmla="*/ 2385131 h 3152023"/>
                  <a:gd name="connsiteX41" fmla="*/ 640812 w 2731269"/>
                  <a:gd name="connsiteY41" fmla="*/ 2467830 h 3152023"/>
                  <a:gd name="connsiteX42" fmla="*/ 566455 w 2731269"/>
                  <a:gd name="connsiteY42" fmla="*/ 2482339 h 3152023"/>
                  <a:gd name="connsiteX43" fmla="*/ 471060 w 2731269"/>
                  <a:gd name="connsiteY43" fmla="*/ 2516797 h 3152023"/>
                  <a:gd name="connsiteX44" fmla="*/ 428985 w 2731269"/>
                  <a:gd name="connsiteY44" fmla="*/ 2531669 h 3152023"/>
                  <a:gd name="connsiteX45" fmla="*/ 370224 w 2731269"/>
                  <a:gd name="connsiteY45" fmla="*/ 2558147 h 3152023"/>
                  <a:gd name="connsiteX46" fmla="*/ 315454 w 2731269"/>
                  <a:gd name="connsiteY46" fmla="*/ 2578459 h 3152023"/>
                  <a:gd name="connsiteX47" fmla="*/ 307474 w 2731269"/>
                  <a:gd name="connsiteY47" fmla="*/ 2588978 h 3152023"/>
                  <a:gd name="connsiteX48" fmla="*/ 313640 w 2731269"/>
                  <a:gd name="connsiteY48" fmla="*/ 2612555 h 3152023"/>
                  <a:gd name="connsiteX49" fmla="*/ 309287 w 2731269"/>
                  <a:gd name="connsiteY49" fmla="*/ 2624162 h 3152023"/>
                  <a:gd name="connsiteX50" fmla="*/ 269026 w 2731269"/>
                  <a:gd name="connsiteY50" fmla="*/ 2679658 h 3152023"/>
                  <a:gd name="connsiteX51" fmla="*/ 280270 w 2731269"/>
                  <a:gd name="connsiteY51" fmla="*/ 2697794 h 3152023"/>
                  <a:gd name="connsiteX52" fmla="*/ 290789 w 2731269"/>
                  <a:gd name="connsiteY52" fmla="*/ 2690540 h 3152023"/>
                  <a:gd name="connsiteX53" fmla="*/ 295867 w 2731269"/>
                  <a:gd name="connsiteY53" fmla="*/ 2688000 h 3152023"/>
                  <a:gd name="connsiteX54" fmla="*/ 303121 w 2731269"/>
                  <a:gd name="connsiteY54" fmla="*/ 2694529 h 3152023"/>
                  <a:gd name="connsiteX55" fmla="*/ 283897 w 2731269"/>
                  <a:gd name="connsiteY55" fmla="*/ 2712665 h 3152023"/>
                  <a:gd name="connsiteX56" fmla="*/ 256331 w 2731269"/>
                  <a:gd name="connsiteY56" fmla="*/ 2687275 h 3152023"/>
                  <a:gd name="connsiteX57" fmla="*/ 253429 w 2731269"/>
                  <a:gd name="connsiteY57" fmla="*/ 2669502 h 3152023"/>
                  <a:gd name="connsiteX58" fmla="*/ 242185 w 2731269"/>
                  <a:gd name="connsiteY58" fmla="*/ 2723909 h 3152023"/>
                  <a:gd name="connsiteX59" fmla="*/ 231303 w 2731269"/>
                  <a:gd name="connsiteY59" fmla="*/ 2739869 h 3152023"/>
                  <a:gd name="connsiteX60" fmla="*/ 219696 w 2731269"/>
                  <a:gd name="connsiteY60" fmla="*/ 2754740 h 3152023"/>
                  <a:gd name="connsiteX61" fmla="*/ 205187 w 2731269"/>
                  <a:gd name="connsiteY61" fmla="*/ 2817854 h 3152023"/>
                  <a:gd name="connsiteX62" fmla="*/ 200472 w 2731269"/>
                  <a:gd name="connsiteY62" fmla="*/ 2824745 h 3152023"/>
                  <a:gd name="connsiteX63" fmla="*/ 212442 w 2731269"/>
                  <a:gd name="connsiteY63" fmla="*/ 2735516 h 3152023"/>
                  <a:gd name="connsiteX64" fmla="*/ 222235 w 2731269"/>
                  <a:gd name="connsiteY64" fmla="*/ 2726086 h 3152023"/>
                  <a:gd name="connsiteX65" fmla="*/ 229852 w 2731269"/>
                  <a:gd name="connsiteY65" fmla="*/ 2711940 h 3152023"/>
                  <a:gd name="connsiteX66" fmla="*/ 237469 w 2731269"/>
                  <a:gd name="connsiteY66" fmla="*/ 2670227 h 3152023"/>
                  <a:gd name="connsiteX67" fmla="*/ 248713 w 2731269"/>
                  <a:gd name="connsiteY67" fmla="*/ 2635043 h 3152023"/>
                  <a:gd name="connsiteX68" fmla="*/ 221147 w 2731269"/>
                  <a:gd name="connsiteY68" fmla="*/ 2661522 h 3152023"/>
                  <a:gd name="connsiteX69" fmla="*/ 212079 w 2731269"/>
                  <a:gd name="connsiteY69" fmla="*/ 2675668 h 3152023"/>
                  <a:gd name="connsiteX70" fmla="*/ 171454 w 2731269"/>
                  <a:gd name="connsiteY70" fmla="*/ 2711577 h 3152023"/>
                  <a:gd name="connsiteX71" fmla="*/ 166739 w 2731269"/>
                  <a:gd name="connsiteY71" fmla="*/ 2718469 h 3152023"/>
                  <a:gd name="connsiteX72" fmla="*/ 129379 w 2731269"/>
                  <a:gd name="connsiteY72" fmla="*/ 2778680 h 3152023"/>
                  <a:gd name="connsiteX73" fmla="*/ 85490 w 2731269"/>
                  <a:gd name="connsiteY73" fmla="*/ 2871899 h 3152023"/>
                  <a:gd name="connsiteX74" fmla="*/ 77148 w 2731269"/>
                  <a:gd name="connsiteY74" fmla="*/ 2905994 h 3152023"/>
                  <a:gd name="connsiteX75" fmla="*/ 41964 w 2731269"/>
                  <a:gd name="connsiteY75" fmla="*/ 2925218 h 3152023"/>
                  <a:gd name="connsiteX76" fmla="*/ 30357 w 2731269"/>
                  <a:gd name="connsiteY76" fmla="*/ 2917601 h 3152023"/>
                  <a:gd name="connsiteX77" fmla="*/ 16936 w 2731269"/>
                  <a:gd name="connsiteY77" fmla="*/ 2876251 h 3152023"/>
                  <a:gd name="connsiteX78" fmla="*/ 6780 w 2731269"/>
                  <a:gd name="connsiteY78" fmla="*/ 2696343 h 3152023"/>
                  <a:gd name="connsiteX79" fmla="*/ 47767 w 2731269"/>
                  <a:gd name="connsiteY79" fmla="*/ 2602399 h 3152023"/>
                  <a:gd name="connsiteX80" fmla="*/ 72795 w 2731269"/>
                  <a:gd name="connsiteY80" fmla="*/ 2500112 h 3152023"/>
                  <a:gd name="connsiteX81" fmla="*/ 80049 w 2731269"/>
                  <a:gd name="connsiteY81" fmla="*/ 2402541 h 3152023"/>
                  <a:gd name="connsiteX82" fmla="*/ 93107 w 2731269"/>
                  <a:gd name="connsiteY82" fmla="*/ 2383317 h 3152023"/>
                  <a:gd name="connsiteX83" fmla="*/ 133732 w 2731269"/>
                  <a:gd name="connsiteY83" fmla="*/ 2355750 h 3152023"/>
                  <a:gd name="connsiteX84" fmla="*/ 142074 w 2731269"/>
                  <a:gd name="connsiteY84" fmla="*/ 2352123 h 3152023"/>
                  <a:gd name="connsiteX85" fmla="*/ 197933 w 2731269"/>
                  <a:gd name="connsiteY85" fmla="*/ 2363730 h 3152023"/>
                  <a:gd name="connsiteX86" fmla="*/ 219333 w 2731269"/>
                  <a:gd name="connsiteY86" fmla="*/ 2371710 h 3152023"/>
                  <a:gd name="connsiteX87" fmla="*/ 269388 w 2731269"/>
                  <a:gd name="connsiteY87" fmla="*/ 2391659 h 3152023"/>
                  <a:gd name="connsiteX88" fmla="*/ 351725 w 2731269"/>
                  <a:gd name="connsiteY88" fmla="*/ 2384768 h 3152023"/>
                  <a:gd name="connsiteX89" fmla="*/ 454012 w 2731269"/>
                  <a:gd name="connsiteY89" fmla="*/ 2345232 h 3152023"/>
                  <a:gd name="connsiteX90" fmla="*/ 586767 w 2731269"/>
                  <a:gd name="connsiteY90" fmla="*/ 2277766 h 3152023"/>
                  <a:gd name="connsiteX91" fmla="*/ 681799 w 2731269"/>
                  <a:gd name="connsiteY91" fmla="*/ 2235691 h 3152023"/>
                  <a:gd name="connsiteX92" fmla="*/ 706101 w 2731269"/>
                  <a:gd name="connsiteY92" fmla="*/ 2220094 h 3152023"/>
                  <a:gd name="connsiteX93" fmla="*/ 773567 w 2731269"/>
                  <a:gd name="connsiteY93" fmla="*/ 2171489 h 3152023"/>
                  <a:gd name="connsiteX94" fmla="*/ 834141 w 2731269"/>
                  <a:gd name="connsiteY94" fmla="*/ 2142472 h 3152023"/>
                  <a:gd name="connsiteX95" fmla="*/ 879118 w 2731269"/>
                  <a:gd name="connsiteY95" fmla="*/ 2134855 h 3152023"/>
                  <a:gd name="connsiteX96" fmla="*/ 894715 w 2731269"/>
                  <a:gd name="connsiteY96" fmla="*/ 2132316 h 3152023"/>
                  <a:gd name="connsiteX97" fmla="*/ 1038351 w 2731269"/>
                  <a:gd name="connsiteY97" fmla="*/ 2088790 h 3152023"/>
                  <a:gd name="connsiteX98" fmla="*/ 1113797 w 2731269"/>
                  <a:gd name="connsiteY98" fmla="*/ 2040548 h 3152023"/>
                  <a:gd name="connsiteX99" fmla="*/ 1244738 w 2731269"/>
                  <a:gd name="connsiteY99" fmla="*/ 1851209 h 3152023"/>
                  <a:gd name="connsiteX100" fmla="*/ 1326713 w 2731269"/>
                  <a:gd name="connsiteY100" fmla="*/ 1749285 h 3152023"/>
                  <a:gd name="connsiteX101" fmla="*/ 1436979 w 2731269"/>
                  <a:gd name="connsiteY101" fmla="*/ 1660782 h 3152023"/>
                  <a:gd name="connsiteX102" fmla="*/ 1449312 w 2731269"/>
                  <a:gd name="connsiteY102" fmla="*/ 1644822 h 3152023"/>
                  <a:gd name="connsiteX103" fmla="*/ 1467085 w 2731269"/>
                  <a:gd name="connsiteY103" fmla="*/ 1606011 h 3152023"/>
                  <a:gd name="connsiteX104" fmla="*/ 1471437 w 2731269"/>
                  <a:gd name="connsiteY104" fmla="*/ 1569014 h 3152023"/>
                  <a:gd name="connsiteX105" fmla="*/ 1476515 w 2731269"/>
                  <a:gd name="connsiteY105" fmla="*/ 1533105 h 3152023"/>
                  <a:gd name="connsiteX106" fmla="*/ 1533825 w 2731269"/>
                  <a:gd name="connsiteY106" fmla="*/ 1408330 h 3152023"/>
                  <a:gd name="connsiteX107" fmla="*/ 1639013 w 2731269"/>
                  <a:gd name="connsiteY107" fmla="*/ 1296613 h 3152023"/>
                  <a:gd name="connsiteX108" fmla="*/ 1655336 w 2731269"/>
                  <a:gd name="connsiteY108" fmla="*/ 1272310 h 3152023"/>
                  <a:gd name="connsiteX109" fmla="*/ 1677099 w 2731269"/>
                  <a:gd name="connsiteY109" fmla="*/ 1209923 h 3152023"/>
                  <a:gd name="connsiteX110" fmla="*/ 1681814 w 2731269"/>
                  <a:gd name="connsiteY110" fmla="*/ 1113440 h 3152023"/>
                  <a:gd name="connsiteX111" fmla="*/ 1675648 w 2731269"/>
                  <a:gd name="connsiteY111" fmla="*/ 1066649 h 3152023"/>
                  <a:gd name="connsiteX112" fmla="*/ 1672021 w 2731269"/>
                  <a:gd name="connsiteY112" fmla="*/ 1052866 h 3152023"/>
                  <a:gd name="connsiteX113" fmla="*/ 1646993 w 2731269"/>
                  <a:gd name="connsiteY113" fmla="*/ 987214 h 3152023"/>
                  <a:gd name="connsiteX114" fmla="*/ 1593311 w 2731269"/>
                  <a:gd name="connsiteY114" fmla="*/ 804404 h 3152023"/>
                  <a:gd name="connsiteX115" fmla="*/ 1584243 w 2731269"/>
                  <a:gd name="connsiteY115" fmla="*/ 796061 h 3152023"/>
                  <a:gd name="connsiteX116" fmla="*/ 1516414 w 2731269"/>
                  <a:gd name="connsiteY116" fmla="*/ 787356 h 3152023"/>
                  <a:gd name="connsiteX117" fmla="*/ 1418843 w 2731269"/>
                  <a:gd name="connsiteY117" fmla="*/ 772847 h 3152023"/>
                  <a:gd name="connsiteX118" fmla="*/ 1383659 w 2731269"/>
                  <a:gd name="connsiteY118" fmla="*/ 771033 h 3152023"/>
                  <a:gd name="connsiteX119" fmla="*/ 1264325 w 2731269"/>
                  <a:gd name="connsiteY119" fmla="*/ 781552 h 3152023"/>
                  <a:gd name="connsiteX120" fmla="*/ 1223338 w 2731269"/>
                  <a:gd name="connsiteY120" fmla="*/ 833058 h 3152023"/>
                  <a:gd name="connsiteX121" fmla="*/ 1238209 w 2731269"/>
                  <a:gd name="connsiteY121" fmla="*/ 944413 h 3152023"/>
                  <a:gd name="connsiteX122" fmla="*/ 1279922 w 2731269"/>
                  <a:gd name="connsiteY122" fmla="*/ 1075717 h 3152023"/>
                  <a:gd name="connsiteX123" fmla="*/ 1298783 w 2731269"/>
                  <a:gd name="connsiteY123" fmla="*/ 1114165 h 3152023"/>
                  <a:gd name="connsiteX124" fmla="*/ 1332516 w 2731269"/>
                  <a:gd name="connsiteY124" fmla="*/ 1221530 h 3152023"/>
                  <a:gd name="connsiteX125" fmla="*/ 1346662 w 2731269"/>
                  <a:gd name="connsiteY125" fmla="*/ 1254537 h 3152023"/>
                  <a:gd name="connsiteX126" fmla="*/ 1361171 w 2731269"/>
                  <a:gd name="connsiteY126" fmla="*/ 1297701 h 3152023"/>
                  <a:gd name="connsiteX127" fmla="*/ 1366974 w 2731269"/>
                  <a:gd name="connsiteY127" fmla="*/ 1359726 h 3152023"/>
                  <a:gd name="connsiteX128" fmla="*/ 1366249 w 2731269"/>
                  <a:gd name="connsiteY128" fmla="*/ 1368068 h 3152023"/>
                  <a:gd name="connsiteX129" fmla="*/ 1381483 w 2731269"/>
                  <a:gd name="connsiteY129" fmla="*/ 1440974 h 3152023"/>
                  <a:gd name="connsiteX130" fmla="*/ 1391639 w 2731269"/>
                  <a:gd name="connsiteY130" fmla="*/ 1454758 h 3152023"/>
                  <a:gd name="connsiteX131" fmla="*/ 1391277 w 2731269"/>
                  <a:gd name="connsiteY131" fmla="*/ 1470355 h 3152023"/>
                  <a:gd name="connsiteX132" fmla="*/ 1374954 w 2731269"/>
                  <a:gd name="connsiteY132" fmla="*/ 1474345 h 3152023"/>
                  <a:gd name="connsiteX133" fmla="*/ 1335418 w 2731269"/>
                  <a:gd name="connsiteY133" fmla="*/ 1450042 h 3152023"/>
                  <a:gd name="connsiteX134" fmla="*/ 1331791 w 2731269"/>
                  <a:gd name="connsiteY134" fmla="*/ 1472531 h 3152023"/>
                  <a:gd name="connsiteX135" fmla="*/ 1324899 w 2731269"/>
                  <a:gd name="connsiteY135" fmla="*/ 1488853 h 3152023"/>
                  <a:gd name="connsiteX136" fmla="*/ 1298421 w 2731269"/>
                  <a:gd name="connsiteY136" fmla="*/ 1487765 h 3152023"/>
                  <a:gd name="connsiteX137" fmla="*/ 1287539 w 2731269"/>
                  <a:gd name="connsiteY137" fmla="*/ 1487765 h 3152023"/>
                  <a:gd name="connsiteX138" fmla="*/ 1269766 w 2731269"/>
                  <a:gd name="connsiteY138" fmla="*/ 1493569 h 3152023"/>
                  <a:gd name="connsiteX139" fmla="*/ 1255257 w 2731269"/>
                  <a:gd name="connsiteY139" fmla="*/ 1472531 h 3152023"/>
                  <a:gd name="connsiteX140" fmla="*/ 1244738 w 2731269"/>
                  <a:gd name="connsiteY140" fmla="*/ 1467453 h 3152023"/>
                  <a:gd name="connsiteX141" fmla="*/ 1228416 w 2731269"/>
                  <a:gd name="connsiteY141" fmla="*/ 1463826 h 3152023"/>
                  <a:gd name="connsiteX142" fmla="*/ 1225877 w 2731269"/>
                  <a:gd name="connsiteY142" fmla="*/ 1431544 h 3152023"/>
                  <a:gd name="connsiteX143" fmla="*/ 1231680 w 2731269"/>
                  <a:gd name="connsiteY143" fmla="*/ 1413771 h 3152023"/>
                  <a:gd name="connsiteX144" fmla="*/ 1228053 w 2731269"/>
                  <a:gd name="connsiteY144" fmla="*/ 1412682 h 3152023"/>
                  <a:gd name="connsiteX145" fmla="*/ 1194683 w 2731269"/>
                  <a:gd name="connsiteY145" fmla="*/ 1401438 h 3152023"/>
                  <a:gd name="connsiteX146" fmla="*/ 1190331 w 2731269"/>
                  <a:gd name="connsiteY146" fmla="*/ 1330345 h 3152023"/>
                  <a:gd name="connsiteX147" fmla="*/ 1211731 w 2731269"/>
                  <a:gd name="connsiteY147" fmla="*/ 1250185 h 3152023"/>
                  <a:gd name="connsiteX148" fmla="*/ 1207378 w 2731269"/>
                  <a:gd name="connsiteY148" fmla="*/ 1192875 h 3152023"/>
                  <a:gd name="connsiteX149" fmla="*/ 1104729 w 2731269"/>
                  <a:gd name="connsiteY149" fmla="*/ 985763 h 3152023"/>
                  <a:gd name="connsiteX150" fmla="*/ 1039077 w 2731269"/>
                  <a:gd name="connsiteY150" fmla="*/ 781552 h 3152023"/>
                  <a:gd name="connsiteX151" fmla="*/ 1026019 w 2731269"/>
                  <a:gd name="connsiteY151" fmla="*/ 734762 h 3152023"/>
                  <a:gd name="connsiteX152" fmla="*/ 1032911 w 2731269"/>
                  <a:gd name="connsiteY152" fmla="*/ 715175 h 3152023"/>
                  <a:gd name="connsiteX153" fmla="*/ 1190693 w 2731269"/>
                  <a:gd name="connsiteY153" fmla="*/ 611437 h 3152023"/>
                  <a:gd name="connsiteX154" fmla="*/ 1316194 w 2731269"/>
                  <a:gd name="connsiteY154" fmla="*/ 570450 h 3152023"/>
                  <a:gd name="connsiteX155" fmla="*/ 1387649 w 2731269"/>
                  <a:gd name="connsiteY155" fmla="*/ 562833 h 3152023"/>
                  <a:gd name="connsiteX156" fmla="*/ 1474702 w 2731269"/>
                  <a:gd name="connsiteY156" fmla="*/ 564284 h 3152023"/>
                  <a:gd name="connsiteX157" fmla="*/ 1518591 w 2731269"/>
                  <a:gd name="connsiteY157" fmla="*/ 550501 h 3152023"/>
                  <a:gd name="connsiteX158" fmla="*/ 1530198 w 2731269"/>
                  <a:gd name="connsiteY158" fmla="*/ 543609 h 3152023"/>
                  <a:gd name="connsiteX159" fmla="*/ 1632122 w 2731269"/>
                  <a:gd name="connsiteY159" fmla="*/ 519670 h 3152023"/>
                  <a:gd name="connsiteX160" fmla="*/ 1650620 w 2731269"/>
                  <a:gd name="connsiteY160" fmla="*/ 515317 h 3152023"/>
                  <a:gd name="connsiteX161" fmla="*/ 1683990 w 2731269"/>
                  <a:gd name="connsiteY161" fmla="*/ 497181 h 3152023"/>
                  <a:gd name="connsiteX162" fmla="*/ 1715910 w 2731269"/>
                  <a:gd name="connsiteY162" fmla="*/ 487388 h 3152023"/>
                  <a:gd name="connsiteX163" fmla="*/ 1756897 w 2731269"/>
                  <a:gd name="connsiteY163" fmla="*/ 466713 h 3152023"/>
                  <a:gd name="connsiteX164" fmla="*/ 1771043 w 2731269"/>
                  <a:gd name="connsiteY164" fmla="*/ 461997 h 3152023"/>
                  <a:gd name="connsiteX165" fmla="*/ 1799698 w 2731269"/>
                  <a:gd name="connsiteY165" fmla="*/ 456194 h 3152023"/>
                  <a:gd name="connsiteX166" fmla="*/ 1814206 w 2731269"/>
                  <a:gd name="connsiteY166" fmla="*/ 381111 h 3152023"/>
                  <a:gd name="connsiteX167" fmla="*/ 1789904 w 2731269"/>
                  <a:gd name="connsiteY167" fmla="*/ 364063 h 3152023"/>
                  <a:gd name="connsiteX168" fmla="*/ 1772494 w 2731269"/>
                  <a:gd name="connsiteY168" fmla="*/ 315822 h 3152023"/>
                  <a:gd name="connsiteX169" fmla="*/ 1762700 w 2731269"/>
                  <a:gd name="connsiteY169" fmla="*/ 291520 h 3152023"/>
                  <a:gd name="connsiteX170" fmla="*/ 1741663 w 2731269"/>
                  <a:gd name="connsiteY170" fmla="*/ 193948 h 3152023"/>
                  <a:gd name="connsiteX171" fmla="*/ 1723164 w 2731269"/>
                  <a:gd name="connsiteY171" fmla="*/ 191409 h 3152023"/>
                  <a:gd name="connsiteX172" fmla="*/ 1681451 w 2731269"/>
                  <a:gd name="connsiteY172" fmla="*/ 161667 h 3152023"/>
                  <a:gd name="connsiteX173" fmla="*/ 1693058 w 2731269"/>
                  <a:gd name="connsiteY173" fmla="*/ 62282 h 3152023"/>
                  <a:gd name="connsiteX174" fmla="*/ 1760887 w 2731269"/>
                  <a:gd name="connsiteY174" fmla="*/ 4247 h 3152023"/>
                  <a:gd name="connsiteX175" fmla="*/ 1796796 w 2731269"/>
                  <a:gd name="connsiteY175" fmla="*/ 6786 h 3152023"/>
                  <a:gd name="connsiteX176" fmla="*/ 1819647 w 2731269"/>
                  <a:gd name="connsiteY176" fmla="*/ 24196 h 3152023"/>
                  <a:gd name="connsiteX177" fmla="*/ 1844312 w 2731269"/>
                  <a:gd name="connsiteY177" fmla="*/ 23834 h 3152023"/>
                  <a:gd name="connsiteX178" fmla="*/ 1872604 w 2731269"/>
                  <a:gd name="connsiteY178" fmla="*/ 12227 h 3152023"/>
                  <a:gd name="connsiteX179" fmla="*/ 1983958 w 2731269"/>
                  <a:gd name="connsiteY179" fmla="*/ 12589 h 3152023"/>
                  <a:gd name="connsiteX180" fmla="*/ 2010800 w 2731269"/>
                  <a:gd name="connsiteY180" fmla="*/ 17305 h 3152023"/>
                  <a:gd name="connsiteX181" fmla="*/ 2038366 w 2731269"/>
                  <a:gd name="connsiteY181" fmla="*/ 30725 h 3152023"/>
                  <a:gd name="connsiteX182" fmla="*/ 2051787 w 2731269"/>
                  <a:gd name="connsiteY182" fmla="*/ 44508 h 3152023"/>
                  <a:gd name="connsiteX183" fmla="*/ 2160240 w 2731269"/>
                  <a:gd name="connsiteY183" fmla="*/ 146432 h 3152023"/>
                  <a:gd name="connsiteX184" fmla="*/ 2162416 w 2731269"/>
                  <a:gd name="connsiteY184" fmla="*/ 187420 h 3152023"/>
                  <a:gd name="connsiteX185" fmla="*/ 2154799 w 2731269"/>
                  <a:gd name="connsiteY185" fmla="*/ 260689 h 3152023"/>
                  <a:gd name="connsiteX186" fmla="*/ 2150084 w 2731269"/>
                  <a:gd name="connsiteY186" fmla="*/ 290794 h 3152023"/>
                  <a:gd name="connsiteX187" fmla="*/ 2174386 w 2731269"/>
                  <a:gd name="connsiteY187" fmla="*/ 337222 h 3152023"/>
                  <a:gd name="connsiteX188" fmla="*/ 2157338 w 2731269"/>
                  <a:gd name="connsiteY188" fmla="*/ 358985 h 3152023"/>
                  <a:gd name="connsiteX189" fmla="*/ 2153348 w 2731269"/>
                  <a:gd name="connsiteY189" fmla="*/ 385827 h 3152023"/>
                  <a:gd name="connsiteX190" fmla="*/ 2148995 w 2731269"/>
                  <a:gd name="connsiteY190" fmla="*/ 393806 h 3152023"/>
                  <a:gd name="connsiteX191" fmla="*/ 2138114 w 2731269"/>
                  <a:gd name="connsiteY191" fmla="*/ 401423 h 3152023"/>
                  <a:gd name="connsiteX192" fmla="*/ 2148270 w 2731269"/>
                  <a:gd name="connsiteY192" fmla="*/ 413393 h 3152023"/>
                  <a:gd name="connsiteX193" fmla="*/ 2138114 w 2731269"/>
                  <a:gd name="connsiteY193" fmla="*/ 469977 h 3152023"/>
                  <a:gd name="connsiteX194" fmla="*/ 2075001 w 2731269"/>
                  <a:gd name="connsiteY194" fmla="*/ 496456 h 3152023"/>
                  <a:gd name="connsiteX195" fmla="*/ 2179464 w 2731269"/>
                  <a:gd name="connsiteY195" fmla="*/ 522209 h 3152023"/>
                  <a:gd name="connsiteX196" fmla="*/ 2211746 w 2731269"/>
                  <a:gd name="connsiteY196" fmla="*/ 536717 h 3152023"/>
                  <a:gd name="connsiteX197" fmla="*/ 2267967 w 2731269"/>
                  <a:gd name="connsiteY197" fmla="*/ 615065 h 3152023"/>
                  <a:gd name="connsiteX198" fmla="*/ 2279574 w 2731269"/>
                  <a:gd name="connsiteY198" fmla="*/ 650611 h 3152023"/>
                  <a:gd name="connsiteX199" fmla="*/ 2292269 w 2731269"/>
                  <a:gd name="connsiteY199" fmla="*/ 686157 h 3152023"/>
                  <a:gd name="connsiteX200" fmla="*/ 2308954 w 2731269"/>
                  <a:gd name="connsiteY200" fmla="*/ 729321 h 3152023"/>
                  <a:gd name="connsiteX201" fmla="*/ 2304602 w 2731269"/>
                  <a:gd name="connsiteY201" fmla="*/ 761240 h 3152023"/>
                  <a:gd name="connsiteX202" fmla="*/ 2303513 w 2731269"/>
                  <a:gd name="connsiteY202" fmla="*/ 775386 h 3152023"/>
                  <a:gd name="connsiteX203" fmla="*/ 2338334 w 2731269"/>
                  <a:gd name="connsiteY203" fmla="*/ 866428 h 3152023"/>
                  <a:gd name="connsiteX204" fmla="*/ 2404712 w 2731269"/>
                  <a:gd name="connsiteY204" fmla="*/ 994468 h 3152023"/>
                  <a:gd name="connsiteX205" fmla="*/ 2415956 w 2731269"/>
                  <a:gd name="connsiteY205" fmla="*/ 998095 h 3152023"/>
                  <a:gd name="connsiteX206" fmla="*/ 2425750 w 2731269"/>
                  <a:gd name="connsiteY206" fmla="*/ 989027 h 3152023"/>
                  <a:gd name="connsiteX207" fmla="*/ 2503734 w 2731269"/>
                  <a:gd name="connsiteY207" fmla="*/ 859537 h 3152023"/>
                  <a:gd name="connsiteX208" fmla="*/ 2531301 w 2731269"/>
                  <a:gd name="connsiteY208" fmla="*/ 738026 h 3152023"/>
                  <a:gd name="connsiteX209" fmla="*/ 2532751 w 2731269"/>
                  <a:gd name="connsiteY209" fmla="*/ 687971 h 3152023"/>
                  <a:gd name="connsiteX210" fmla="*/ 2537467 w 2731269"/>
                  <a:gd name="connsiteY210" fmla="*/ 678540 h 3152023"/>
                  <a:gd name="connsiteX211" fmla="*/ 2586797 w 2731269"/>
                  <a:gd name="connsiteY211" fmla="*/ 626672 h 3152023"/>
                  <a:gd name="connsiteX212" fmla="*/ 2603844 w 2731269"/>
                  <a:gd name="connsiteY212" fmla="*/ 625583 h 3152023"/>
                  <a:gd name="connsiteX213" fmla="*/ 2622343 w 2731269"/>
                  <a:gd name="connsiteY213" fmla="*/ 625221 h 3152023"/>
                  <a:gd name="connsiteX214" fmla="*/ 2655350 w 2731269"/>
                  <a:gd name="connsiteY214" fmla="*/ 602369 h 3152023"/>
                  <a:gd name="connsiteX215" fmla="*/ 2692710 w 2731269"/>
                  <a:gd name="connsiteY215" fmla="*/ 613614 h 3152023"/>
                  <a:gd name="connsiteX216" fmla="*/ 2690897 w 2731269"/>
                  <a:gd name="connsiteY216" fmla="*/ 634289 h 3152023"/>
                  <a:gd name="connsiteX217" fmla="*/ 2693073 w 2731269"/>
                  <a:gd name="connsiteY217" fmla="*/ 643357 h 3152023"/>
                  <a:gd name="connsiteX218" fmla="*/ 2706494 w 2731269"/>
                  <a:gd name="connsiteY218" fmla="*/ 651699 h 3152023"/>
                  <a:gd name="connsiteX219" fmla="*/ 2713748 w 2731269"/>
                  <a:gd name="connsiteY219" fmla="*/ 672737 h 3152023"/>
                  <a:gd name="connsiteX220" fmla="*/ 2716650 w 2731269"/>
                  <a:gd name="connsiteY220" fmla="*/ 685069 h 3152023"/>
                  <a:gd name="connsiteX221" fmla="*/ 2724267 w 2731269"/>
                  <a:gd name="connsiteY221" fmla="*/ 704293 h 3152023"/>
                  <a:gd name="connsiteX222" fmla="*/ 2734060 w 2731269"/>
                  <a:gd name="connsiteY222" fmla="*/ 735487 h 3152023"/>
                  <a:gd name="connsiteX223" fmla="*/ 2734060 w 2731269"/>
                  <a:gd name="connsiteY223" fmla="*/ 740565 h 3152023"/>
                  <a:gd name="connsiteX224" fmla="*/ 2712297 w 2731269"/>
                  <a:gd name="connsiteY224" fmla="*/ 779376 h 3152023"/>
                  <a:gd name="connsiteX225" fmla="*/ 2690897 w 2731269"/>
                  <a:gd name="connsiteY225" fmla="*/ 802953 h 3152023"/>
                  <a:gd name="connsiteX226" fmla="*/ 2662967 w 2731269"/>
                  <a:gd name="connsiteY226" fmla="*/ 822539 h 3152023"/>
                  <a:gd name="connsiteX227" fmla="*/ 2633950 w 2731269"/>
                  <a:gd name="connsiteY227" fmla="*/ 849018 h 3152023"/>
                  <a:gd name="connsiteX228" fmla="*/ 2602756 w 2731269"/>
                  <a:gd name="connsiteY228" fmla="*/ 938972 h 3152023"/>
                  <a:gd name="connsiteX229" fmla="*/ 2582444 w 2731269"/>
                  <a:gd name="connsiteY229" fmla="*/ 1036181 h 3152023"/>
                  <a:gd name="connsiteX230" fmla="*/ 2497568 w 2731269"/>
                  <a:gd name="connsiteY230" fmla="*/ 1185621 h 3152023"/>
                  <a:gd name="connsiteX231" fmla="*/ 2451865 w 2731269"/>
                  <a:gd name="connsiteY231" fmla="*/ 1241479 h 3152023"/>
                  <a:gd name="connsiteX232" fmla="*/ 2406888 w 2731269"/>
                  <a:gd name="connsiteY232" fmla="*/ 1251998 h 3152023"/>
                  <a:gd name="connsiteX233" fmla="*/ 2343050 w 2731269"/>
                  <a:gd name="connsiteY233" fmla="*/ 1226971 h 3152023"/>
                  <a:gd name="connsiteX234" fmla="*/ 2314758 w 2731269"/>
                  <a:gd name="connsiteY234" fmla="*/ 1199041 h 3152023"/>
                  <a:gd name="connsiteX235" fmla="*/ 2197600 w 2731269"/>
                  <a:gd name="connsiteY235" fmla="*/ 1009339 h 3152023"/>
                  <a:gd name="connsiteX236" fmla="*/ 2182366 w 2731269"/>
                  <a:gd name="connsiteY236" fmla="*/ 1010065 h 3152023"/>
                  <a:gd name="connsiteX237" fmla="*/ 2152260 w 2731269"/>
                  <a:gd name="connsiteY237" fmla="*/ 1058669 h 3152023"/>
                  <a:gd name="connsiteX238" fmla="*/ 2144280 w 2731269"/>
                  <a:gd name="connsiteY238" fmla="*/ 1081520 h 3152023"/>
                  <a:gd name="connsiteX239" fmla="*/ 2109822 w 2731269"/>
                  <a:gd name="connsiteY239" fmla="*/ 1210285 h 3152023"/>
                  <a:gd name="connsiteX240" fmla="*/ 2079353 w 2731269"/>
                  <a:gd name="connsiteY240" fmla="*/ 1259978 h 3152023"/>
                  <a:gd name="connsiteX241" fmla="*/ 2048885 w 2731269"/>
                  <a:gd name="connsiteY241" fmla="*/ 1330345 h 3152023"/>
                  <a:gd name="connsiteX242" fmla="*/ 2034376 w 2731269"/>
                  <a:gd name="connsiteY242" fmla="*/ 1435896 h 3152023"/>
                  <a:gd name="connsiteX243" fmla="*/ 2025308 w 2731269"/>
                  <a:gd name="connsiteY243" fmla="*/ 1455846 h 3152023"/>
                  <a:gd name="connsiteX244" fmla="*/ 2017329 w 2731269"/>
                  <a:gd name="connsiteY244" fmla="*/ 1477609 h 3152023"/>
                  <a:gd name="connsiteX245" fmla="*/ 2000281 w 2731269"/>
                  <a:gd name="connsiteY245" fmla="*/ 1514606 h 3152023"/>
                  <a:gd name="connsiteX246" fmla="*/ 1987948 w 2731269"/>
                  <a:gd name="connsiteY246" fmla="*/ 1531291 h 3152023"/>
                  <a:gd name="connsiteX247" fmla="*/ 1994840 w 2731269"/>
                  <a:gd name="connsiteY247" fmla="*/ 1548339 h 3152023"/>
                  <a:gd name="connsiteX248" fmla="*/ 2098577 w 2731269"/>
                  <a:gd name="connsiteY248" fmla="*/ 1604198 h 3152023"/>
                  <a:gd name="connsiteX249" fmla="*/ 2209569 w 2731269"/>
                  <a:gd name="connsiteY249" fmla="*/ 1663321 h 3152023"/>
                  <a:gd name="connsiteX250" fmla="*/ 2395644 w 2731269"/>
                  <a:gd name="connsiteY250" fmla="*/ 1763794 h 3152023"/>
                  <a:gd name="connsiteX251" fmla="*/ 2505910 w 2731269"/>
                  <a:gd name="connsiteY251" fmla="*/ 1839239 h 3152023"/>
                  <a:gd name="connsiteX252" fmla="*/ 2552701 w 2731269"/>
                  <a:gd name="connsiteY252" fmla="*/ 1887481 h 3152023"/>
                  <a:gd name="connsiteX253" fmla="*/ 2604933 w 2731269"/>
                  <a:gd name="connsiteY253" fmla="*/ 1961113 h 3152023"/>
                  <a:gd name="connsiteX254" fmla="*/ 2600943 w 2731269"/>
                  <a:gd name="connsiteY254" fmla="*/ 2035833 h 3152023"/>
                  <a:gd name="connsiteX255" fmla="*/ 2552701 w 2731269"/>
                  <a:gd name="connsiteY255" fmla="*/ 2148638 h 3152023"/>
                  <a:gd name="connsiteX256" fmla="*/ 2525497 w 2731269"/>
                  <a:gd name="connsiteY256" fmla="*/ 2216829 h 3152023"/>
                  <a:gd name="connsiteX257" fmla="*/ 2522595 w 2731269"/>
                  <a:gd name="connsiteY257" fmla="*/ 2236779 h 3152023"/>
                  <a:gd name="connsiteX258" fmla="*/ 2520056 w 2731269"/>
                  <a:gd name="connsiteY258" fmla="*/ 2264345 h 3152023"/>
                  <a:gd name="connsiteX259" fmla="*/ 2485235 w 2731269"/>
                  <a:gd name="connsiteY259" fmla="*/ 2358289 h 3152023"/>
                  <a:gd name="connsiteX260" fmla="*/ 2467462 w 2731269"/>
                  <a:gd name="connsiteY260" fmla="*/ 2415599 h 3152023"/>
                  <a:gd name="connsiteX261" fmla="*/ 2462747 w 2731269"/>
                  <a:gd name="connsiteY261" fmla="*/ 2429382 h 3152023"/>
                  <a:gd name="connsiteX262" fmla="*/ 2394918 w 2731269"/>
                  <a:gd name="connsiteY262" fmla="*/ 2602399 h 3152023"/>
                  <a:gd name="connsiteX263" fmla="*/ 2366989 w 2731269"/>
                  <a:gd name="connsiteY263" fmla="*/ 2686187 h 3152023"/>
                  <a:gd name="connsiteX264" fmla="*/ 2343050 w 2731269"/>
                  <a:gd name="connsiteY264" fmla="*/ 2810962 h 3152023"/>
                  <a:gd name="connsiteX265" fmla="*/ 2348491 w 2731269"/>
                  <a:gd name="connsiteY265" fmla="*/ 2831637 h 3152023"/>
                  <a:gd name="connsiteX266" fmla="*/ 2380410 w 2731269"/>
                  <a:gd name="connsiteY266" fmla="*/ 2866821 h 3152023"/>
                  <a:gd name="connsiteX267" fmla="*/ 2394193 w 2731269"/>
                  <a:gd name="connsiteY267" fmla="*/ 2900916 h 3152023"/>
                  <a:gd name="connsiteX268" fmla="*/ 2396732 w 2731269"/>
                  <a:gd name="connsiteY268" fmla="*/ 2925218 h 3152023"/>
                  <a:gd name="connsiteX269" fmla="*/ 2412329 w 2731269"/>
                  <a:gd name="connsiteY269" fmla="*/ 2947344 h 3152023"/>
                  <a:gd name="connsiteX270" fmla="*/ 2422122 w 2731269"/>
                  <a:gd name="connsiteY270" fmla="*/ 2960402 h 3152023"/>
                  <a:gd name="connsiteX271" fmla="*/ 2439533 w 2731269"/>
                  <a:gd name="connsiteY271" fmla="*/ 2980714 h 3152023"/>
                  <a:gd name="connsiteX272" fmla="*/ 2466374 w 2731269"/>
                  <a:gd name="connsiteY272" fmla="*/ 3005016 h 3152023"/>
                  <a:gd name="connsiteX273" fmla="*/ 2520419 w 2731269"/>
                  <a:gd name="connsiteY273" fmla="*/ 3044553 h 3152023"/>
                  <a:gd name="connsiteX274" fmla="*/ 2571200 w 2731269"/>
                  <a:gd name="connsiteY274" fmla="*/ 3052895 h 3152023"/>
                  <a:gd name="connsiteX275" fmla="*/ 2606383 w 2731269"/>
                  <a:gd name="connsiteY275" fmla="*/ 3104039 h 3152023"/>
                  <a:gd name="connsiteX276" fmla="*/ 2575190 w 2731269"/>
                  <a:gd name="connsiteY276" fmla="*/ 3150104 h 3152023"/>
                  <a:gd name="connsiteX277" fmla="*/ 2545084 w 2731269"/>
                  <a:gd name="connsiteY277" fmla="*/ 3152643 h 3152023"/>
                  <a:gd name="connsiteX278" fmla="*/ 2491402 w 2731269"/>
                  <a:gd name="connsiteY278" fmla="*/ 3155182 h 3152023"/>
                  <a:gd name="connsiteX279" fmla="*/ 2470727 w 2731269"/>
                  <a:gd name="connsiteY279" fmla="*/ 3153005 h 315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731269" h="3152023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3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2" name="Graphic 11">
                <a:extLst>
                  <a:ext uri="{FF2B5EF4-FFF2-40B4-BE49-F238E27FC236}">
                    <a16:creationId xmlns="" xmlns:a16="http://schemas.microsoft.com/office/drawing/2014/main" id="{4F3DD3E8-A5BE-4C1D-9FD0-4A9109C22E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=""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20992108" flipH="1">
                <a:off x="5635993" y="-1776576"/>
                <a:ext cx="4674684" cy="6197516"/>
              </a:xfrm>
              <a:prstGeom prst="rect">
                <a:avLst/>
              </a:prstGeom>
            </p:spPr>
          </p:pic>
          <p:sp>
            <p:nvSpPr>
              <p:cNvPr id="16" name="Oval 15">
                <a:extLst>
                  <a:ext uri="{FF2B5EF4-FFF2-40B4-BE49-F238E27FC236}">
                    <a16:creationId xmlns="" xmlns:a16="http://schemas.microsoft.com/office/drawing/2014/main" id="{6B5B137F-E5EA-44E5-B3ED-098E467F7B8C}"/>
                  </a:ext>
                </a:extLst>
              </p:cNvPr>
              <p:cNvSpPr/>
              <p:nvPr/>
            </p:nvSpPr>
            <p:spPr>
              <a:xfrm>
                <a:off x="-3591480" y="4440858"/>
                <a:ext cx="13091785" cy="66211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" name="Graphic 3">
                <a:extLst>
                  <a:ext uri="{FF2B5EF4-FFF2-40B4-BE49-F238E27FC236}">
                    <a16:creationId xmlns="" xmlns:a16="http://schemas.microsoft.com/office/drawing/2014/main" id="{E524D53B-8800-4ACF-B483-EE31848B5B45}"/>
                  </a:ext>
                </a:extLst>
              </p:cNvPr>
              <p:cNvSpPr/>
              <p:nvPr/>
            </p:nvSpPr>
            <p:spPr>
              <a:xfrm>
                <a:off x="-48293" y="-2418678"/>
                <a:ext cx="5539981" cy="7113997"/>
              </a:xfrm>
              <a:custGeom>
                <a:avLst/>
                <a:gdLst>
                  <a:gd name="connsiteX0" fmla="*/ 2029941 w 2128754"/>
                  <a:gd name="connsiteY0" fmla="*/ 2268832 h 2733575"/>
                  <a:gd name="connsiteX1" fmla="*/ 1955197 w 2128754"/>
                  <a:gd name="connsiteY1" fmla="*/ 2263814 h 2733575"/>
                  <a:gd name="connsiteX2" fmla="*/ 1933803 w 2128754"/>
                  <a:gd name="connsiteY2" fmla="*/ 2252457 h 2733575"/>
                  <a:gd name="connsiteX3" fmla="*/ 1854833 w 2128754"/>
                  <a:gd name="connsiteY3" fmla="*/ 2174808 h 2733575"/>
                  <a:gd name="connsiteX4" fmla="*/ 1794351 w 2128754"/>
                  <a:gd name="connsiteY4" fmla="*/ 2103233 h 2733575"/>
                  <a:gd name="connsiteX5" fmla="*/ 1701383 w 2128754"/>
                  <a:gd name="connsiteY5" fmla="*/ 1980948 h 2733575"/>
                  <a:gd name="connsiteX6" fmla="*/ 1548990 w 2128754"/>
                  <a:gd name="connsiteY6" fmla="*/ 1859192 h 2733575"/>
                  <a:gd name="connsiteX7" fmla="*/ 1519937 w 2128754"/>
                  <a:gd name="connsiteY7" fmla="*/ 1828555 h 2733575"/>
                  <a:gd name="connsiteX8" fmla="*/ 1328983 w 2128754"/>
                  <a:gd name="connsiteY8" fmla="*/ 1473058 h 2733575"/>
                  <a:gd name="connsiteX9" fmla="*/ 1325550 w 2128754"/>
                  <a:gd name="connsiteY9" fmla="*/ 1451929 h 2733575"/>
                  <a:gd name="connsiteX10" fmla="*/ 1346943 w 2128754"/>
                  <a:gd name="connsiteY10" fmla="*/ 1314062 h 2733575"/>
                  <a:gd name="connsiteX11" fmla="*/ 1322116 w 2128754"/>
                  <a:gd name="connsiteY11" fmla="*/ 1201021 h 2733575"/>
                  <a:gd name="connsiteX12" fmla="*/ 1262955 w 2128754"/>
                  <a:gd name="connsiteY12" fmla="*/ 1112543 h 2733575"/>
                  <a:gd name="connsiteX13" fmla="*/ 1203001 w 2128754"/>
                  <a:gd name="connsiteY13" fmla="*/ 1014293 h 2733575"/>
                  <a:gd name="connsiteX14" fmla="*/ 1137765 w 2128754"/>
                  <a:gd name="connsiteY14" fmla="*/ 736181 h 2733575"/>
                  <a:gd name="connsiteX15" fmla="*/ 1138558 w 2128754"/>
                  <a:gd name="connsiteY15" fmla="*/ 476029 h 2733575"/>
                  <a:gd name="connsiteX16" fmla="*/ 1145160 w 2128754"/>
                  <a:gd name="connsiteY16" fmla="*/ 468370 h 2733575"/>
                  <a:gd name="connsiteX17" fmla="*/ 1258729 w 2128754"/>
                  <a:gd name="connsiteY17" fmla="*/ 450410 h 2733575"/>
                  <a:gd name="connsiteX18" fmla="*/ 1363054 w 2128754"/>
                  <a:gd name="connsiteY18" fmla="*/ 422678 h 2733575"/>
                  <a:gd name="connsiteX19" fmla="*/ 1379693 w 2128754"/>
                  <a:gd name="connsiteY19" fmla="*/ 419773 h 2733575"/>
                  <a:gd name="connsiteX20" fmla="*/ 1471869 w 2128754"/>
                  <a:gd name="connsiteY20" fmla="*/ 439053 h 2733575"/>
                  <a:gd name="connsiteX21" fmla="*/ 1586494 w 2128754"/>
                  <a:gd name="connsiteY21" fmla="*/ 465729 h 2733575"/>
                  <a:gd name="connsiteX22" fmla="*/ 1761601 w 2128754"/>
                  <a:gd name="connsiteY22" fmla="*/ 511685 h 2733575"/>
                  <a:gd name="connsiteX23" fmla="*/ 1779297 w 2128754"/>
                  <a:gd name="connsiteY23" fmla="*/ 531757 h 2733575"/>
                  <a:gd name="connsiteX24" fmla="*/ 1832384 w 2128754"/>
                  <a:gd name="connsiteY24" fmla="*/ 594880 h 2733575"/>
                  <a:gd name="connsiteX25" fmla="*/ 1861964 w 2128754"/>
                  <a:gd name="connsiteY25" fmla="*/ 618915 h 2733575"/>
                  <a:gd name="connsiteX26" fmla="*/ 1876755 w 2128754"/>
                  <a:gd name="connsiteY26" fmla="*/ 632649 h 2733575"/>
                  <a:gd name="connsiteX27" fmla="*/ 1901582 w 2128754"/>
                  <a:gd name="connsiteY27" fmla="*/ 619971 h 2733575"/>
                  <a:gd name="connsiteX28" fmla="*/ 1874906 w 2128754"/>
                  <a:gd name="connsiteY28" fmla="*/ 572167 h 2733575"/>
                  <a:gd name="connsiteX29" fmla="*/ 1893130 w 2128754"/>
                  <a:gd name="connsiteY29" fmla="*/ 582203 h 2733575"/>
                  <a:gd name="connsiteX30" fmla="*/ 1923767 w 2128754"/>
                  <a:gd name="connsiteY30" fmla="*/ 616274 h 2733575"/>
                  <a:gd name="connsiteX31" fmla="*/ 1936973 w 2128754"/>
                  <a:gd name="connsiteY31" fmla="*/ 628423 h 2733575"/>
                  <a:gd name="connsiteX32" fmla="*/ 1951235 w 2128754"/>
                  <a:gd name="connsiteY32" fmla="*/ 625518 h 2733575"/>
                  <a:gd name="connsiteX33" fmla="*/ 1954932 w 2128754"/>
                  <a:gd name="connsiteY33" fmla="*/ 611255 h 2733575"/>
                  <a:gd name="connsiteX34" fmla="*/ 1909769 w 2128754"/>
                  <a:gd name="connsiteY34" fmla="*/ 543114 h 2733575"/>
                  <a:gd name="connsiteX35" fmla="*/ 1964176 w 2128754"/>
                  <a:gd name="connsiteY35" fmla="*/ 588013 h 2733575"/>
                  <a:gd name="connsiteX36" fmla="*/ 1977910 w 2128754"/>
                  <a:gd name="connsiteY36" fmla="*/ 596201 h 2733575"/>
                  <a:gd name="connsiteX37" fmla="*/ 1996662 w 2128754"/>
                  <a:gd name="connsiteY37" fmla="*/ 583259 h 2733575"/>
                  <a:gd name="connsiteX38" fmla="*/ 1985041 w 2128754"/>
                  <a:gd name="connsiteY38" fmla="*/ 557904 h 2733575"/>
                  <a:gd name="connsiteX39" fmla="*/ 1955989 w 2128754"/>
                  <a:gd name="connsiteY39" fmla="*/ 529644 h 2733575"/>
                  <a:gd name="connsiteX40" fmla="*/ 1979231 w 2128754"/>
                  <a:gd name="connsiteY40" fmla="*/ 544435 h 2733575"/>
                  <a:gd name="connsiteX41" fmla="*/ 1995342 w 2128754"/>
                  <a:gd name="connsiteY41" fmla="*/ 535983 h 2733575"/>
                  <a:gd name="connsiteX42" fmla="*/ 1976061 w 2128754"/>
                  <a:gd name="connsiteY42" fmla="*/ 501384 h 2733575"/>
                  <a:gd name="connsiteX43" fmla="*/ 1924295 w 2128754"/>
                  <a:gd name="connsiteY43" fmla="*/ 463088 h 2733575"/>
                  <a:gd name="connsiteX44" fmla="*/ 1840571 w 2128754"/>
                  <a:gd name="connsiteY44" fmla="*/ 420301 h 2733575"/>
                  <a:gd name="connsiteX45" fmla="*/ 1821819 w 2128754"/>
                  <a:gd name="connsiteY45" fmla="*/ 410793 h 2733575"/>
                  <a:gd name="connsiteX46" fmla="*/ 1787748 w 2128754"/>
                  <a:gd name="connsiteY46" fmla="*/ 397323 h 2733575"/>
                  <a:gd name="connsiteX47" fmla="*/ 1754470 w 2128754"/>
                  <a:gd name="connsiteY47" fmla="*/ 391777 h 2733575"/>
                  <a:gd name="connsiteX48" fmla="*/ 1692404 w 2128754"/>
                  <a:gd name="connsiteY48" fmla="*/ 366158 h 2733575"/>
                  <a:gd name="connsiteX49" fmla="*/ 1596530 w 2128754"/>
                  <a:gd name="connsiteY49" fmla="*/ 330767 h 2733575"/>
                  <a:gd name="connsiteX50" fmla="*/ 1518089 w 2128754"/>
                  <a:gd name="connsiteY50" fmla="*/ 303299 h 2733575"/>
                  <a:gd name="connsiteX51" fmla="*/ 1419046 w 2128754"/>
                  <a:gd name="connsiteY51" fmla="*/ 285075 h 2733575"/>
                  <a:gd name="connsiteX52" fmla="*/ 1305741 w 2128754"/>
                  <a:gd name="connsiteY52" fmla="*/ 275831 h 2733575"/>
                  <a:gd name="connsiteX53" fmla="*/ 1162064 w 2128754"/>
                  <a:gd name="connsiteY53" fmla="*/ 266851 h 2733575"/>
                  <a:gd name="connsiteX54" fmla="*/ 1117693 w 2128754"/>
                  <a:gd name="connsiteY54" fmla="*/ 264210 h 2733575"/>
                  <a:gd name="connsiteX55" fmla="*/ 1070680 w 2128754"/>
                  <a:gd name="connsiteY55" fmla="*/ 255230 h 2733575"/>
                  <a:gd name="connsiteX56" fmla="*/ 952357 w 2128754"/>
                  <a:gd name="connsiteY56" fmla="*/ 272134 h 2733575"/>
                  <a:gd name="connsiteX57" fmla="*/ 906930 w 2128754"/>
                  <a:gd name="connsiteY57" fmla="*/ 287452 h 2733575"/>
                  <a:gd name="connsiteX58" fmla="*/ 870218 w 2128754"/>
                  <a:gd name="connsiteY58" fmla="*/ 291414 h 2733575"/>
                  <a:gd name="connsiteX59" fmla="*/ 835883 w 2128754"/>
                  <a:gd name="connsiteY59" fmla="*/ 291414 h 2733575"/>
                  <a:gd name="connsiteX60" fmla="*/ 824791 w 2128754"/>
                  <a:gd name="connsiteY60" fmla="*/ 288245 h 2733575"/>
                  <a:gd name="connsiteX61" fmla="*/ 811585 w 2128754"/>
                  <a:gd name="connsiteY61" fmla="*/ 246515 h 2733575"/>
                  <a:gd name="connsiteX62" fmla="*/ 810528 w 2128754"/>
                  <a:gd name="connsiteY62" fmla="*/ 228555 h 2733575"/>
                  <a:gd name="connsiteX63" fmla="*/ 813434 w 2128754"/>
                  <a:gd name="connsiteY63" fmla="*/ 176525 h 2733575"/>
                  <a:gd name="connsiteX64" fmla="*/ 769327 w 2128754"/>
                  <a:gd name="connsiteY64" fmla="*/ 48958 h 2733575"/>
                  <a:gd name="connsiteX65" fmla="*/ 699865 w 2128754"/>
                  <a:gd name="connsiteY65" fmla="*/ 5643 h 2733575"/>
                  <a:gd name="connsiteX66" fmla="*/ 564639 w 2128754"/>
                  <a:gd name="connsiteY66" fmla="*/ 24659 h 2733575"/>
                  <a:gd name="connsiteX67" fmla="*/ 493592 w 2128754"/>
                  <a:gd name="connsiteY67" fmla="*/ 90688 h 2733575"/>
                  <a:gd name="connsiteX68" fmla="*/ 485405 w 2128754"/>
                  <a:gd name="connsiteY68" fmla="*/ 139813 h 2733575"/>
                  <a:gd name="connsiteX69" fmla="*/ 494121 w 2128754"/>
                  <a:gd name="connsiteY69" fmla="*/ 164904 h 2733575"/>
                  <a:gd name="connsiteX70" fmla="*/ 493064 w 2128754"/>
                  <a:gd name="connsiteY70" fmla="*/ 192900 h 2733575"/>
                  <a:gd name="connsiteX71" fmla="*/ 499139 w 2128754"/>
                  <a:gd name="connsiteY71" fmla="*/ 235422 h 2733575"/>
                  <a:gd name="connsiteX72" fmla="*/ 503629 w 2128754"/>
                  <a:gd name="connsiteY72" fmla="*/ 284811 h 2733575"/>
                  <a:gd name="connsiteX73" fmla="*/ 506270 w 2128754"/>
                  <a:gd name="connsiteY73" fmla="*/ 312279 h 2733575"/>
                  <a:gd name="connsiteX74" fmla="*/ 530040 w 2128754"/>
                  <a:gd name="connsiteY74" fmla="*/ 326541 h 2733575"/>
                  <a:gd name="connsiteX75" fmla="*/ 536115 w 2128754"/>
                  <a:gd name="connsiteY75" fmla="*/ 341595 h 2733575"/>
                  <a:gd name="connsiteX76" fmla="*/ 559092 w 2128754"/>
                  <a:gd name="connsiteY76" fmla="*/ 340803 h 2733575"/>
                  <a:gd name="connsiteX77" fmla="*/ 540605 w 2128754"/>
                  <a:gd name="connsiteY77" fmla="*/ 356650 h 2733575"/>
                  <a:gd name="connsiteX78" fmla="*/ 547471 w 2128754"/>
                  <a:gd name="connsiteY78" fmla="*/ 392305 h 2733575"/>
                  <a:gd name="connsiteX79" fmla="*/ 578637 w 2128754"/>
                  <a:gd name="connsiteY79" fmla="*/ 418453 h 2733575"/>
                  <a:gd name="connsiteX80" fmla="*/ 602671 w 2128754"/>
                  <a:gd name="connsiteY80" fmla="*/ 413434 h 2733575"/>
                  <a:gd name="connsiteX81" fmla="*/ 644401 w 2128754"/>
                  <a:gd name="connsiteY81" fmla="*/ 404983 h 2733575"/>
                  <a:gd name="connsiteX82" fmla="*/ 673718 w 2128754"/>
                  <a:gd name="connsiteY82" fmla="*/ 420301 h 2733575"/>
                  <a:gd name="connsiteX83" fmla="*/ 689829 w 2128754"/>
                  <a:gd name="connsiteY83" fmla="*/ 463880 h 2733575"/>
                  <a:gd name="connsiteX84" fmla="*/ 682698 w 2128754"/>
                  <a:gd name="connsiteY84" fmla="*/ 481312 h 2733575"/>
                  <a:gd name="connsiteX85" fmla="*/ 665794 w 2128754"/>
                  <a:gd name="connsiteY85" fmla="*/ 492140 h 2733575"/>
                  <a:gd name="connsiteX86" fmla="*/ 544038 w 2128754"/>
                  <a:gd name="connsiteY86" fmla="*/ 652457 h 2733575"/>
                  <a:gd name="connsiteX87" fmla="*/ 509703 w 2128754"/>
                  <a:gd name="connsiteY87" fmla="*/ 717693 h 2733575"/>
                  <a:gd name="connsiteX88" fmla="*/ 502836 w 2128754"/>
                  <a:gd name="connsiteY88" fmla="*/ 738822 h 2733575"/>
                  <a:gd name="connsiteX89" fmla="*/ 499931 w 2128754"/>
                  <a:gd name="connsiteY89" fmla="*/ 752028 h 2733575"/>
                  <a:gd name="connsiteX90" fmla="*/ 468766 w 2128754"/>
                  <a:gd name="connsiteY90" fmla="*/ 806699 h 2733575"/>
                  <a:gd name="connsiteX91" fmla="*/ 448429 w 2128754"/>
                  <a:gd name="connsiteY91" fmla="*/ 813831 h 2733575"/>
                  <a:gd name="connsiteX92" fmla="*/ 358894 w 2128754"/>
                  <a:gd name="connsiteY92" fmla="*/ 779760 h 2733575"/>
                  <a:gd name="connsiteX93" fmla="*/ 326408 w 2128754"/>
                  <a:gd name="connsiteY93" fmla="*/ 759951 h 2733575"/>
                  <a:gd name="connsiteX94" fmla="*/ 243213 w 2128754"/>
                  <a:gd name="connsiteY94" fmla="*/ 672794 h 2733575"/>
                  <a:gd name="connsiteX95" fmla="*/ 237138 w 2128754"/>
                  <a:gd name="connsiteY95" fmla="*/ 648231 h 2733575"/>
                  <a:gd name="connsiteX96" fmla="*/ 246646 w 2128754"/>
                  <a:gd name="connsiteY96" fmla="*/ 570318 h 2733575"/>
                  <a:gd name="connsiteX97" fmla="*/ 259852 w 2128754"/>
                  <a:gd name="connsiteY97" fmla="*/ 533606 h 2733575"/>
                  <a:gd name="connsiteX98" fmla="*/ 264342 w 2128754"/>
                  <a:gd name="connsiteY98" fmla="*/ 519344 h 2733575"/>
                  <a:gd name="connsiteX99" fmla="*/ 248759 w 2128754"/>
                  <a:gd name="connsiteY99" fmla="*/ 510100 h 2733575"/>
                  <a:gd name="connsiteX100" fmla="*/ 204124 w 2128754"/>
                  <a:gd name="connsiteY100" fmla="*/ 543906 h 2733575"/>
                  <a:gd name="connsiteX101" fmla="*/ 200955 w 2128754"/>
                  <a:gd name="connsiteY101" fmla="*/ 559225 h 2733575"/>
                  <a:gd name="connsiteX102" fmla="*/ 165563 w 2128754"/>
                  <a:gd name="connsiteY102" fmla="*/ 508251 h 2733575"/>
                  <a:gd name="connsiteX103" fmla="*/ 130700 w 2128754"/>
                  <a:gd name="connsiteY103" fmla="*/ 449882 h 2733575"/>
                  <a:gd name="connsiteX104" fmla="*/ 105345 w 2128754"/>
                  <a:gd name="connsiteY104" fmla="*/ 431394 h 2733575"/>
                  <a:gd name="connsiteX105" fmla="*/ 94517 w 2128754"/>
                  <a:gd name="connsiteY105" fmla="*/ 450410 h 2733575"/>
                  <a:gd name="connsiteX106" fmla="*/ 113005 w 2128754"/>
                  <a:gd name="connsiteY106" fmla="*/ 495045 h 2733575"/>
                  <a:gd name="connsiteX107" fmla="*/ 80255 w 2128754"/>
                  <a:gd name="connsiteY107" fmla="*/ 439053 h 2733575"/>
                  <a:gd name="connsiteX108" fmla="*/ 58333 w 2128754"/>
                  <a:gd name="connsiteY108" fmla="*/ 437205 h 2733575"/>
                  <a:gd name="connsiteX109" fmla="*/ 53843 w 2128754"/>
                  <a:gd name="connsiteY109" fmla="*/ 455428 h 2733575"/>
                  <a:gd name="connsiteX110" fmla="*/ 61503 w 2128754"/>
                  <a:gd name="connsiteY110" fmla="*/ 474180 h 2733575"/>
                  <a:gd name="connsiteX111" fmla="*/ 81047 w 2128754"/>
                  <a:gd name="connsiteY111" fmla="*/ 513269 h 2733575"/>
                  <a:gd name="connsiteX112" fmla="*/ 57541 w 2128754"/>
                  <a:gd name="connsiteY112" fmla="*/ 473916 h 2733575"/>
                  <a:gd name="connsiteX113" fmla="*/ 37996 w 2128754"/>
                  <a:gd name="connsiteY113" fmla="*/ 463352 h 2733575"/>
                  <a:gd name="connsiteX114" fmla="*/ 31658 w 2128754"/>
                  <a:gd name="connsiteY114" fmla="*/ 484745 h 2733575"/>
                  <a:gd name="connsiteX115" fmla="*/ 49882 w 2128754"/>
                  <a:gd name="connsiteY115" fmla="*/ 525154 h 2733575"/>
                  <a:gd name="connsiteX116" fmla="*/ 76029 w 2128754"/>
                  <a:gd name="connsiteY116" fmla="*/ 568997 h 2733575"/>
                  <a:gd name="connsiteX117" fmla="*/ 76029 w 2128754"/>
                  <a:gd name="connsiteY117" fmla="*/ 581939 h 2733575"/>
                  <a:gd name="connsiteX118" fmla="*/ 63351 w 2128754"/>
                  <a:gd name="connsiteY118" fmla="*/ 580618 h 2733575"/>
                  <a:gd name="connsiteX119" fmla="*/ 25055 w 2128754"/>
                  <a:gd name="connsiteY119" fmla="*/ 548396 h 2733575"/>
                  <a:gd name="connsiteX120" fmla="*/ 3926 w 2128754"/>
                  <a:gd name="connsiteY120" fmla="*/ 546548 h 2733575"/>
                  <a:gd name="connsiteX121" fmla="*/ 4454 w 2128754"/>
                  <a:gd name="connsiteY121" fmla="*/ 566092 h 2733575"/>
                  <a:gd name="connsiteX122" fmla="*/ 71803 w 2128754"/>
                  <a:gd name="connsiteY122" fmla="*/ 628951 h 2733575"/>
                  <a:gd name="connsiteX123" fmla="*/ 106930 w 2128754"/>
                  <a:gd name="connsiteY123" fmla="*/ 675699 h 2733575"/>
                  <a:gd name="connsiteX124" fmla="*/ 127267 w 2128754"/>
                  <a:gd name="connsiteY124" fmla="*/ 700262 h 2733575"/>
                  <a:gd name="connsiteX125" fmla="*/ 203860 w 2128754"/>
                  <a:gd name="connsiteY125" fmla="*/ 792701 h 2733575"/>
                  <a:gd name="connsiteX126" fmla="*/ 347538 w 2128754"/>
                  <a:gd name="connsiteY126" fmla="*/ 959621 h 2733575"/>
                  <a:gd name="connsiteX127" fmla="*/ 424659 w 2128754"/>
                  <a:gd name="connsiteY127" fmla="*/ 1021688 h 2733575"/>
                  <a:gd name="connsiteX128" fmla="*/ 484612 w 2128754"/>
                  <a:gd name="connsiteY128" fmla="*/ 1023008 h 2733575"/>
                  <a:gd name="connsiteX129" fmla="*/ 490423 w 2128754"/>
                  <a:gd name="connsiteY129" fmla="*/ 1018518 h 2733575"/>
                  <a:gd name="connsiteX130" fmla="*/ 545887 w 2128754"/>
                  <a:gd name="connsiteY130" fmla="*/ 967280 h 2733575"/>
                  <a:gd name="connsiteX131" fmla="*/ 621687 w 2128754"/>
                  <a:gd name="connsiteY131" fmla="*/ 890688 h 2733575"/>
                  <a:gd name="connsiteX132" fmla="*/ 695903 w 2128754"/>
                  <a:gd name="connsiteY132" fmla="*/ 810133 h 2733575"/>
                  <a:gd name="connsiteX133" fmla="*/ 702506 w 2128754"/>
                  <a:gd name="connsiteY133" fmla="*/ 811189 h 2733575"/>
                  <a:gd name="connsiteX134" fmla="*/ 717825 w 2128754"/>
                  <a:gd name="connsiteY134" fmla="*/ 835488 h 2733575"/>
                  <a:gd name="connsiteX135" fmla="*/ 767214 w 2128754"/>
                  <a:gd name="connsiteY135" fmla="*/ 925022 h 2733575"/>
                  <a:gd name="connsiteX136" fmla="*/ 835619 w 2128754"/>
                  <a:gd name="connsiteY136" fmla="*/ 1055230 h 2733575"/>
                  <a:gd name="connsiteX137" fmla="*/ 845391 w 2128754"/>
                  <a:gd name="connsiteY137" fmla="*/ 1076623 h 2733575"/>
                  <a:gd name="connsiteX138" fmla="*/ 859654 w 2128754"/>
                  <a:gd name="connsiteY138" fmla="*/ 1163253 h 2733575"/>
                  <a:gd name="connsiteX139" fmla="*/ 847504 w 2128754"/>
                  <a:gd name="connsiteY139" fmla="*/ 1180156 h 2733575"/>
                  <a:gd name="connsiteX140" fmla="*/ 759819 w 2128754"/>
                  <a:gd name="connsiteY140" fmla="*/ 1202077 h 2733575"/>
                  <a:gd name="connsiteX141" fmla="*/ 648891 w 2128754"/>
                  <a:gd name="connsiteY141" fmla="*/ 1242487 h 2733575"/>
                  <a:gd name="connsiteX142" fmla="*/ 538492 w 2128754"/>
                  <a:gd name="connsiteY142" fmla="*/ 1287650 h 2733575"/>
                  <a:gd name="connsiteX143" fmla="*/ 429413 w 2128754"/>
                  <a:gd name="connsiteY143" fmla="*/ 1349981 h 2733575"/>
                  <a:gd name="connsiteX144" fmla="*/ 387155 w 2128754"/>
                  <a:gd name="connsiteY144" fmla="*/ 1467511 h 2733575"/>
                  <a:gd name="connsiteX145" fmla="*/ 428884 w 2128754"/>
                  <a:gd name="connsiteY145" fmla="*/ 1563649 h 2733575"/>
                  <a:gd name="connsiteX146" fmla="*/ 659456 w 2128754"/>
                  <a:gd name="connsiteY146" fmla="*/ 1879793 h 2733575"/>
                  <a:gd name="connsiteX147" fmla="*/ 680321 w 2128754"/>
                  <a:gd name="connsiteY147" fmla="*/ 1909373 h 2733575"/>
                  <a:gd name="connsiteX148" fmla="*/ 721522 w 2128754"/>
                  <a:gd name="connsiteY148" fmla="*/ 1998380 h 2733575"/>
                  <a:gd name="connsiteX149" fmla="*/ 720994 w 2128754"/>
                  <a:gd name="connsiteY149" fmla="*/ 2001021 h 2733575"/>
                  <a:gd name="connsiteX150" fmla="*/ 717825 w 2128754"/>
                  <a:gd name="connsiteY150" fmla="*/ 1998380 h 2733575"/>
                  <a:gd name="connsiteX151" fmla="*/ 676359 w 2128754"/>
                  <a:gd name="connsiteY151" fmla="*/ 1953745 h 2733575"/>
                  <a:gd name="connsiteX152" fmla="*/ 666587 w 2128754"/>
                  <a:gd name="connsiteY152" fmla="*/ 1952952 h 2733575"/>
                  <a:gd name="connsiteX153" fmla="*/ 666058 w 2128754"/>
                  <a:gd name="connsiteY153" fmla="*/ 1962724 h 2733575"/>
                  <a:gd name="connsiteX154" fmla="*/ 673982 w 2128754"/>
                  <a:gd name="connsiteY154" fmla="*/ 1971176 h 2733575"/>
                  <a:gd name="connsiteX155" fmla="*/ 682962 w 2128754"/>
                  <a:gd name="connsiteY155" fmla="*/ 1978571 h 2733575"/>
                  <a:gd name="connsiteX156" fmla="*/ 707788 w 2128754"/>
                  <a:gd name="connsiteY156" fmla="*/ 2020829 h 2733575"/>
                  <a:gd name="connsiteX157" fmla="*/ 702770 w 2128754"/>
                  <a:gd name="connsiteY157" fmla="*/ 2048297 h 2733575"/>
                  <a:gd name="connsiteX158" fmla="*/ 671869 w 2128754"/>
                  <a:gd name="connsiteY158" fmla="*/ 2054372 h 2733575"/>
                  <a:gd name="connsiteX159" fmla="*/ 614556 w 2128754"/>
                  <a:gd name="connsiteY159" fmla="*/ 2038789 h 2733575"/>
                  <a:gd name="connsiteX160" fmla="*/ 604520 w 2128754"/>
                  <a:gd name="connsiteY160" fmla="*/ 2041958 h 2733575"/>
                  <a:gd name="connsiteX161" fmla="*/ 611387 w 2128754"/>
                  <a:gd name="connsiteY161" fmla="*/ 2051731 h 2733575"/>
                  <a:gd name="connsiteX162" fmla="*/ 690621 w 2128754"/>
                  <a:gd name="connsiteY162" fmla="*/ 2074708 h 2733575"/>
                  <a:gd name="connsiteX163" fmla="*/ 677415 w 2128754"/>
                  <a:gd name="connsiteY163" fmla="*/ 2096630 h 2733575"/>
                  <a:gd name="connsiteX164" fmla="*/ 669492 w 2128754"/>
                  <a:gd name="connsiteY164" fmla="*/ 2117231 h 2733575"/>
                  <a:gd name="connsiteX165" fmla="*/ 635157 w 2128754"/>
                  <a:gd name="connsiteY165" fmla="*/ 2169261 h 2733575"/>
                  <a:gd name="connsiteX166" fmla="*/ 552754 w 2128754"/>
                  <a:gd name="connsiteY166" fmla="*/ 2205709 h 2733575"/>
                  <a:gd name="connsiteX167" fmla="*/ 533738 w 2128754"/>
                  <a:gd name="connsiteY167" fmla="*/ 2242157 h 2733575"/>
                  <a:gd name="connsiteX168" fmla="*/ 563846 w 2128754"/>
                  <a:gd name="connsiteY168" fmla="*/ 2267511 h 2733575"/>
                  <a:gd name="connsiteX169" fmla="*/ 710429 w 2128754"/>
                  <a:gd name="connsiteY169" fmla="*/ 2254042 h 2733575"/>
                  <a:gd name="connsiteX170" fmla="*/ 773553 w 2128754"/>
                  <a:gd name="connsiteY170" fmla="*/ 2231856 h 2733575"/>
                  <a:gd name="connsiteX171" fmla="*/ 921984 w 2128754"/>
                  <a:gd name="connsiteY171" fmla="*/ 2178769 h 2733575"/>
                  <a:gd name="connsiteX172" fmla="*/ 972430 w 2128754"/>
                  <a:gd name="connsiteY172" fmla="*/ 2151566 h 2733575"/>
                  <a:gd name="connsiteX173" fmla="*/ 989333 w 2128754"/>
                  <a:gd name="connsiteY173" fmla="*/ 2134398 h 2733575"/>
                  <a:gd name="connsiteX174" fmla="*/ 987749 w 2128754"/>
                  <a:gd name="connsiteY174" fmla="*/ 2115382 h 2733575"/>
                  <a:gd name="connsiteX175" fmla="*/ 952093 w 2128754"/>
                  <a:gd name="connsiteY175" fmla="*/ 2063616 h 2733575"/>
                  <a:gd name="connsiteX176" fmla="*/ 923041 w 2128754"/>
                  <a:gd name="connsiteY176" fmla="*/ 2023735 h 2733575"/>
                  <a:gd name="connsiteX177" fmla="*/ 889763 w 2128754"/>
                  <a:gd name="connsiteY177" fmla="*/ 1990984 h 2733575"/>
                  <a:gd name="connsiteX178" fmla="*/ 858861 w 2128754"/>
                  <a:gd name="connsiteY178" fmla="*/ 1947142 h 2733575"/>
                  <a:gd name="connsiteX179" fmla="*/ 821093 w 2128754"/>
                  <a:gd name="connsiteY179" fmla="*/ 1882170 h 2733575"/>
                  <a:gd name="connsiteX180" fmla="*/ 759555 w 2128754"/>
                  <a:gd name="connsiteY180" fmla="*/ 1770186 h 2733575"/>
                  <a:gd name="connsiteX181" fmla="*/ 725748 w 2128754"/>
                  <a:gd name="connsiteY181" fmla="*/ 1675105 h 2733575"/>
                  <a:gd name="connsiteX182" fmla="*/ 709109 w 2128754"/>
                  <a:gd name="connsiteY182" fmla="*/ 1620961 h 2733575"/>
                  <a:gd name="connsiteX183" fmla="*/ 643609 w 2128754"/>
                  <a:gd name="connsiteY183" fmla="*/ 1517165 h 2733575"/>
                  <a:gd name="connsiteX184" fmla="*/ 635949 w 2128754"/>
                  <a:gd name="connsiteY184" fmla="*/ 1507128 h 2733575"/>
                  <a:gd name="connsiteX185" fmla="*/ 792041 w 2128754"/>
                  <a:gd name="connsiteY185" fmla="*/ 1524560 h 2733575"/>
                  <a:gd name="connsiteX186" fmla="*/ 990654 w 2128754"/>
                  <a:gd name="connsiteY186" fmla="*/ 1507393 h 2733575"/>
                  <a:gd name="connsiteX187" fmla="*/ 1002275 w 2128754"/>
                  <a:gd name="connsiteY187" fmla="*/ 1512939 h 2733575"/>
                  <a:gd name="connsiteX188" fmla="*/ 1039779 w 2128754"/>
                  <a:gd name="connsiteY188" fmla="*/ 1572893 h 2733575"/>
                  <a:gd name="connsiteX189" fmla="*/ 1190852 w 2128754"/>
                  <a:gd name="connsiteY189" fmla="*/ 1758036 h 2733575"/>
                  <a:gd name="connsiteX190" fmla="*/ 1274840 w 2128754"/>
                  <a:gd name="connsiteY190" fmla="*/ 1858664 h 2733575"/>
                  <a:gd name="connsiteX191" fmla="*/ 1320268 w 2128754"/>
                  <a:gd name="connsiteY191" fmla="*/ 1932087 h 2733575"/>
                  <a:gd name="connsiteX192" fmla="*/ 1398709 w 2128754"/>
                  <a:gd name="connsiteY192" fmla="*/ 1997323 h 2733575"/>
                  <a:gd name="connsiteX193" fmla="*/ 1443873 w 2128754"/>
                  <a:gd name="connsiteY193" fmla="*/ 2022678 h 2733575"/>
                  <a:gd name="connsiteX194" fmla="*/ 1702440 w 2128754"/>
                  <a:gd name="connsiteY194" fmla="*/ 2235554 h 2733575"/>
                  <a:gd name="connsiteX195" fmla="*/ 1842156 w 2128754"/>
                  <a:gd name="connsiteY195" fmla="*/ 2380024 h 2733575"/>
                  <a:gd name="connsiteX196" fmla="*/ 1847438 w 2128754"/>
                  <a:gd name="connsiteY196" fmla="*/ 2389004 h 2733575"/>
                  <a:gd name="connsiteX197" fmla="*/ 1845589 w 2128754"/>
                  <a:gd name="connsiteY197" fmla="*/ 2389796 h 2733575"/>
                  <a:gd name="connsiteX198" fmla="*/ 1818914 w 2128754"/>
                  <a:gd name="connsiteY198" fmla="*/ 2401681 h 2733575"/>
                  <a:gd name="connsiteX199" fmla="*/ 1828950 w 2128754"/>
                  <a:gd name="connsiteY199" fmla="*/ 2426244 h 2733575"/>
                  <a:gd name="connsiteX200" fmla="*/ 1847702 w 2128754"/>
                  <a:gd name="connsiteY200" fmla="*/ 2447637 h 2733575"/>
                  <a:gd name="connsiteX201" fmla="*/ 1852192 w 2128754"/>
                  <a:gd name="connsiteY201" fmla="*/ 2453447 h 2733575"/>
                  <a:gd name="connsiteX202" fmla="*/ 1872001 w 2128754"/>
                  <a:gd name="connsiteY202" fmla="*/ 2491480 h 2733575"/>
                  <a:gd name="connsiteX203" fmla="*/ 1882301 w 2128754"/>
                  <a:gd name="connsiteY203" fmla="*/ 2536907 h 2733575"/>
                  <a:gd name="connsiteX204" fmla="*/ 1910825 w 2128754"/>
                  <a:gd name="connsiteY204" fmla="*/ 2545887 h 2733575"/>
                  <a:gd name="connsiteX205" fmla="*/ 1916372 w 2128754"/>
                  <a:gd name="connsiteY205" fmla="*/ 2544831 h 2733575"/>
                  <a:gd name="connsiteX206" fmla="*/ 1922711 w 2128754"/>
                  <a:gd name="connsiteY206" fmla="*/ 2571770 h 2733575"/>
                  <a:gd name="connsiteX207" fmla="*/ 1931690 w 2128754"/>
                  <a:gd name="connsiteY207" fmla="*/ 2609802 h 2733575"/>
                  <a:gd name="connsiteX208" fmla="*/ 1919277 w 2128754"/>
                  <a:gd name="connsiteY208" fmla="*/ 2660248 h 2733575"/>
                  <a:gd name="connsiteX209" fmla="*/ 1909241 w 2128754"/>
                  <a:gd name="connsiteY209" fmla="*/ 2693791 h 2733575"/>
                  <a:gd name="connsiteX210" fmla="*/ 1925616 w 2128754"/>
                  <a:gd name="connsiteY210" fmla="*/ 2734464 h 2733575"/>
                  <a:gd name="connsiteX211" fmla="*/ 1949914 w 2128754"/>
                  <a:gd name="connsiteY211" fmla="*/ 2734464 h 2733575"/>
                  <a:gd name="connsiteX212" fmla="*/ 1965761 w 2128754"/>
                  <a:gd name="connsiteY212" fmla="*/ 2728654 h 2733575"/>
                  <a:gd name="connsiteX213" fmla="*/ 2012773 w 2128754"/>
                  <a:gd name="connsiteY213" fmla="*/ 2682698 h 2733575"/>
                  <a:gd name="connsiteX214" fmla="*/ 2044467 w 2128754"/>
                  <a:gd name="connsiteY214" fmla="*/ 2620103 h 2733575"/>
                  <a:gd name="connsiteX215" fmla="*/ 2072199 w 2128754"/>
                  <a:gd name="connsiteY215" fmla="*/ 2538492 h 2733575"/>
                  <a:gd name="connsiteX216" fmla="*/ 2104685 w 2128754"/>
                  <a:gd name="connsiteY216" fmla="*/ 2409604 h 2733575"/>
                  <a:gd name="connsiteX217" fmla="*/ 2128455 w 2128754"/>
                  <a:gd name="connsiteY217" fmla="*/ 2306600 h 2733575"/>
                  <a:gd name="connsiteX218" fmla="*/ 2029941 w 2128754"/>
                  <a:gd name="connsiteY218" fmla="*/ 2268832 h 2733575"/>
                  <a:gd name="connsiteX219" fmla="*/ 65200 w 2128754"/>
                  <a:gd name="connsiteY219" fmla="*/ 483689 h 2733575"/>
                  <a:gd name="connsiteX220" fmla="*/ 67841 w 2128754"/>
                  <a:gd name="connsiteY220" fmla="*/ 488179 h 2733575"/>
                  <a:gd name="connsiteX221" fmla="*/ 65200 w 2128754"/>
                  <a:gd name="connsiteY221" fmla="*/ 483689 h 2733575"/>
                  <a:gd name="connsiteX222" fmla="*/ 1847966 w 2128754"/>
                  <a:gd name="connsiteY222" fmla="*/ 2414094 h 2733575"/>
                  <a:gd name="connsiteX223" fmla="*/ 1835817 w 2128754"/>
                  <a:gd name="connsiteY223" fmla="*/ 2408284 h 2733575"/>
                  <a:gd name="connsiteX224" fmla="*/ 1837666 w 2128754"/>
                  <a:gd name="connsiteY224" fmla="*/ 2406435 h 2733575"/>
                  <a:gd name="connsiteX225" fmla="*/ 1849815 w 2128754"/>
                  <a:gd name="connsiteY225" fmla="*/ 2413566 h 2733575"/>
                  <a:gd name="connsiteX226" fmla="*/ 1847966 w 2128754"/>
                  <a:gd name="connsiteY226" fmla="*/ 2414094 h 2733575"/>
                  <a:gd name="connsiteX227" fmla="*/ 1891017 w 2128754"/>
                  <a:gd name="connsiteY227" fmla="*/ 2500724 h 2733575"/>
                  <a:gd name="connsiteX228" fmla="*/ 1901846 w 2128754"/>
                  <a:gd name="connsiteY228" fmla="*/ 2530833 h 2733575"/>
                  <a:gd name="connsiteX229" fmla="*/ 1891017 w 2128754"/>
                  <a:gd name="connsiteY229" fmla="*/ 2500724 h 273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</a:cxnLst>
                <a:rect l="l" t="t" r="r" b="b"/>
                <a:pathLst>
                  <a:path w="2128754" h="2733575">
                    <a:moveTo>
                      <a:pt x="2029941" y="2268832"/>
                    </a:moveTo>
                    <a:cubicBezTo>
                      <a:pt x="2003529" y="2269889"/>
                      <a:pt x="1980816" y="2268040"/>
                      <a:pt x="1955197" y="2263814"/>
                    </a:cubicBezTo>
                    <a:cubicBezTo>
                      <a:pt x="1946481" y="2262229"/>
                      <a:pt x="1939878" y="2258532"/>
                      <a:pt x="1933803" y="2252457"/>
                    </a:cubicBezTo>
                    <a:cubicBezTo>
                      <a:pt x="1907920" y="2226310"/>
                      <a:pt x="1881509" y="2200427"/>
                      <a:pt x="1854833" y="2174808"/>
                    </a:cubicBezTo>
                    <a:cubicBezTo>
                      <a:pt x="1832120" y="2153150"/>
                      <a:pt x="1812311" y="2129116"/>
                      <a:pt x="1794351" y="2103233"/>
                    </a:cubicBezTo>
                    <a:cubicBezTo>
                      <a:pt x="1765299" y="2060975"/>
                      <a:pt x="1734398" y="2020037"/>
                      <a:pt x="1701383" y="1980948"/>
                    </a:cubicBezTo>
                    <a:cubicBezTo>
                      <a:pt x="1658597" y="1930503"/>
                      <a:pt x="1608151" y="1889301"/>
                      <a:pt x="1548990" y="1859192"/>
                    </a:cubicBezTo>
                    <a:cubicBezTo>
                      <a:pt x="1535520" y="1852325"/>
                      <a:pt x="1526540" y="1843081"/>
                      <a:pt x="1519937" y="1828555"/>
                    </a:cubicBezTo>
                    <a:cubicBezTo>
                      <a:pt x="1464474" y="1705742"/>
                      <a:pt x="1396860" y="1589268"/>
                      <a:pt x="1328983" y="1473058"/>
                    </a:cubicBezTo>
                    <a:cubicBezTo>
                      <a:pt x="1324758" y="1465927"/>
                      <a:pt x="1323965" y="1459852"/>
                      <a:pt x="1325550" y="1451929"/>
                    </a:cubicBezTo>
                    <a:cubicBezTo>
                      <a:pt x="1335322" y="1406501"/>
                      <a:pt x="1344830" y="1360810"/>
                      <a:pt x="1346943" y="1314062"/>
                    </a:cubicBezTo>
                    <a:cubicBezTo>
                      <a:pt x="1348792" y="1274180"/>
                      <a:pt x="1341397" y="1236412"/>
                      <a:pt x="1322116" y="1201021"/>
                    </a:cubicBezTo>
                    <a:cubicBezTo>
                      <a:pt x="1304949" y="1169591"/>
                      <a:pt x="1283556" y="1141331"/>
                      <a:pt x="1262955" y="1112543"/>
                    </a:cubicBezTo>
                    <a:cubicBezTo>
                      <a:pt x="1240505" y="1081378"/>
                      <a:pt x="1218320" y="1049948"/>
                      <a:pt x="1203001" y="1014293"/>
                    </a:cubicBezTo>
                    <a:cubicBezTo>
                      <a:pt x="1165233" y="925286"/>
                      <a:pt x="1146745" y="831526"/>
                      <a:pt x="1137765" y="736181"/>
                    </a:cubicBezTo>
                    <a:cubicBezTo>
                      <a:pt x="1129578" y="649816"/>
                      <a:pt x="1136709" y="562659"/>
                      <a:pt x="1138558" y="476029"/>
                    </a:cubicBezTo>
                    <a:cubicBezTo>
                      <a:pt x="1138558" y="471011"/>
                      <a:pt x="1140406" y="468898"/>
                      <a:pt x="1145160" y="468370"/>
                    </a:cubicBezTo>
                    <a:cubicBezTo>
                      <a:pt x="1183457" y="465729"/>
                      <a:pt x="1220961" y="455957"/>
                      <a:pt x="1258729" y="450410"/>
                    </a:cubicBezTo>
                    <a:cubicBezTo>
                      <a:pt x="1294649" y="445392"/>
                      <a:pt x="1330568" y="440902"/>
                      <a:pt x="1363054" y="422678"/>
                    </a:cubicBezTo>
                    <a:cubicBezTo>
                      <a:pt x="1368336" y="419773"/>
                      <a:pt x="1373883" y="419509"/>
                      <a:pt x="1379693" y="419773"/>
                    </a:cubicBezTo>
                    <a:cubicBezTo>
                      <a:pt x="1411651" y="420830"/>
                      <a:pt x="1442552" y="425584"/>
                      <a:pt x="1471869" y="439053"/>
                    </a:cubicBezTo>
                    <a:cubicBezTo>
                      <a:pt x="1508052" y="455693"/>
                      <a:pt x="1546613" y="463880"/>
                      <a:pt x="1586494" y="465729"/>
                    </a:cubicBezTo>
                    <a:cubicBezTo>
                      <a:pt x="1648297" y="468634"/>
                      <a:pt x="1708250" y="476557"/>
                      <a:pt x="1761601" y="511685"/>
                    </a:cubicBezTo>
                    <a:cubicBezTo>
                      <a:pt x="1769789" y="516967"/>
                      <a:pt x="1775863" y="522249"/>
                      <a:pt x="1779297" y="531757"/>
                    </a:cubicBezTo>
                    <a:cubicBezTo>
                      <a:pt x="1789069" y="559225"/>
                      <a:pt x="1806765" y="580618"/>
                      <a:pt x="1832384" y="594880"/>
                    </a:cubicBezTo>
                    <a:cubicBezTo>
                      <a:pt x="1843741" y="601219"/>
                      <a:pt x="1853777" y="608878"/>
                      <a:pt x="1861964" y="618915"/>
                    </a:cubicBezTo>
                    <a:cubicBezTo>
                      <a:pt x="1866190" y="624197"/>
                      <a:pt x="1870680" y="629215"/>
                      <a:pt x="1876755" y="632649"/>
                    </a:cubicBezTo>
                    <a:cubicBezTo>
                      <a:pt x="1889696" y="639780"/>
                      <a:pt x="1900261" y="634497"/>
                      <a:pt x="1901582" y="619971"/>
                    </a:cubicBezTo>
                    <a:cubicBezTo>
                      <a:pt x="1903430" y="602276"/>
                      <a:pt x="1888904" y="583788"/>
                      <a:pt x="1874906" y="572167"/>
                    </a:cubicBezTo>
                    <a:cubicBezTo>
                      <a:pt x="1880716" y="570846"/>
                      <a:pt x="1890224" y="579562"/>
                      <a:pt x="1893130" y="582203"/>
                    </a:cubicBezTo>
                    <a:cubicBezTo>
                      <a:pt x="1904487" y="592503"/>
                      <a:pt x="1913995" y="604653"/>
                      <a:pt x="1923767" y="616274"/>
                    </a:cubicBezTo>
                    <a:cubicBezTo>
                      <a:pt x="1927729" y="620764"/>
                      <a:pt x="1931690" y="625253"/>
                      <a:pt x="1936973" y="628423"/>
                    </a:cubicBezTo>
                    <a:cubicBezTo>
                      <a:pt x="1942519" y="631856"/>
                      <a:pt x="1947273" y="629479"/>
                      <a:pt x="1951235" y="625518"/>
                    </a:cubicBezTo>
                    <a:cubicBezTo>
                      <a:pt x="1955197" y="621556"/>
                      <a:pt x="1957838" y="617330"/>
                      <a:pt x="1954932" y="611255"/>
                    </a:cubicBezTo>
                    <a:cubicBezTo>
                      <a:pt x="1946217" y="593824"/>
                      <a:pt x="1925352" y="556584"/>
                      <a:pt x="1909769" y="543114"/>
                    </a:cubicBezTo>
                    <a:cubicBezTo>
                      <a:pt x="1909769" y="543114"/>
                      <a:pt x="1951499" y="578241"/>
                      <a:pt x="1964176" y="588013"/>
                    </a:cubicBezTo>
                    <a:cubicBezTo>
                      <a:pt x="1968402" y="591447"/>
                      <a:pt x="1972628" y="594616"/>
                      <a:pt x="1977910" y="596201"/>
                    </a:cubicBezTo>
                    <a:cubicBezTo>
                      <a:pt x="1989267" y="599899"/>
                      <a:pt x="1995870" y="595409"/>
                      <a:pt x="1996662" y="583259"/>
                    </a:cubicBezTo>
                    <a:cubicBezTo>
                      <a:pt x="1997455" y="572695"/>
                      <a:pt x="1992172" y="565036"/>
                      <a:pt x="1985041" y="557904"/>
                    </a:cubicBezTo>
                    <a:cubicBezTo>
                      <a:pt x="1979231" y="552358"/>
                      <a:pt x="1961799" y="535719"/>
                      <a:pt x="1955989" y="529644"/>
                    </a:cubicBezTo>
                    <a:cubicBezTo>
                      <a:pt x="1961271" y="528852"/>
                      <a:pt x="1975533" y="543378"/>
                      <a:pt x="1979231" y="544435"/>
                    </a:cubicBezTo>
                    <a:cubicBezTo>
                      <a:pt x="1986626" y="546548"/>
                      <a:pt x="1996134" y="541794"/>
                      <a:pt x="1995342" y="535983"/>
                    </a:cubicBezTo>
                    <a:cubicBezTo>
                      <a:pt x="1993757" y="522249"/>
                      <a:pt x="1985834" y="513005"/>
                      <a:pt x="1976061" y="501384"/>
                    </a:cubicBezTo>
                    <a:cubicBezTo>
                      <a:pt x="1959158" y="481840"/>
                      <a:pt x="1939085" y="469426"/>
                      <a:pt x="1924295" y="463088"/>
                    </a:cubicBezTo>
                    <a:cubicBezTo>
                      <a:pt x="1893130" y="449882"/>
                      <a:pt x="1873057" y="429281"/>
                      <a:pt x="1840571" y="420301"/>
                    </a:cubicBezTo>
                    <a:cubicBezTo>
                      <a:pt x="1833704" y="418453"/>
                      <a:pt x="1827894" y="414491"/>
                      <a:pt x="1821819" y="410793"/>
                    </a:cubicBezTo>
                    <a:cubicBezTo>
                      <a:pt x="1811255" y="404455"/>
                      <a:pt x="1800954" y="396267"/>
                      <a:pt x="1787748" y="397323"/>
                    </a:cubicBezTo>
                    <a:cubicBezTo>
                      <a:pt x="1776128" y="398116"/>
                      <a:pt x="1765035" y="396003"/>
                      <a:pt x="1754470" y="391777"/>
                    </a:cubicBezTo>
                    <a:cubicBezTo>
                      <a:pt x="1733605" y="383590"/>
                      <a:pt x="1712476" y="376194"/>
                      <a:pt x="1692404" y="366158"/>
                    </a:cubicBezTo>
                    <a:cubicBezTo>
                      <a:pt x="1661766" y="350839"/>
                      <a:pt x="1629016" y="341595"/>
                      <a:pt x="1596530" y="330767"/>
                    </a:cubicBezTo>
                    <a:cubicBezTo>
                      <a:pt x="1570383" y="322051"/>
                      <a:pt x="1543972" y="313335"/>
                      <a:pt x="1518089" y="303299"/>
                    </a:cubicBezTo>
                    <a:cubicBezTo>
                      <a:pt x="1486395" y="290886"/>
                      <a:pt x="1452853" y="283226"/>
                      <a:pt x="1419046" y="285075"/>
                    </a:cubicBezTo>
                    <a:cubicBezTo>
                      <a:pt x="1380485" y="287188"/>
                      <a:pt x="1342717" y="285868"/>
                      <a:pt x="1305741" y="275831"/>
                    </a:cubicBezTo>
                    <a:cubicBezTo>
                      <a:pt x="1258201" y="263154"/>
                      <a:pt x="1210660" y="259456"/>
                      <a:pt x="1162064" y="266851"/>
                    </a:cubicBezTo>
                    <a:cubicBezTo>
                      <a:pt x="1147009" y="269228"/>
                      <a:pt x="1132219" y="268172"/>
                      <a:pt x="1117693" y="264210"/>
                    </a:cubicBezTo>
                    <a:cubicBezTo>
                      <a:pt x="1102110" y="259984"/>
                      <a:pt x="1086527" y="256815"/>
                      <a:pt x="1070680" y="255230"/>
                    </a:cubicBezTo>
                    <a:cubicBezTo>
                      <a:pt x="1030007" y="251269"/>
                      <a:pt x="989862" y="250212"/>
                      <a:pt x="952357" y="272134"/>
                    </a:cubicBezTo>
                    <a:cubicBezTo>
                      <a:pt x="938624" y="280057"/>
                      <a:pt x="922777" y="284283"/>
                      <a:pt x="906930" y="287452"/>
                    </a:cubicBezTo>
                    <a:cubicBezTo>
                      <a:pt x="894781" y="289829"/>
                      <a:pt x="882103" y="295111"/>
                      <a:pt x="870218" y="291414"/>
                    </a:cubicBezTo>
                    <a:cubicBezTo>
                      <a:pt x="858333" y="287980"/>
                      <a:pt x="847240" y="287980"/>
                      <a:pt x="835883" y="291414"/>
                    </a:cubicBezTo>
                    <a:cubicBezTo>
                      <a:pt x="831129" y="292999"/>
                      <a:pt x="827696" y="292470"/>
                      <a:pt x="824791" y="288245"/>
                    </a:cubicBezTo>
                    <a:cubicBezTo>
                      <a:pt x="816603" y="275567"/>
                      <a:pt x="809736" y="262626"/>
                      <a:pt x="811585" y="246515"/>
                    </a:cubicBezTo>
                    <a:cubicBezTo>
                      <a:pt x="812377" y="240704"/>
                      <a:pt x="811849" y="234365"/>
                      <a:pt x="810528" y="228555"/>
                    </a:cubicBezTo>
                    <a:cubicBezTo>
                      <a:pt x="807095" y="210595"/>
                      <a:pt x="811849" y="194484"/>
                      <a:pt x="813434" y="176525"/>
                    </a:cubicBezTo>
                    <a:cubicBezTo>
                      <a:pt x="817924" y="117627"/>
                      <a:pt x="792833" y="85934"/>
                      <a:pt x="769327" y="48958"/>
                    </a:cubicBezTo>
                    <a:cubicBezTo>
                      <a:pt x="754272" y="25187"/>
                      <a:pt x="727597" y="13038"/>
                      <a:pt x="699865" y="5643"/>
                    </a:cubicBezTo>
                    <a:cubicBezTo>
                      <a:pt x="652060" y="-7298"/>
                      <a:pt x="606897" y="3266"/>
                      <a:pt x="564639" y="24659"/>
                    </a:cubicBezTo>
                    <a:cubicBezTo>
                      <a:pt x="536379" y="39714"/>
                      <a:pt x="509703" y="59786"/>
                      <a:pt x="493592" y="90688"/>
                    </a:cubicBezTo>
                    <a:cubicBezTo>
                      <a:pt x="486461" y="104422"/>
                      <a:pt x="478538" y="126079"/>
                      <a:pt x="485405" y="139813"/>
                    </a:cubicBezTo>
                    <a:cubicBezTo>
                      <a:pt x="490687" y="150377"/>
                      <a:pt x="495705" y="153283"/>
                      <a:pt x="494121" y="164904"/>
                    </a:cubicBezTo>
                    <a:cubicBezTo>
                      <a:pt x="492800" y="174148"/>
                      <a:pt x="492536" y="183656"/>
                      <a:pt x="493064" y="192900"/>
                    </a:cubicBezTo>
                    <a:cubicBezTo>
                      <a:pt x="494121" y="206633"/>
                      <a:pt x="490951" y="223273"/>
                      <a:pt x="499139" y="235422"/>
                    </a:cubicBezTo>
                    <a:cubicBezTo>
                      <a:pt x="510231" y="251797"/>
                      <a:pt x="511552" y="267115"/>
                      <a:pt x="503629" y="284811"/>
                    </a:cubicBezTo>
                    <a:cubicBezTo>
                      <a:pt x="500459" y="291414"/>
                      <a:pt x="492272" y="304355"/>
                      <a:pt x="506270" y="312279"/>
                    </a:cubicBezTo>
                    <a:cubicBezTo>
                      <a:pt x="515778" y="317561"/>
                      <a:pt x="522117" y="319938"/>
                      <a:pt x="530040" y="326541"/>
                    </a:cubicBezTo>
                    <a:cubicBezTo>
                      <a:pt x="536907" y="332087"/>
                      <a:pt x="534266" y="333936"/>
                      <a:pt x="536115" y="341595"/>
                    </a:cubicBezTo>
                    <a:cubicBezTo>
                      <a:pt x="536907" y="345557"/>
                      <a:pt x="558300" y="336841"/>
                      <a:pt x="559092" y="340803"/>
                    </a:cubicBezTo>
                    <a:cubicBezTo>
                      <a:pt x="559885" y="346085"/>
                      <a:pt x="536379" y="349783"/>
                      <a:pt x="540605" y="356650"/>
                    </a:cubicBezTo>
                    <a:cubicBezTo>
                      <a:pt x="553018" y="376458"/>
                      <a:pt x="546679" y="385967"/>
                      <a:pt x="547471" y="392305"/>
                    </a:cubicBezTo>
                    <a:cubicBezTo>
                      <a:pt x="549584" y="410529"/>
                      <a:pt x="560413" y="418981"/>
                      <a:pt x="578637" y="418453"/>
                    </a:cubicBezTo>
                    <a:cubicBezTo>
                      <a:pt x="586824" y="418188"/>
                      <a:pt x="594748" y="416076"/>
                      <a:pt x="602671" y="413434"/>
                    </a:cubicBezTo>
                    <a:cubicBezTo>
                      <a:pt x="616141" y="408944"/>
                      <a:pt x="629875" y="405775"/>
                      <a:pt x="644401" y="404983"/>
                    </a:cubicBezTo>
                    <a:cubicBezTo>
                      <a:pt x="657607" y="404190"/>
                      <a:pt x="666851" y="409473"/>
                      <a:pt x="673718" y="420301"/>
                    </a:cubicBezTo>
                    <a:cubicBezTo>
                      <a:pt x="682169" y="433771"/>
                      <a:pt x="687188" y="448297"/>
                      <a:pt x="689829" y="463880"/>
                    </a:cubicBezTo>
                    <a:cubicBezTo>
                      <a:pt x="691149" y="471803"/>
                      <a:pt x="689036" y="477086"/>
                      <a:pt x="682698" y="481312"/>
                    </a:cubicBezTo>
                    <a:cubicBezTo>
                      <a:pt x="677151" y="485009"/>
                      <a:pt x="671605" y="488971"/>
                      <a:pt x="665794" y="492140"/>
                    </a:cubicBezTo>
                    <a:cubicBezTo>
                      <a:pt x="601351" y="527531"/>
                      <a:pt x="560149" y="580618"/>
                      <a:pt x="544038" y="652457"/>
                    </a:cubicBezTo>
                    <a:cubicBezTo>
                      <a:pt x="538492" y="677812"/>
                      <a:pt x="530568" y="700790"/>
                      <a:pt x="509703" y="717693"/>
                    </a:cubicBezTo>
                    <a:cubicBezTo>
                      <a:pt x="503100" y="722975"/>
                      <a:pt x="500723" y="730106"/>
                      <a:pt x="502836" y="738822"/>
                    </a:cubicBezTo>
                    <a:cubicBezTo>
                      <a:pt x="503893" y="743576"/>
                      <a:pt x="502308" y="748066"/>
                      <a:pt x="499931" y="752028"/>
                    </a:cubicBezTo>
                    <a:cubicBezTo>
                      <a:pt x="489366" y="770252"/>
                      <a:pt x="478274" y="787947"/>
                      <a:pt x="468766" y="806699"/>
                    </a:cubicBezTo>
                    <a:cubicBezTo>
                      <a:pt x="463483" y="817000"/>
                      <a:pt x="457673" y="817528"/>
                      <a:pt x="448429" y="813831"/>
                    </a:cubicBezTo>
                    <a:cubicBezTo>
                      <a:pt x="418584" y="802210"/>
                      <a:pt x="388739" y="790853"/>
                      <a:pt x="358894" y="779760"/>
                    </a:cubicBezTo>
                    <a:cubicBezTo>
                      <a:pt x="346745" y="775270"/>
                      <a:pt x="335917" y="768667"/>
                      <a:pt x="326408" y="759951"/>
                    </a:cubicBezTo>
                    <a:cubicBezTo>
                      <a:pt x="297092" y="732483"/>
                      <a:pt x="269624" y="703167"/>
                      <a:pt x="243213" y="672794"/>
                    </a:cubicBezTo>
                    <a:cubicBezTo>
                      <a:pt x="237402" y="666191"/>
                      <a:pt x="235025" y="656947"/>
                      <a:pt x="237138" y="648231"/>
                    </a:cubicBezTo>
                    <a:cubicBezTo>
                      <a:pt x="242949" y="622612"/>
                      <a:pt x="248495" y="596993"/>
                      <a:pt x="246646" y="570318"/>
                    </a:cubicBezTo>
                    <a:cubicBezTo>
                      <a:pt x="245854" y="557376"/>
                      <a:pt x="249816" y="544171"/>
                      <a:pt x="259852" y="533606"/>
                    </a:cubicBezTo>
                    <a:cubicBezTo>
                      <a:pt x="263549" y="529644"/>
                      <a:pt x="267247" y="525419"/>
                      <a:pt x="264342" y="519344"/>
                    </a:cubicBezTo>
                    <a:cubicBezTo>
                      <a:pt x="261172" y="513005"/>
                      <a:pt x="255626" y="509572"/>
                      <a:pt x="248759" y="510100"/>
                    </a:cubicBezTo>
                    <a:cubicBezTo>
                      <a:pt x="227366" y="510892"/>
                      <a:pt x="209406" y="520664"/>
                      <a:pt x="204124" y="543906"/>
                    </a:cubicBezTo>
                    <a:cubicBezTo>
                      <a:pt x="203067" y="548925"/>
                      <a:pt x="202011" y="553679"/>
                      <a:pt x="200955" y="559225"/>
                    </a:cubicBezTo>
                    <a:cubicBezTo>
                      <a:pt x="184844" y="545755"/>
                      <a:pt x="177184" y="532021"/>
                      <a:pt x="165563" y="508251"/>
                    </a:cubicBezTo>
                    <a:cubicBezTo>
                      <a:pt x="154471" y="485801"/>
                      <a:pt x="143642" y="467842"/>
                      <a:pt x="130700" y="449882"/>
                    </a:cubicBezTo>
                    <a:cubicBezTo>
                      <a:pt x="125418" y="442487"/>
                      <a:pt x="114589" y="427696"/>
                      <a:pt x="105345" y="431394"/>
                    </a:cubicBezTo>
                    <a:cubicBezTo>
                      <a:pt x="95045" y="435356"/>
                      <a:pt x="92404" y="445920"/>
                      <a:pt x="94517" y="450410"/>
                    </a:cubicBezTo>
                    <a:cubicBezTo>
                      <a:pt x="94781" y="450938"/>
                      <a:pt x="110099" y="486330"/>
                      <a:pt x="113005" y="495045"/>
                    </a:cubicBezTo>
                    <a:cubicBezTo>
                      <a:pt x="109043" y="490556"/>
                      <a:pt x="84745" y="443015"/>
                      <a:pt x="80255" y="439053"/>
                    </a:cubicBezTo>
                    <a:cubicBezTo>
                      <a:pt x="73652" y="432715"/>
                      <a:pt x="65200" y="433507"/>
                      <a:pt x="58333" y="437205"/>
                    </a:cubicBezTo>
                    <a:cubicBezTo>
                      <a:pt x="51730" y="440638"/>
                      <a:pt x="51730" y="448826"/>
                      <a:pt x="53843" y="455428"/>
                    </a:cubicBezTo>
                    <a:cubicBezTo>
                      <a:pt x="55692" y="461767"/>
                      <a:pt x="58861" y="467842"/>
                      <a:pt x="61503" y="474180"/>
                    </a:cubicBezTo>
                    <a:cubicBezTo>
                      <a:pt x="62031" y="476822"/>
                      <a:pt x="79991" y="510892"/>
                      <a:pt x="81047" y="513269"/>
                    </a:cubicBezTo>
                    <a:cubicBezTo>
                      <a:pt x="79991" y="511421"/>
                      <a:pt x="58069" y="474709"/>
                      <a:pt x="57541" y="473916"/>
                    </a:cubicBezTo>
                    <a:cubicBezTo>
                      <a:pt x="53051" y="466785"/>
                      <a:pt x="47769" y="459654"/>
                      <a:pt x="37996" y="463352"/>
                    </a:cubicBezTo>
                    <a:cubicBezTo>
                      <a:pt x="27696" y="467314"/>
                      <a:pt x="30337" y="476822"/>
                      <a:pt x="31658" y="484745"/>
                    </a:cubicBezTo>
                    <a:cubicBezTo>
                      <a:pt x="34035" y="499799"/>
                      <a:pt x="41958" y="512477"/>
                      <a:pt x="49882" y="525154"/>
                    </a:cubicBezTo>
                    <a:cubicBezTo>
                      <a:pt x="58861" y="539681"/>
                      <a:pt x="67577" y="554207"/>
                      <a:pt x="76029" y="568997"/>
                    </a:cubicBezTo>
                    <a:cubicBezTo>
                      <a:pt x="78406" y="572959"/>
                      <a:pt x="80255" y="577977"/>
                      <a:pt x="76029" y="581939"/>
                    </a:cubicBezTo>
                    <a:cubicBezTo>
                      <a:pt x="71803" y="585901"/>
                      <a:pt x="67049" y="583259"/>
                      <a:pt x="63351" y="580618"/>
                    </a:cubicBezTo>
                    <a:cubicBezTo>
                      <a:pt x="57541" y="576657"/>
                      <a:pt x="32186" y="554735"/>
                      <a:pt x="25055" y="548396"/>
                    </a:cubicBezTo>
                    <a:cubicBezTo>
                      <a:pt x="18716" y="542850"/>
                      <a:pt x="11057" y="539945"/>
                      <a:pt x="3926" y="546548"/>
                    </a:cubicBezTo>
                    <a:cubicBezTo>
                      <a:pt x="-2941" y="552886"/>
                      <a:pt x="492" y="558697"/>
                      <a:pt x="4454" y="566092"/>
                    </a:cubicBezTo>
                    <a:cubicBezTo>
                      <a:pt x="6567" y="570054"/>
                      <a:pt x="67577" y="623141"/>
                      <a:pt x="71803" y="628951"/>
                    </a:cubicBezTo>
                    <a:cubicBezTo>
                      <a:pt x="83952" y="646118"/>
                      <a:pt x="95309" y="658268"/>
                      <a:pt x="106930" y="675699"/>
                    </a:cubicBezTo>
                    <a:cubicBezTo>
                      <a:pt x="113005" y="684679"/>
                      <a:pt x="119079" y="693395"/>
                      <a:pt x="127267" y="700262"/>
                    </a:cubicBezTo>
                    <a:cubicBezTo>
                      <a:pt x="158168" y="726673"/>
                      <a:pt x="181938" y="758631"/>
                      <a:pt x="203860" y="792701"/>
                    </a:cubicBezTo>
                    <a:cubicBezTo>
                      <a:pt x="244269" y="854768"/>
                      <a:pt x="294451" y="908383"/>
                      <a:pt x="347538" y="959621"/>
                    </a:cubicBezTo>
                    <a:cubicBezTo>
                      <a:pt x="371572" y="982599"/>
                      <a:pt x="398247" y="1001879"/>
                      <a:pt x="424659" y="1021688"/>
                    </a:cubicBezTo>
                    <a:cubicBezTo>
                      <a:pt x="450014" y="1040968"/>
                      <a:pt x="459522" y="1042289"/>
                      <a:pt x="484612" y="1023008"/>
                    </a:cubicBezTo>
                    <a:cubicBezTo>
                      <a:pt x="486725" y="1021424"/>
                      <a:pt x="488574" y="1020103"/>
                      <a:pt x="490423" y="1018518"/>
                    </a:cubicBezTo>
                    <a:cubicBezTo>
                      <a:pt x="509703" y="1002408"/>
                      <a:pt x="528984" y="986297"/>
                      <a:pt x="545887" y="967280"/>
                    </a:cubicBezTo>
                    <a:cubicBezTo>
                      <a:pt x="569921" y="940605"/>
                      <a:pt x="597917" y="917627"/>
                      <a:pt x="621687" y="890688"/>
                    </a:cubicBezTo>
                    <a:cubicBezTo>
                      <a:pt x="645986" y="863484"/>
                      <a:pt x="676887" y="842091"/>
                      <a:pt x="695903" y="810133"/>
                    </a:cubicBezTo>
                    <a:cubicBezTo>
                      <a:pt x="698809" y="805115"/>
                      <a:pt x="700921" y="808020"/>
                      <a:pt x="702506" y="811189"/>
                    </a:cubicBezTo>
                    <a:cubicBezTo>
                      <a:pt x="706732" y="819905"/>
                      <a:pt x="712278" y="827564"/>
                      <a:pt x="717825" y="835488"/>
                    </a:cubicBezTo>
                    <a:cubicBezTo>
                      <a:pt x="737369" y="863748"/>
                      <a:pt x="753216" y="894121"/>
                      <a:pt x="767214" y="925022"/>
                    </a:cubicBezTo>
                    <a:cubicBezTo>
                      <a:pt x="787815" y="969657"/>
                      <a:pt x="809208" y="1013764"/>
                      <a:pt x="835619" y="1055230"/>
                    </a:cubicBezTo>
                    <a:cubicBezTo>
                      <a:pt x="839053" y="1060777"/>
                      <a:pt x="843543" y="1070285"/>
                      <a:pt x="845391" y="1076623"/>
                    </a:cubicBezTo>
                    <a:cubicBezTo>
                      <a:pt x="853315" y="1104884"/>
                      <a:pt x="857012" y="1133936"/>
                      <a:pt x="859654" y="1163253"/>
                    </a:cubicBezTo>
                    <a:cubicBezTo>
                      <a:pt x="860446" y="1172497"/>
                      <a:pt x="856484" y="1176987"/>
                      <a:pt x="847504" y="1180156"/>
                    </a:cubicBezTo>
                    <a:cubicBezTo>
                      <a:pt x="818716" y="1189928"/>
                      <a:pt x="789135" y="1194946"/>
                      <a:pt x="759819" y="1202077"/>
                    </a:cubicBezTo>
                    <a:cubicBezTo>
                      <a:pt x="721522" y="1211586"/>
                      <a:pt x="685339" y="1227432"/>
                      <a:pt x="648891" y="1242487"/>
                    </a:cubicBezTo>
                    <a:cubicBezTo>
                      <a:pt x="612179" y="1257805"/>
                      <a:pt x="574675" y="1271275"/>
                      <a:pt x="538492" y="1287650"/>
                    </a:cubicBezTo>
                    <a:cubicBezTo>
                      <a:pt x="500195" y="1305082"/>
                      <a:pt x="462427" y="1323306"/>
                      <a:pt x="429413" y="1349981"/>
                    </a:cubicBezTo>
                    <a:cubicBezTo>
                      <a:pt x="391380" y="1380354"/>
                      <a:pt x="377118" y="1419443"/>
                      <a:pt x="387155" y="1467511"/>
                    </a:cubicBezTo>
                    <a:cubicBezTo>
                      <a:pt x="394550" y="1502639"/>
                      <a:pt x="409868" y="1534068"/>
                      <a:pt x="428884" y="1563649"/>
                    </a:cubicBezTo>
                    <a:cubicBezTo>
                      <a:pt x="499931" y="1673256"/>
                      <a:pt x="576788" y="1778637"/>
                      <a:pt x="659456" y="1879793"/>
                    </a:cubicBezTo>
                    <a:cubicBezTo>
                      <a:pt x="667115" y="1889037"/>
                      <a:pt x="674510" y="1898809"/>
                      <a:pt x="680321" y="1909373"/>
                    </a:cubicBezTo>
                    <a:cubicBezTo>
                      <a:pt x="695903" y="1938162"/>
                      <a:pt x="708581" y="1968271"/>
                      <a:pt x="721522" y="1998380"/>
                    </a:cubicBezTo>
                    <a:cubicBezTo>
                      <a:pt x="721786" y="1999172"/>
                      <a:pt x="721258" y="2000228"/>
                      <a:pt x="720994" y="2001021"/>
                    </a:cubicBezTo>
                    <a:cubicBezTo>
                      <a:pt x="718617" y="2001285"/>
                      <a:pt x="718353" y="1999700"/>
                      <a:pt x="717825" y="1998380"/>
                    </a:cubicBezTo>
                    <a:cubicBezTo>
                      <a:pt x="708317" y="1979364"/>
                      <a:pt x="694054" y="1965101"/>
                      <a:pt x="676359" y="1953745"/>
                    </a:cubicBezTo>
                    <a:cubicBezTo>
                      <a:pt x="672925" y="1951632"/>
                      <a:pt x="669756" y="1950575"/>
                      <a:pt x="666587" y="1952952"/>
                    </a:cubicBezTo>
                    <a:cubicBezTo>
                      <a:pt x="663153" y="1955593"/>
                      <a:pt x="664474" y="1959291"/>
                      <a:pt x="666058" y="1962724"/>
                    </a:cubicBezTo>
                    <a:cubicBezTo>
                      <a:pt x="667907" y="1966158"/>
                      <a:pt x="670284" y="1969327"/>
                      <a:pt x="673982" y="1971176"/>
                    </a:cubicBezTo>
                    <a:cubicBezTo>
                      <a:pt x="677679" y="1972761"/>
                      <a:pt x="680849" y="1975402"/>
                      <a:pt x="682962" y="1978571"/>
                    </a:cubicBezTo>
                    <a:cubicBezTo>
                      <a:pt x="691677" y="1992305"/>
                      <a:pt x="701450" y="2005511"/>
                      <a:pt x="707788" y="2020829"/>
                    </a:cubicBezTo>
                    <a:cubicBezTo>
                      <a:pt x="712278" y="2031394"/>
                      <a:pt x="710429" y="2041430"/>
                      <a:pt x="702770" y="2048297"/>
                    </a:cubicBezTo>
                    <a:cubicBezTo>
                      <a:pt x="692206" y="2057805"/>
                      <a:pt x="682962" y="2059390"/>
                      <a:pt x="671869" y="2054372"/>
                    </a:cubicBezTo>
                    <a:cubicBezTo>
                      <a:pt x="653645" y="2046184"/>
                      <a:pt x="634365" y="2041166"/>
                      <a:pt x="614556" y="2038789"/>
                    </a:cubicBezTo>
                    <a:cubicBezTo>
                      <a:pt x="610595" y="2038261"/>
                      <a:pt x="605048" y="2038261"/>
                      <a:pt x="604520" y="2041958"/>
                    </a:cubicBezTo>
                    <a:cubicBezTo>
                      <a:pt x="604256" y="2044599"/>
                      <a:pt x="605576" y="2050938"/>
                      <a:pt x="611387" y="2051731"/>
                    </a:cubicBezTo>
                    <a:cubicBezTo>
                      <a:pt x="638591" y="2055692"/>
                      <a:pt x="660776" y="2076029"/>
                      <a:pt x="690621" y="2074708"/>
                    </a:cubicBezTo>
                    <a:cubicBezTo>
                      <a:pt x="685867" y="2082632"/>
                      <a:pt x="681641" y="2089499"/>
                      <a:pt x="677415" y="2096630"/>
                    </a:cubicBezTo>
                    <a:cubicBezTo>
                      <a:pt x="673454" y="2102969"/>
                      <a:pt x="669756" y="2109836"/>
                      <a:pt x="669492" y="2117231"/>
                    </a:cubicBezTo>
                    <a:cubicBezTo>
                      <a:pt x="668435" y="2141529"/>
                      <a:pt x="653909" y="2157376"/>
                      <a:pt x="635157" y="2169261"/>
                    </a:cubicBezTo>
                    <a:cubicBezTo>
                      <a:pt x="609538" y="2185108"/>
                      <a:pt x="582863" y="2199634"/>
                      <a:pt x="552754" y="2205709"/>
                    </a:cubicBezTo>
                    <a:cubicBezTo>
                      <a:pt x="535322" y="2209406"/>
                      <a:pt x="527927" y="2224989"/>
                      <a:pt x="533738" y="2242157"/>
                    </a:cubicBezTo>
                    <a:cubicBezTo>
                      <a:pt x="538756" y="2256419"/>
                      <a:pt x="548792" y="2265134"/>
                      <a:pt x="563846" y="2267511"/>
                    </a:cubicBezTo>
                    <a:cubicBezTo>
                      <a:pt x="613764" y="2274643"/>
                      <a:pt x="662625" y="2274114"/>
                      <a:pt x="710429" y="2254042"/>
                    </a:cubicBezTo>
                    <a:cubicBezTo>
                      <a:pt x="730766" y="2245326"/>
                      <a:pt x="752159" y="2237667"/>
                      <a:pt x="773553" y="2231856"/>
                    </a:cubicBezTo>
                    <a:cubicBezTo>
                      <a:pt x="824262" y="2217594"/>
                      <a:pt x="871803" y="2194880"/>
                      <a:pt x="921984" y="2178769"/>
                    </a:cubicBezTo>
                    <a:cubicBezTo>
                      <a:pt x="940472" y="2172959"/>
                      <a:pt x="957111" y="2163715"/>
                      <a:pt x="972430" y="2151566"/>
                    </a:cubicBezTo>
                    <a:cubicBezTo>
                      <a:pt x="979033" y="2146283"/>
                      <a:pt x="984843" y="2141265"/>
                      <a:pt x="989333" y="2134398"/>
                    </a:cubicBezTo>
                    <a:cubicBezTo>
                      <a:pt x="994087" y="2127531"/>
                      <a:pt x="993295" y="2121721"/>
                      <a:pt x="987749" y="2115382"/>
                    </a:cubicBezTo>
                    <a:cubicBezTo>
                      <a:pt x="973751" y="2099535"/>
                      <a:pt x="962130" y="2082104"/>
                      <a:pt x="952093" y="2063616"/>
                    </a:cubicBezTo>
                    <a:cubicBezTo>
                      <a:pt x="944170" y="2049089"/>
                      <a:pt x="934662" y="2035356"/>
                      <a:pt x="923041" y="2023735"/>
                    </a:cubicBezTo>
                    <a:cubicBezTo>
                      <a:pt x="912212" y="2012642"/>
                      <a:pt x="903496" y="2000228"/>
                      <a:pt x="889763" y="1990984"/>
                    </a:cubicBezTo>
                    <a:cubicBezTo>
                      <a:pt x="874972" y="1981212"/>
                      <a:pt x="869426" y="1961668"/>
                      <a:pt x="858861" y="1947142"/>
                    </a:cubicBezTo>
                    <a:cubicBezTo>
                      <a:pt x="844071" y="1926805"/>
                      <a:pt x="833771" y="1903827"/>
                      <a:pt x="821093" y="1882170"/>
                    </a:cubicBezTo>
                    <a:cubicBezTo>
                      <a:pt x="799436" y="1845458"/>
                      <a:pt x="778571" y="1808218"/>
                      <a:pt x="759555" y="1770186"/>
                    </a:cubicBezTo>
                    <a:cubicBezTo>
                      <a:pt x="744236" y="1739548"/>
                      <a:pt x="729446" y="1709440"/>
                      <a:pt x="725748" y="1675105"/>
                    </a:cubicBezTo>
                    <a:cubicBezTo>
                      <a:pt x="723635" y="1656353"/>
                      <a:pt x="716504" y="1638393"/>
                      <a:pt x="709109" y="1620961"/>
                    </a:cubicBezTo>
                    <a:cubicBezTo>
                      <a:pt x="692734" y="1583193"/>
                      <a:pt x="670020" y="1548859"/>
                      <a:pt x="643609" y="1517165"/>
                    </a:cubicBezTo>
                    <a:cubicBezTo>
                      <a:pt x="641496" y="1514788"/>
                      <a:pt x="639647" y="1511883"/>
                      <a:pt x="635949" y="1507128"/>
                    </a:cubicBezTo>
                    <a:cubicBezTo>
                      <a:pt x="689036" y="1522711"/>
                      <a:pt x="740274" y="1525881"/>
                      <a:pt x="792041" y="1524560"/>
                    </a:cubicBezTo>
                    <a:cubicBezTo>
                      <a:pt x="858597" y="1522711"/>
                      <a:pt x="924626" y="1516372"/>
                      <a:pt x="990654" y="1507393"/>
                    </a:cubicBezTo>
                    <a:cubicBezTo>
                      <a:pt x="996464" y="1506600"/>
                      <a:pt x="999634" y="1507657"/>
                      <a:pt x="1002275" y="1512939"/>
                    </a:cubicBezTo>
                    <a:cubicBezTo>
                      <a:pt x="1012839" y="1534068"/>
                      <a:pt x="1026045" y="1553613"/>
                      <a:pt x="1039779" y="1572893"/>
                    </a:cubicBezTo>
                    <a:cubicBezTo>
                      <a:pt x="1086527" y="1637601"/>
                      <a:pt x="1139878" y="1696762"/>
                      <a:pt x="1190852" y="1758036"/>
                    </a:cubicBezTo>
                    <a:cubicBezTo>
                      <a:pt x="1218848" y="1791579"/>
                      <a:pt x="1249749" y="1823008"/>
                      <a:pt x="1274840" y="1858664"/>
                    </a:cubicBezTo>
                    <a:cubicBezTo>
                      <a:pt x="1291479" y="1882170"/>
                      <a:pt x="1305213" y="1907525"/>
                      <a:pt x="1320268" y="1932087"/>
                    </a:cubicBezTo>
                    <a:cubicBezTo>
                      <a:pt x="1339020" y="1962460"/>
                      <a:pt x="1362526" y="1987815"/>
                      <a:pt x="1398709" y="1997323"/>
                    </a:cubicBezTo>
                    <a:cubicBezTo>
                      <a:pt x="1416141" y="2001813"/>
                      <a:pt x="1430403" y="2011321"/>
                      <a:pt x="1443873" y="2022678"/>
                    </a:cubicBezTo>
                    <a:cubicBezTo>
                      <a:pt x="1528125" y="2096102"/>
                      <a:pt x="1614226" y="2167148"/>
                      <a:pt x="1702440" y="2235554"/>
                    </a:cubicBezTo>
                    <a:cubicBezTo>
                      <a:pt x="1756055" y="2277019"/>
                      <a:pt x="1802275" y="2325616"/>
                      <a:pt x="1842156" y="2380024"/>
                    </a:cubicBezTo>
                    <a:cubicBezTo>
                      <a:pt x="1844269" y="2382665"/>
                      <a:pt x="1847438" y="2385042"/>
                      <a:pt x="1847438" y="2389004"/>
                    </a:cubicBezTo>
                    <a:cubicBezTo>
                      <a:pt x="1846646" y="2389268"/>
                      <a:pt x="1846118" y="2390060"/>
                      <a:pt x="1845589" y="2389796"/>
                    </a:cubicBezTo>
                    <a:cubicBezTo>
                      <a:pt x="1833704" y="2387683"/>
                      <a:pt x="1822876" y="2392437"/>
                      <a:pt x="1818914" y="2401681"/>
                    </a:cubicBezTo>
                    <a:cubicBezTo>
                      <a:pt x="1815216" y="2409869"/>
                      <a:pt x="1818386" y="2418584"/>
                      <a:pt x="1828950" y="2426244"/>
                    </a:cubicBezTo>
                    <a:cubicBezTo>
                      <a:pt x="1836874" y="2432054"/>
                      <a:pt x="1843477" y="2438657"/>
                      <a:pt x="1847702" y="2447637"/>
                    </a:cubicBezTo>
                    <a:cubicBezTo>
                      <a:pt x="1848759" y="2449750"/>
                      <a:pt x="1850079" y="2452655"/>
                      <a:pt x="1852192" y="2453447"/>
                    </a:cubicBezTo>
                    <a:cubicBezTo>
                      <a:pt x="1869360" y="2460843"/>
                      <a:pt x="1870944" y="2475369"/>
                      <a:pt x="1872001" y="2491480"/>
                    </a:cubicBezTo>
                    <a:cubicBezTo>
                      <a:pt x="1873057" y="2507062"/>
                      <a:pt x="1874378" y="2522909"/>
                      <a:pt x="1882301" y="2536907"/>
                    </a:cubicBezTo>
                    <a:cubicBezTo>
                      <a:pt x="1889168" y="2549321"/>
                      <a:pt x="1898148" y="2551962"/>
                      <a:pt x="1910825" y="2545887"/>
                    </a:cubicBezTo>
                    <a:cubicBezTo>
                      <a:pt x="1912410" y="2545095"/>
                      <a:pt x="1913731" y="2544038"/>
                      <a:pt x="1916372" y="2544831"/>
                    </a:cubicBezTo>
                    <a:cubicBezTo>
                      <a:pt x="1915844" y="2554075"/>
                      <a:pt x="1916108" y="2564375"/>
                      <a:pt x="1922711" y="2571770"/>
                    </a:cubicBezTo>
                    <a:cubicBezTo>
                      <a:pt x="1932747" y="2583127"/>
                      <a:pt x="1933011" y="2596069"/>
                      <a:pt x="1931690" y="2609802"/>
                    </a:cubicBezTo>
                    <a:cubicBezTo>
                      <a:pt x="1930106" y="2627234"/>
                      <a:pt x="1927200" y="2644137"/>
                      <a:pt x="1919277" y="2660248"/>
                    </a:cubicBezTo>
                    <a:cubicBezTo>
                      <a:pt x="1913995" y="2670813"/>
                      <a:pt x="1911882" y="2682434"/>
                      <a:pt x="1909241" y="2693791"/>
                    </a:cubicBezTo>
                    <a:cubicBezTo>
                      <a:pt x="1905279" y="2711222"/>
                      <a:pt x="1910297" y="2724956"/>
                      <a:pt x="1925616" y="2734464"/>
                    </a:cubicBezTo>
                    <a:cubicBezTo>
                      <a:pt x="1934331" y="2734464"/>
                      <a:pt x="1941199" y="2734464"/>
                      <a:pt x="1949914" y="2734464"/>
                    </a:cubicBezTo>
                    <a:cubicBezTo>
                      <a:pt x="1954932" y="2731823"/>
                      <a:pt x="1961535" y="2732351"/>
                      <a:pt x="1965761" y="2728654"/>
                    </a:cubicBezTo>
                    <a:cubicBezTo>
                      <a:pt x="1981872" y="2713863"/>
                      <a:pt x="2000624" y="2701450"/>
                      <a:pt x="2012773" y="2682698"/>
                    </a:cubicBezTo>
                    <a:cubicBezTo>
                      <a:pt x="2025451" y="2662889"/>
                      <a:pt x="2036543" y="2642289"/>
                      <a:pt x="2044467" y="2620103"/>
                    </a:cubicBezTo>
                    <a:cubicBezTo>
                      <a:pt x="2053975" y="2593163"/>
                      <a:pt x="2065596" y="2566752"/>
                      <a:pt x="2072199" y="2538492"/>
                    </a:cubicBezTo>
                    <a:cubicBezTo>
                      <a:pt x="2082235" y="2495177"/>
                      <a:pt x="2093856" y="2452919"/>
                      <a:pt x="2104685" y="2409604"/>
                    </a:cubicBezTo>
                    <a:cubicBezTo>
                      <a:pt x="2114457" y="2369987"/>
                      <a:pt x="2137963" y="2331691"/>
                      <a:pt x="2128455" y="2306600"/>
                    </a:cubicBezTo>
                    <a:cubicBezTo>
                      <a:pt x="2118683" y="2279397"/>
                      <a:pt x="2076689" y="2267247"/>
                      <a:pt x="2029941" y="2268832"/>
                    </a:cubicBezTo>
                    <a:close/>
                    <a:moveTo>
                      <a:pt x="65200" y="483689"/>
                    </a:moveTo>
                    <a:cubicBezTo>
                      <a:pt x="65993" y="485273"/>
                      <a:pt x="67049" y="486858"/>
                      <a:pt x="67841" y="488179"/>
                    </a:cubicBezTo>
                    <a:cubicBezTo>
                      <a:pt x="66785" y="487122"/>
                      <a:pt x="65993" y="485537"/>
                      <a:pt x="65200" y="483689"/>
                    </a:cubicBezTo>
                    <a:close/>
                    <a:moveTo>
                      <a:pt x="1847966" y="2414094"/>
                    </a:moveTo>
                    <a:cubicBezTo>
                      <a:pt x="1843741" y="2412510"/>
                      <a:pt x="1838194" y="2413302"/>
                      <a:pt x="1835817" y="2408284"/>
                    </a:cubicBezTo>
                    <a:cubicBezTo>
                      <a:pt x="1835553" y="2408020"/>
                      <a:pt x="1836874" y="2406435"/>
                      <a:pt x="1837666" y="2406435"/>
                    </a:cubicBezTo>
                    <a:cubicBezTo>
                      <a:pt x="1842948" y="2406171"/>
                      <a:pt x="1846646" y="2409076"/>
                      <a:pt x="1849815" y="2413566"/>
                    </a:cubicBezTo>
                    <a:cubicBezTo>
                      <a:pt x="1848495" y="2413830"/>
                      <a:pt x="1848231" y="2414094"/>
                      <a:pt x="1847966" y="2414094"/>
                    </a:cubicBezTo>
                    <a:close/>
                    <a:moveTo>
                      <a:pt x="1891017" y="2500724"/>
                    </a:moveTo>
                    <a:cubicBezTo>
                      <a:pt x="1897092" y="2508647"/>
                      <a:pt x="1901582" y="2517363"/>
                      <a:pt x="1901846" y="2530833"/>
                    </a:cubicBezTo>
                    <a:cubicBezTo>
                      <a:pt x="1892338" y="2520796"/>
                      <a:pt x="1892602" y="2510232"/>
                      <a:pt x="1891017" y="2500724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26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Graphic 10">
                <a:extLst>
                  <a:ext uri="{FF2B5EF4-FFF2-40B4-BE49-F238E27FC236}">
                    <a16:creationId xmlns="" xmlns:a16="http://schemas.microsoft.com/office/drawing/2014/main" id="{8A938F95-33B6-4755-B3AD-6F9EAD29DC1D}"/>
                  </a:ext>
                </a:extLst>
              </p:cNvPr>
              <p:cNvSpPr/>
              <p:nvPr/>
            </p:nvSpPr>
            <p:spPr>
              <a:xfrm flipH="1">
                <a:off x="-2574603" y="-1161654"/>
                <a:ext cx="6578401" cy="5941376"/>
              </a:xfrm>
              <a:custGeom>
                <a:avLst/>
                <a:gdLst>
                  <a:gd name="connsiteX0" fmla="*/ 44313 w 2823151"/>
                  <a:gd name="connsiteY0" fmla="*/ 2550154 h 2549768"/>
                  <a:gd name="connsiteX1" fmla="*/ 734 w 2823151"/>
                  <a:gd name="connsiteY1" fmla="*/ 2446485 h 2549768"/>
                  <a:gd name="connsiteX2" fmla="*/ 10208 w 2823151"/>
                  <a:gd name="connsiteY2" fmla="*/ 2351478 h 2549768"/>
                  <a:gd name="connsiteX3" fmla="*/ 13185 w 2823151"/>
                  <a:gd name="connsiteY3" fmla="*/ 2327388 h 2549768"/>
                  <a:gd name="connsiteX4" fmla="*/ 1817 w 2823151"/>
                  <a:gd name="connsiteY4" fmla="*/ 2133313 h 2549768"/>
                  <a:gd name="connsiteX5" fmla="*/ 14268 w 2823151"/>
                  <a:gd name="connsiteY5" fmla="*/ 2059960 h 2549768"/>
                  <a:gd name="connsiteX6" fmla="*/ 74899 w 2823151"/>
                  <a:gd name="connsiteY6" fmla="*/ 2046426 h 2549768"/>
                  <a:gd name="connsiteX7" fmla="*/ 101967 w 2823151"/>
                  <a:gd name="connsiteY7" fmla="*/ 2051840 h 2549768"/>
                  <a:gd name="connsiteX8" fmla="*/ 125245 w 2823151"/>
                  <a:gd name="connsiteY8" fmla="*/ 2058336 h 2549768"/>
                  <a:gd name="connsiteX9" fmla="*/ 195079 w 2823151"/>
                  <a:gd name="connsiteY9" fmla="*/ 2050486 h 2549768"/>
                  <a:gd name="connsiteX10" fmla="*/ 328523 w 2823151"/>
                  <a:gd name="connsiteY10" fmla="*/ 1931930 h 2549768"/>
                  <a:gd name="connsiteX11" fmla="*/ 403771 w 2823151"/>
                  <a:gd name="connsiteY11" fmla="*/ 1852893 h 2549768"/>
                  <a:gd name="connsiteX12" fmla="*/ 473064 w 2823151"/>
                  <a:gd name="connsiteY12" fmla="*/ 1774668 h 2549768"/>
                  <a:gd name="connsiteX13" fmla="*/ 568071 w 2823151"/>
                  <a:gd name="connsiteY13" fmla="*/ 1697796 h 2549768"/>
                  <a:gd name="connsiteX14" fmla="*/ 649003 w 2823151"/>
                  <a:gd name="connsiteY14" fmla="*/ 1653405 h 2549768"/>
                  <a:gd name="connsiteX15" fmla="*/ 708823 w 2823151"/>
                  <a:gd name="connsiteY15" fmla="*/ 1625255 h 2549768"/>
                  <a:gd name="connsiteX16" fmla="*/ 727499 w 2823151"/>
                  <a:gd name="connsiteY16" fmla="*/ 1613886 h 2549768"/>
                  <a:gd name="connsiteX17" fmla="*/ 795168 w 2823151"/>
                  <a:gd name="connsiteY17" fmla="*/ 1552713 h 2549768"/>
                  <a:gd name="connsiteX18" fmla="*/ 820341 w 2823151"/>
                  <a:gd name="connsiteY18" fmla="*/ 1515631 h 2549768"/>
                  <a:gd name="connsiteX19" fmla="*/ 867439 w 2823151"/>
                  <a:gd name="connsiteY19" fmla="*/ 1442819 h 2549768"/>
                  <a:gd name="connsiteX20" fmla="*/ 981393 w 2823151"/>
                  <a:gd name="connsiteY20" fmla="*/ 1296383 h 2549768"/>
                  <a:gd name="connsiteX21" fmla="*/ 1016581 w 2823151"/>
                  <a:gd name="connsiteY21" fmla="*/ 1263090 h 2549768"/>
                  <a:gd name="connsiteX22" fmla="*/ 1046356 w 2823151"/>
                  <a:gd name="connsiteY22" fmla="*/ 1222759 h 2549768"/>
                  <a:gd name="connsiteX23" fmla="*/ 1065303 w 2823151"/>
                  <a:gd name="connsiteY23" fmla="*/ 1157797 h 2549768"/>
                  <a:gd name="connsiteX24" fmla="*/ 1114566 w 2823151"/>
                  <a:gd name="connsiteY24" fmla="*/ 1020023 h 2549768"/>
                  <a:gd name="connsiteX25" fmla="*/ 1167618 w 2823151"/>
                  <a:gd name="connsiteY25" fmla="*/ 962910 h 2549768"/>
                  <a:gd name="connsiteX26" fmla="*/ 1210385 w 2823151"/>
                  <a:gd name="connsiteY26" fmla="*/ 936113 h 2549768"/>
                  <a:gd name="connsiteX27" fmla="*/ 1265603 w 2823151"/>
                  <a:gd name="connsiteY27" fmla="*/ 900925 h 2549768"/>
                  <a:gd name="connsiteX28" fmla="*/ 1275348 w 2823151"/>
                  <a:gd name="connsiteY28" fmla="*/ 896053 h 2549768"/>
                  <a:gd name="connsiteX29" fmla="*/ 1319738 w 2823151"/>
                  <a:gd name="connsiteY29" fmla="*/ 866279 h 2549768"/>
                  <a:gd name="connsiteX30" fmla="*/ 1368189 w 2823151"/>
                  <a:gd name="connsiteY30" fmla="*/ 823783 h 2549768"/>
                  <a:gd name="connsiteX31" fmla="*/ 1397152 w 2823151"/>
                  <a:gd name="connsiteY31" fmla="*/ 795362 h 2549768"/>
                  <a:gd name="connsiteX32" fmla="*/ 1426926 w 2823151"/>
                  <a:gd name="connsiteY32" fmla="*/ 764505 h 2549768"/>
                  <a:gd name="connsiteX33" fmla="*/ 1438565 w 2823151"/>
                  <a:gd name="connsiteY33" fmla="*/ 753136 h 2549768"/>
                  <a:gd name="connsiteX34" fmla="*/ 1474294 w 2823151"/>
                  <a:gd name="connsiteY34" fmla="*/ 707121 h 2549768"/>
                  <a:gd name="connsiteX35" fmla="*/ 1506234 w 2823151"/>
                  <a:gd name="connsiteY35" fmla="*/ 658400 h 2549768"/>
                  <a:gd name="connsiteX36" fmla="*/ 1524369 w 2823151"/>
                  <a:gd name="connsiteY36" fmla="*/ 635122 h 2549768"/>
                  <a:gd name="connsiteX37" fmla="*/ 1642384 w 2823151"/>
                  <a:gd name="connsiteY37" fmla="*/ 499784 h 2549768"/>
                  <a:gd name="connsiteX38" fmla="*/ 1685151 w 2823151"/>
                  <a:gd name="connsiteY38" fmla="*/ 458370 h 2549768"/>
                  <a:gd name="connsiteX39" fmla="*/ 1744429 w 2823151"/>
                  <a:gd name="connsiteY39" fmla="*/ 385017 h 2549768"/>
                  <a:gd name="connsiteX40" fmla="*/ 1738745 w 2823151"/>
                  <a:gd name="connsiteY40" fmla="*/ 361739 h 2549768"/>
                  <a:gd name="connsiteX41" fmla="*/ 1641031 w 2823151"/>
                  <a:gd name="connsiteY41" fmla="*/ 283513 h 2549768"/>
                  <a:gd name="connsiteX42" fmla="*/ 1602595 w 2823151"/>
                  <a:gd name="connsiteY42" fmla="*/ 248867 h 2549768"/>
                  <a:gd name="connsiteX43" fmla="*/ 1585813 w 2823151"/>
                  <a:gd name="connsiteY43" fmla="*/ 242912 h 2549768"/>
                  <a:gd name="connsiteX44" fmla="*/ 1455076 w 2823151"/>
                  <a:gd name="connsiteY44" fmla="*/ 238311 h 2549768"/>
                  <a:gd name="connsiteX45" fmla="*/ 1364129 w 2823151"/>
                  <a:gd name="connsiteY45" fmla="*/ 221258 h 2549768"/>
                  <a:gd name="connsiteX46" fmla="*/ 1182776 w 2823151"/>
                  <a:gd name="connsiteY46" fmla="*/ 226401 h 2549768"/>
                  <a:gd name="connsiteX47" fmla="*/ 1140010 w 2823151"/>
                  <a:gd name="connsiteY47" fmla="*/ 243724 h 2549768"/>
                  <a:gd name="connsiteX48" fmla="*/ 1109694 w 2823151"/>
                  <a:gd name="connsiteY48" fmla="*/ 255904 h 2549768"/>
                  <a:gd name="connsiteX49" fmla="*/ 1039318 w 2823151"/>
                  <a:gd name="connsiteY49" fmla="*/ 310852 h 2549768"/>
                  <a:gd name="connsiteX50" fmla="*/ 1035258 w 2823151"/>
                  <a:gd name="connsiteY50" fmla="*/ 336837 h 2549768"/>
                  <a:gd name="connsiteX51" fmla="*/ 1030115 w 2823151"/>
                  <a:gd name="connsiteY51" fmla="*/ 348746 h 2549768"/>
                  <a:gd name="connsiteX52" fmla="*/ 1007378 w 2823151"/>
                  <a:gd name="connsiteY52" fmla="*/ 341438 h 2549768"/>
                  <a:gd name="connsiteX53" fmla="*/ 1014686 w 2823151"/>
                  <a:gd name="connsiteY53" fmla="*/ 271062 h 2549768"/>
                  <a:gd name="connsiteX54" fmla="*/ 1023348 w 2823151"/>
                  <a:gd name="connsiteY54" fmla="*/ 249950 h 2549768"/>
                  <a:gd name="connsiteX55" fmla="*/ 1017393 w 2823151"/>
                  <a:gd name="connsiteY55" fmla="*/ 241017 h 2549768"/>
                  <a:gd name="connsiteX56" fmla="*/ 960551 w 2823151"/>
                  <a:gd name="connsiteY56" fmla="*/ 236957 h 2549768"/>
                  <a:gd name="connsiteX57" fmla="*/ 864461 w 2823151"/>
                  <a:gd name="connsiteY57" fmla="*/ 246431 h 2549768"/>
                  <a:gd name="connsiteX58" fmla="*/ 850115 w 2823151"/>
                  <a:gd name="connsiteY58" fmla="*/ 232085 h 2549768"/>
                  <a:gd name="connsiteX59" fmla="*/ 862296 w 2823151"/>
                  <a:gd name="connsiteY59" fmla="*/ 212326 h 2549768"/>
                  <a:gd name="connsiteX60" fmla="*/ 948371 w 2823151"/>
                  <a:gd name="connsiteY60" fmla="*/ 194461 h 2549768"/>
                  <a:gd name="connsiteX61" fmla="*/ 962987 w 2823151"/>
                  <a:gd name="connsiteY61" fmla="*/ 184446 h 2549768"/>
                  <a:gd name="connsiteX62" fmla="*/ 953784 w 2823151"/>
                  <a:gd name="connsiteY62" fmla="*/ 182551 h 2549768"/>
                  <a:gd name="connsiteX63" fmla="*/ 853634 w 2823151"/>
                  <a:gd name="connsiteY63" fmla="*/ 176867 h 2549768"/>
                  <a:gd name="connsiteX64" fmla="*/ 836852 w 2823151"/>
                  <a:gd name="connsiteY64" fmla="*/ 144115 h 2549768"/>
                  <a:gd name="connsiteX65" fmla="*/ 852822 w 2823151"/>
                  <a:gd name="connsiteY65" fmla="*/ 138702 h 2549768"/>
                  <a:gd name="connsiteX66" fmla="*/ 958657 w 2823151"/>
                  <a:gd name="connsiteY66" fmla="*/ 141409 h 2549768"/>
                  <a:gd name="connsiteX67" fmla="*/ 970566 w 2823151"/>
                  <a:gd name="connsiteY67" fmla="*/ 137890 h 2549768"/>
                  <a:gd name="connsiteX68" fmla="*/ 938356 w 2823151"/>
                  <a:gd name="connsiteY68" fmla="*/ 128416 h 2549768"/>
                  <a:gd name="connsiteX69" fmla="*/ 879078 w 2823151"/>
                  <a:gd name="connsiteY69" fmla="*/ 108386 h 2549768"/>
                  <a:gd name="connsiteX70" fmla="*/ 869604 w 2823151"/>
                  <a:gd name="connsiteY70" fmla="*/ 82130 h 2549768"/>
                  <a:gd name="connsiteX71" fmla="*/ 892612 w 2823151"/>
                  <a:gd name="connsiteY71" fmla="*/ 72927 h 2549768"/>
                  <a:gd name="connsiteX72" fmla="*/ 986536 w 2823151"/>
                  <a:gd name="connsiteY72" fmla="*/ 100536 h 2549768"/>
                  <a:gd name="connsiteX73" fmla="*/ 995468 w 2823151"/>
                  <a:gd name="connsiteY73" fmla="*/ 96747 h 2549768"/>
                  <a:gd name="connsiteX74" fmla="*/ 995468 w 2823151"/>
                  <a:gd name="connsiteY74" fmla="*/ 87003 h 2549768"/>
                  <a:gd name="connsiteX75" fmla="*/ 957574 w 2823151"/>
                  <a:gd name="connsiteY75" fmla="*/ 43153 h 2549768"/>
                  <a:gd name="connsiteX76" fmla="*/ 943228 w 2823151"/>
                  <a:gd name="connsiteY76" fmla="*/ 29619 h 2549768"/>
                  <a:gd name="connsiteX77" fmla="*/ 940251 w 2823151"/>
                  <a:gd name="connsiteY77" fmla="*/ 6612 h 2549768"/>
                  <a:gd name="connsiteX78" fmla="*/ 962987 w 2823151"/>
                  <a:gd name="connsiteY78" fmla="*/ 2552 h 2549768"/>
                  <a:gd name="connsiteX79" fmla="*/ 975438 w 2823151"/>
                  <a:gd name="connsiteY79" fmla="*/ 11484 h 2549768"/>
                  <a:gd name="connsiteX80" fmla="*/ 995739 w 2823151"/>
                  <a:gd name="connsiteY80" fmla="*/ 29890 h 2549768"/>
                  <a:gd name="connsiteX81" fmla="*/ 1100491 w 2823151"/>
                  <a:gd name="connsiteY81" fmla="*/ 81318 h 2549768"/>
                  <a:gd name="connsiteX82" fmla="*/ 1159498 w 2823151"/>
                  <a:gd name="connsiteY82" fmla="*/ 101890 h 2549768"/>
                  <a:gd name="connsiteX83" fmla="*/ 1211197 w 2823151"/>
                  <a:gd name="connsiteY83" fmla="*/ 106762 h 2549768"/>
                  <a:gd name="connsiteX84" fmla="*/ 1399047 w 2823151"/>
                  <a:gd name="connsiteY84" fmla="*/ 83484 h 2549768"/>
                  <a:gd name="connsiteX85" fmla="*/ 1581753 w 2823151"/>
                  <a:gd name="connsiteY85" fmla="*/ 88897 h 2549768"/>
                  <a:gd name="connsiteX86" fmla="*/ 1602595 w 2823151"/>
                  <a:gd name="connsiteY86" fmla="*/ 90521 h 2549768"/>
                  <a:gd name="connsiteX87" fmla="*/ 1643467 w 2823151"/>
                  <a:gd name="connsiteY87" fmla="*/ 104055 h 2549768"/>
                  <a:gd name="connsiteX88" fmla="*/ 1720610 w 2823151"/>
                  <a:gd name="connsiteY88" fmla="*/ 143033 h 2549768"/>
                  <a:gd name="connsiteX89" fmla="*/ 1783948 w 2823151"/>
                  <a:gd name="connsiteY89" fmla="*/ 173890 h 2549768"/>
                  <a:gd name="connsiteX90" fmla="*/ 1796128 w 2823151"/>
                  <a:gd name="connsiteY90" fmla="*/ 179032 h 2549768"/>
                  <a:gd name="connsiteX91" fmla="*/ 1891135 w 2823151"/>
                  <a:gd name="connsiteY91" fmla="*/ 221258 h 2549768"/>
                  <a:gd name="connsiteX92" fmla="*/ 1976940 w 2823151"/>
                  <a:gd name="connsiteY92" fmla="*/ 261047 h 2549768"/>
                  <a:gd name="connsiteX93" fmla="*/ 2044338 w 2823151"/>
                  <a:gd name="connsiteY93" fmla="*/ 314370 h 2549768"/>
                  <a:gd name="connsiteX94" fmla="*/ 2058955 w 2823151"/>
                  <a:gd name="connsiteY94" fmla="*/ 328987 h 2549768"/>
                  <a:gd name="connsiteX95" fmla="*/ 2077631 w 2823151"/>
                  <a:gd name="connsiteY95" fmla="*/ 321408 h 2549768"/>
                  <a:gd name="connsiteX96" fmla="*/ 2105782 w 2823151"/>
                  <a:gd name="connsiteY96" fmla="*/ 267002 h 2549768"/>
                  <a:gd name="connsiteX97" fmla="*/ 2135556 w 2823151"/>
                  <a:gd name="connsiteY97" fmla="*/ 238311 h 2549768"/>
                  <a:gd name="connsiteX98" fmla="*/ 2188067 w 2823151"/>
                  <a:gd name="connsiteY98" fmla="*/ 213679 h 2549768"/>
                  <a:gd name="connsiteX99" fmla="*/ 2326112 w 2823151"/>
                  <a:gd name="connsiteY99" fmla="*/ 207724 h 2549768"/>
                  <a:gd name="connsiteX100" fmla="*/ 2362382 w 2823151"/>
                  <a:gd name="connsiteY100" fmla="*/ 229649 h 2549768"/>
                  <a:gd name="connsiteX101" fmla="*/ 2390533 w 2823151"/>
                  <a:gd name="connsiteY101" fmla="*/ 244536 h 2549768"/>
                  <a:gd name="connsiteX102" fmla="*/ 2411916 w 2823151"/>
                  <a:gd name="connsiteY102" fmla="*/ 253198 h 2549768"/>
                  <a:gd name="connsiteX103" fmla="*/ 2420578 w 2823151"/>
                  <a:gd name="connsiteY103" fmla="*/ 257529 h 2549768"/>
                  <a:gd name="connsiteX104" fmla="*/ 2445751 w 2823151"/>
                  <a:gd name="connsiteY104" fmla="*/ 280536 h 2549768"/>
                  <a:gd name="connsiteX105" fmla="*/ 2459284 w 2823151"/>
                  <a:gd name="connsiteY105" fmla="*/ 295423 h 2549768"/>
                  <a:gd name="connsiteX106" fmla="*/ 2512608 w 2823151"/>
                  <a:gd name="connsiteY106" fmla="*/ 393949 h 2549768"/>
                  <a:gd name="connsiteX107" fmla="*/ 2513420 w 2823151"/>
                  <a:gd name="connsiteY107" fmla="*/ 403694 h 2549768"/>
                  <a:gd name="connsiteX108" fmla="*/ 2502322 w 2823151"/>
                  <a:gd name="connsiteY108" fmla="*/ 445107 h 2549768"/>
                  <a:gd name="connsiteX109" fmla="*/ 2479856 w 2823151"/>
                  <a:gd name="connsiteY109" fmla="*/ 450250 h 2549768"/>
                  <a:gd name="connsiteX110" fmla="*/ 2440608 w 2823151"/>
                  <a:gd name="connsiteY110" fmla="*/ 445107 h 2549768"/>
                  <a:gd name="connsiteX111" fmla="*/ 2433029 w 2823151"/>
                  <a:gd name="connsiteY111" fmla="*/ 450520 h 2549768"/>
                  <a:gd name="connsiteX112" fmla="*/ 2421931 w 2823151"/>
                  <a:gd name="connsiteY112" fmla="*/ 489227 h 2549768"/>
                  <a:gd name="connsiteX113" fmla="*/ 2408939 w 2823151"/>
                  <a:gd name="connsiteY113" fmla="*/ 500866 h 2549768"/>
                  <a:gd name="connsiteX114" fmla="*/ 2397570 w 2823151"/>
                  <a:gd name="connsiteY114" fmla="*/ 516836 h 2549768"/>
                  <a:gd name="connsiteX115" fmla="*/ 2387826 w 2823151"/>
                  <a:gd name="connsiteY115" fmla="*/ 582069 h 2549768"/>
                  <a:gd name="connsiteX116" fmla="*/ 2374021 w 2823151"/>
                  <a:gd name="connsiteY116" fmla="*/ 593167 h 2549768"/>
                  <a:gd name="connsiteX117" fmla="*/ 2364277 w 2823151"/>
                  <a:gd name="connsiteY117" fmla="*/ 592625 h 2549768"/>
                  <a:gd name="connsiteX118" fmla="*/ 2341811 w 2823151"/>
                  <a:gd name="connsiteY118" fmla="*/ 603723 h 2549768"/>
                  <a:gd name="connsiteX119" fmla="*/ 2341270 w 2823151"/>
                  <a:gd name="connsiteY119" fmla="*/ 604535 h 2549768"/>
                  <a:gd name="connsiteX120" fmla="*/ 2299315 w 2823151"/>
                  <a:gd name="connsiteY120" fmla="*/ 631873 h 2549768"/>
                  <a:gd name="connsiteX121" fmla="*/ 2289300 w 2823151"/>
                  <a:gd name="connsiteY121" fmla="*/ 638099 h 2549768"/>
                  <a:gd name="connsiteX122" fmla="*/ 2291736 w 2823151"/>
                  <a:gd name="connsiteY122" fmla="*/ 645678 h 2549768"/>
                  <a:gd name="connsiteX123" fmla="*/ 2317992 w 2823151"/>
                  <a:gd name="connsiteY123" fmla="*/ 661648 h 2549768"/>
                  <a:gd name="connsiteX124" fmla="*/ 2323946 w 2823151"/>
                  <a:gd name="connsiteY124" fmla="*/ 664084 h 2549768"/>
                  <a:gd name="connsiteX125" fmla="*/ 2402713 w 2823151"/>
                  <a:gd name="connsiteY125" fmla="*/ 711452 h 2549768"/>
                  <a:gd name="connsiteX126" fmla="*/ 2434382 w 2823151"/>
                  <a:gd name="connsiteY126" fmla="*/ 733106 h 2549768"/>
                  <a:gd name="connsiteX127" fmla="*/ 2462803 w 2823151"/>
                  <a:gd name="connsiteY127" fmla="*/ 730670 h 2549768"/>
                  <a:gd name="connsiteX128" fmla="*/ 2480127 w 2823151"/>
                  <a:gd name="connsiteY128" fmla="*/ 715512 h 2549768"/>
                  <a:gd name="connsiteX129" fmla="*/ 2562141 w 2823151"/>
                  <a:gd name="connsiteY129" fmla="*/ 620505 h 2549768"/>
                  <a:gd name="connsiteX130" fmla="*/ 2633870 w 2823151"/>
                  <a:gd name="connsiteY130" fmla="*/ 473799 h 2549768"/>
                  <a:gd name="connsiteX131" fmla="*/ 2630893 w 2823151"/>
                  <a:gd name="connsiteY131" fmla="*/ 441859 h 2549768"/>
                  <a:gd name="connsiteX132" fmla="*/ 2624126 w 2823151"/>
                  <a:gd name="connsiteY132" fmla="*/ 424536 h 2549768"/>
                  <a:gd name="connsiteX133" fmla="*/ 2606262 w 2823151"/>
                  <a:gd name="connsiteY133" fmla="*/ 376355 h 2549768"/>
                  <a:gd name="connsiteX134" fmla="*/ 2556728 w 2823151"/>
                  <a:gd name="connsiteY134" fmla="*/ 330070 h 2549768"/>
                  <a:gd name="connsiteX135" fmla="*/ 2546442 w 2823151"/>
                  <a:gd name="connsiteY135" fmla="*/ 317077 h 2549768"/>
                  <a:gd name="connsiteX136" fmla="*/ 2559705 w 2823151"/>
                  <a:gd name="connsiteY136" fmla="*/ 308416 h 2549768"/>
                  <a:gd name="connsiteX137" fmla="*/ 2592728 w 2823151"/>
                  <a:gd name="connsiteY137" fmla="*/ 309769 h 2549768"/>
                  <a:gd name="connsiteX138" fmla="*/ 2619795 w 2823151"/>
                  <a:gd name="connsiteY138" fmla="*/ 326822 h 2549768"/>
                  <a:gd name="connsiteX139" fmla="*/ 2658502 w 2823151"/>
                  <a:gd name="connsiteY139" fmla="*/ 324386 h 2549768"/>
                  <a:gd name="connsiteX140" fmla="*/ 2674201 w 2823151"/>
                  <a:gd name="connsiteY140" fmla="*/ 269709 h 2549768"/>
                  <a:gd name="connsiteX141" fmla="*/ 2688006 w 2823151"/>
                  <a:gd name="connsiteY141" fmla="*/ 212055 h 2549768"/>
                  <a:gd name="connsiteX142" fmla="*/ 2711555 w 2823151"/>
                  <a:gd name="connsiteY142" fmla="*/ 201769 h 2549768"/>
                  <a:gd name="connsiteX143" fmla="*/ 2719675 w 2823151"/>
                  <a:gd name="connsiteY143" fmla="*/ 219634 h 2549768"/>
                  <a:gd name="connsiteX144" fmla="*/ 2712096 w 2823151"/>
                  <a:gd name="connsiteY144" fmla="*/ 257258 h 2549768"/>
                  <a:gd name="connsiteX145" fmla="*/ 2724006 w 2823151"/>
                  <a:gd name="connsiteY145" fmla="*/ 230732 h 2549768"/>
                  <a:gd name="connsiteX146" fmla="*/ 2734833 w 2823151"/>
                  <a:gd name="connsiteY146" fmla="*/ 200687 h 2549768"/>
                  <a:gd name="connsiteX147" fmla="*/ 2757299 w 2823151"/>
                  <a:gd name="connsiteY147" fmla="*/ 193378 h 2549768"/>
                  <a:gd name="connsiteX148" fmla="*/ 2765419 w 2823151"/>
                  <a:gd name="connsiteY148" fmla="*/ 212055 h 2549768"/>
                  <a:gd name="connsiteX149" fmla="*/ 2769479 w 2823151"/>
                  <a:gd name="connsiteY149" fmla="*/ 219363 h 2549768"/>
                  <a:gd name="connsiteX150" fmla="*/ 2782742 w 2823151"/>
                  <a:gd name="connsiteY150" fmla="*/ 238581 h 2549768"/>
                  <a:gd name="connsiteX151" fmla="*/ 2770291 w 2823151"/>
                  <a:gd name="connsiteY151" fmla="*/ 321137 h 2549768"/>
                  <a:gd name="connsiteX152" fmla="*/ 2773269 w 2823151"/>
                  <a:gd name="connsiteY152" fmla="*/ 337378 h 2549768"/>
                  <a:gd name="connsiteX153" fmla="*/ 2792216 w 2823151"/>
                  <a:gd name="connsiteY153" fmla="*/ 290551 h 2549768"/>
                  <a:gd name="connsiteX154" fmla="*/ 2798442 w 2823151"/>
                  <a:gd name="connsiteY154" fmla="*/ 274310 h 2549768"/>
                  <a:gd name="connsiteX155" fmla="*/ 2823885 w 2823151"/>
                  <a:gd name="connsiteY155" fmla="*/ 275122 h 2549768"/>
                  <a:gd name="connsiteX156" fmla="*/ 2823885 w 2823151"/>
                  <a:gd name="connsiteY156" fmla="*/ 297047 h 2549768"/>
                  <a:gd name="connsiteX157" fmla="*/ 2799253 w 2823151"/>
                  <a:gd name="connsiteY157" fmla="*/ 361468 h 2549768"/>
                  <a:gd name="connsiteX158" fmla="*/ 2798171 w 2823151"/>
                  <a:gd name="connsiteY158" fmla="*/ 376897 h 2549768"/>
                  <a:gd name="connsiteX159" fmla="*/ 2780848 w 2823151"/>
                  <a:gd name="connsiteY159" fmla="*/ 438069 h 2549768"/>
                  <a:gd name="connsiteX160" fmla="*/ 2745660 w 2823151"/>
                  <a:gd name="connsiteY160" fmla="*/ 494641 h 2549768"/>
                  <a:gd name="connsiteX161" fmla="*/ 2707224 w 2823151"/>
                  <a:gd name="connsiteY161" fmla="*/ 583964 h 2549768"/>
                  <a:gd name="connsiteX162" fmla="*/ 2675555 w 2823151"/>
                  <a:gd name="connsiteY162" fmla="*/ 675182 h 2549768"/>
                  <a:gd name="connsiteX163" fmla="*/ 2616277 w 2823151"/>
                  <a:gd name="connsiteY163" fmla="*/ 788054 h 2549768"/>
                  <a:gd name="connsiteX164" fmla="*/ 2565389 w 2823151"/>
                  <a:gd name="connsiteY164" fmla="*/ 862219 h 2549768"/>
                  <a:gd name="connsiteX165" fmla="*/ 2543735 w 2823151"/>
                  <a:gd name="connsiteY165" fmla="*/ 891452 h 2549768"/>
                  <a:gd name="connsiteX166" fmla="*/ 2494743 w 2823151"/>
                  <a:gd name="connsiteY166" fmla="*/ 911752 h 2549768"/>
                  <a:gd name="connsiteX167" fmla="*/ 2442773 w 2823151"/>
                  <a:gd name="connsiteY167" fmla="*/ 897136 h 2549768"/>
                  <a:gd name="connsiteX168" fmla="*/ 2302563 w 2823151"/>
                  <a:gd name="connsiteY168" fmla="*/ 851392 h 2549768"/>
                  <a:gd name="connsiteX169" fmla="*/ 2193481 w 2823151"/>
                  <a:gd name="connsiteY169" fmla="*/ 799693 h 2549768"/>
                  <a:gd name="connsiteX170" fmla="*/ 2180759 w 2823151"/>
                  <a:gd name="connsiteY170" fmla="*/ 797527 h 2549768"/>
                  <a:gd name="connsiteX171" fmla="*/ 2158834 w 2823151"/>
                  <a:gd name="connsiteY171" fmla="*/ 789678 h 2549768"/>
                  <a:gd name="connsiteX172" fmla="*/ 2109571 w 2823151"/>
                  <a:gd name="connsiteY172" fmla="*/ 754490 h 2549768"/>
                  <a:gd name="connsiteX173" fmla="*/ 2085481 w 2823151"/>
                  <a:gd name="connsiteY173" fmla="*/ 760174 h 2549768"/>
                  <a:gd name="connsiteX174" fmla="*/ 2005631 w 2823151"/>
                  <a:gd name="connsiteY174" fmla="*/ 818099 h 2549768"/>
                  <a:gd name="connsiteX175" fmla="*/ 1927406 w 2823151"/>
                  <a:gd name="connsiteY175" fmla="*/ 850850 h 2549768"/>
                  <a:gd name="connsiteX176" fmla="*/ 1841331 w 2823151"/>
                  <a:gd name="connsiteY176" fmla="*/ 908775 h 2549768"/>
                  <a:gd name="connsiteX177" fmla="*/ 1799376 w 2823151"/>
                  <a:gd name="connsiteY177" fmla="*/ 936925 h 2549768"/>
                  <a:gd name="connsiteX178" fmla="*/ 1723858 w 2823151"/>
                  <a:gd name="connsiteY178" fmla="*/ 981858 h 2549768"/>
                  <a:gd name="connsiteX179" fmla="*/ 1646444 w 2823151"/>
                  <a:gd name="connsiteY179" fmla="*/ 1037887 h 2549768"/>
                  <a:gd name="connsiteX180" fmla="*/ 1640219 w 2823151"/>
                  <a:gd name="connsiteY180" fmla="*/ 1044925 h 2549768"/>
                  <a:gd name="connsiteX181" fmla="*/ 1648339 w 2823151"/>
                  <a:gd name="connsiteY181" fmla="*/ 1048444 h 2549768"/>
                  <a:gd name="connsiteX182" fmla="*/ 1745512 w 2823151"/>
                  <a:gd name="connsiteY182" fmla="*/ 1085256 h 2549768"/>
                  <a:gd name="connsiteX183" fmla="*/ 1756339 w 2823151"/>
                  <a:gd name="connsiteY183" fmla="*/ 1090669 h 2549768"/>
                  <a:gd name="connsiteX184" fmla="*/ 1852429 w 2823151"/>
                  <a:gd name="connsiteY184" fmla="*/ 1143722 h 2549768"/>
                  <a:gd name="connsiteX185" fmla="*/ 1962865 w 2823151"/>
                  <a:gd name="connsiteY185" fmla="*/ 1205165 h 2549768"/>
                  <a:gd name="connsiteX186" fmla="*/ 2099827 w 2823151"/>
                  <a:gd name="connsiteY186" fmla="*/ 1282849 h 2549768"/>
                  <a:gd name="connsiteX187" fmla="*/ 2145571 w 2823151"/>
                  <a:gd name="connsiteY187" fmla="*/ 1316413 h 2549768"/>
                  <a:gd name="connsiteX188" fmla="*/ 2157751 w 2823151"/>
                  <a:gd name="connsiteY188" fmla="*/ 1347541 h 2549768"/>
                  <a:gd name="connsiteX189" fmla="*/ 2130954 w 2823151"/>
                  <a:gd name="connsiteY189" fmla="*/ 1434428 h 2549768"/>
                  <a:gd name="connsiteX190" fmla="*/ 2034052 w 2823151"/>
                  <a:gd name="connsiteY190" fmla="*/ 1545405 h 2549768"/>
                  <a:gd name="connsiteX191" fmla="*/ 1898985 w 2823151"/>
                  <a:gd name="connsiteY191" fmla="*/ 1686157 h 2549768"/>
                  <a:gd name="connsiteX192" fmla="*/ 1822654 w 2823151"/>
                  <a:gd name="connsiteY192" fmla="*/ 1754367 h 2549768"/>
                  <a:gd name="connsiteX193" fmla="*/ 1742264 w 2823151"/>
                  <a:gd name="connsiteY193" fmla="*/ 1844231 h 2549768"/>
                  <a:gd name="connsiteX194" fmla="*/ 1693813 w 2823151"/>
                  <a:gd name="connsiteY194" fmla="*/ 1938968 h 2549768"/>
                  <a:gd name="connsiteX195" fmla="*/ 1701933 w 2823151"/>
                  <a:gd name="connsiteY195" fmla="*/ 1973073 h 2549768"/>
                  <a:gd name="connsiteX196" fmla="*/ 1698685 w 2823151"/>
                  <a:gd name="connsiteY196" fmla="*/ 1987419 h 2549768"/>
                  <a:gd name="connsiteX197" fmla="*/ 1697602 w 2823151"/>
                  <a:gd name="connsiteY197" fmla="*/ 1997434 h 2549768"/>
                  <a:gd name="connsiteX198" fmla="*/ 1748489 w 2823151"/>
                  <a:gd name="connsiteY198" fmla="*/ 2055629 h 2549768"/>
                  <a:gd name="connsiteX199" fmla="*/ 1790444 w 2823151"/>
                  <a:gd name="connsiteY199" fmla="*/ 2082697 h 2549768"/>
                  <a:gd name="connsiteX200" fmla="*/ 1806143 w 2823151"/>
                  <a:gd name="connsiteY200" fmla="*/ 2100020 h 2549768"/>
                  <a:gd name="connsiteX201" fmla="*/ 1818865 w 2823151"/>
                  <a:gd name="connsiteY201" fmla="*/ 2107058 h 2549768"/>
                  <a:gd name="connsiteX202" fmla="*/ 1877331 w 2823151"/>
                  <a:gd name="connsiteY202" fmla="*/ 2117885 h 2549768"/>
                  <a:gd name="connsiteX203" fmla="*/ 1909541 w 2823151"/>
                  <a:gd name="connsiteY203" fmla="*/ 2160652 h 2549768"/>
                  <a:gd name="connsiteX204" fmla="*/ 1883015 w 2823151"/>
                  <a:gd name="connsiteY204" fmla="*/ 2198005 h 2549768"/>
                  <a:gd name="connsiteX205" fmla="*/ 1818594 w 2823151"/>
                  <a:gd name="connsiteY205" fmla="*/ 2210997 h 2549768"/>
                  <a:gd name="connsiteX206" fmla="*/ 1755797 w 2823151"/>
                  <a:gd name="connsiteY206" fmla="*/ 2209373 h 2549768"/>
                  <a:gd name="connsiteX207" fmla="*/ 1685422 w 2823151"/>
                  <a:gd name="connsiteY207" fmla="*/ 2189614 h 2549768"/>
                  <a:gd name="connsiteX208" fmla="*/ 1546294 w 2823151"/>
                  <a:gd name="connsiteY208" fmla="*/ 2131960 h 2549768"/>
                  <a:gd name="connsiteX209" fmla="*/ 1471588 w 2823151"/>
                  <a:gd name="connsiteY209" fmla="*/ 2105975 h 2549768"/>
                  <a:gd name="connsiteX210" fmla="*/ 1412310 w 2823151"/>
                  <a:gd name="connsiteY210" fmla="*/ 2073223 h 2549768"/>
                  <a:gd name="connsiteX211" fmla="*/ 1397964 w 2823151"/>
                  <a:gd name="connsiteY211" fmla="*/ 2052652 h 2549768"/>
                  <a:gd name="connsiteX212" fmla="*/ 1405813 w 2823151"/>
                  <a:gd name="connsiteY212" fmla="*/ 2032622 h 2549768"/>
                  <a:gd name="connsiteX213" fmla="*/ 1437482 w 2823151"/>
                  <a:gd name="connsiteY213" fmla="*/ 1993644 h 2549768"/>
                  <a:gd name="connsiteX214" fmla="*/ 1459407 w 2823151"/>
                  <a:gd name="connsiteY214" fmla="*/ 1950878 h 2549768"/>
                  <a:gd name="connsiteX215" fmla="*/ 1481061 w 2823151"/>
                  <a:gd name="connsiteY215" fmla="*/ 1913795 h 2549768"/>
                  <a:gd name="connsiteX216" fmla="*/ 1501633 w 2823151"/>
                  <a:gd name="connsiteY216" fmla="*/ 1904863 h 2549768"/>
                  <a:gd name="connsiteX217" fmla="*/ 1514084 w 2823151"/>
                  <a:gd name="connsiteY217" fmla="*/ 1901344 h 2549768"/>
                  <a:gd name="connsiteX218" fmla="*/ 1532219 w 2823151"/>
                  <a:gd name="connsiteY218" fmla="*/ 1878066 h 2549768"/>
                  <a:gd name="connsiteX219" fmla="*/ 1558475 w 2823151"/>
                  <a:gd name="connsiteY219" fmla="*/ 1840171 h 2549768"/>
                  <a:gd name="connsiteX220" fmla="*/ 1610174 w 2823151"/>
                  <a:gd name="connsiteY220" fmla="*/ 1774126 h 2549768"/>
                  <a:gd name="connsiteX221" fmla="*/ 1668369 w 2823151"/>
                  <a:gd name="connsiteY221" fmla="*/ 1683720 h 2549768"/>
                  <a:gd name="connsiteX222" fmla="*/ 1711407 w 2823151"/>
                  <a:gd name="connsiteY222" fmla="*/ 1613345 h 2549768"/>
                  <a:gd name="connsiteX223" fmla="*/ 1746594 w 2823151"/>
                  <a:gd name="connsiteY223" fmla="*/ 1547300 h 2549768"/>
                  <a:gd name="connsiteX224" fmla="*/ 1775557 w 2823151"/>
                  <a:gd name="connsiteY224" fmla="*/ 1502097 h 2549768"/>
                  <a:gd name="connsiteX225" fmla="*/ 1844309 w 2823151"/>
                  <a:gd name="connsiteY225" fmla="*/ 1426037 h 2549768"/>
                  <a:gd name="connsiteX226" fmla="*/ 1841060 w 2823151"/>
                  <a:gd name="connsiteY226" fmla="*/ 1414668 h 2549768"/>
                  <a:gd name="connsiteX227" fmla="*/ 1708700 w 2823151"/>
                  <a:gd name="connsiteY227" fmla="*/ 1392744 h 2549768"/>
                  <a:gd name="connsiteX228" fmla="*/ 1590685 w 2823151"/>
                  <a:gd name="connsiteY228" fmla="*/ 1377315 h 2549768"/>
                  <a:gd name="connsiteX229" fmla="*/ 1555497 w 2823151"/>
                  <a:gd name="connsiteY229" fmla="*/ 1368383 h 2549768"/>
                  <a:gd name="connsiteX230" fmla="*/ 1440460 w 2823151"/>
                  <a:gd name="connsiteY230" fmla="*/ 1338067 h 2549768"/>
                  <a:gd name="connsiteX231" fmla="*/ 1413122 w 2823151"/>
                  <a:gd name="connsiteY231" fmla="*/ 1329406 h 2549768"/>
                  <a:gd name="connsiteX232" fmla="*/ 1398505 w 2823151"/>
                  <a:gd name="connsiteY232" fmla="*/ 1331030 h 2549768"/>
                  <a:gd name="connsiteX233" fmla="*/ 1299438 w 2823151"/>
                  <a:gd name="connsiteY233" fmla="*/ 1406007 h 2549768"/>
                  <a:gd name="connsiteX234" fmla="*/ 1222024 w 2823151"/>
                  <a:gd name="connsiteY234" fmla="*/ 1480713 h 2549768"/>
                  <a:gd name="connsiteX235" fmla="*/ 1162476 w 2823151"/>
                  <a:gd name="connsiteY235" fmla="*/ 1534578 h 2549768"/>
                  <a:gd name="connsiteX236" fmla="*/ 1090746 w 2823151"/>
                  <a:gd name="connsiteY236" fmla="*/ 1594668 h 2549768"/>
                  <a:gd name="connsiteX237" fmla="*/ 939168 w 2823151"/>
                  <a:gd name="connsiteY237" fmla="*/ 1706999 h 2549768"/>
                  <a:gd name="connsiteX238" fmla="*/ 886386 w 2823151"/>
                  <a:gd name="connsiteY238" fmla="*/ 1748141 h 2549768"/>
                  <a:gd name="connsiteX239" fmla="*/ 768642 w 2823151"/>
                  <a:gd name="connsiteY239" fmla="*/ 1825284 h 2549768"/>
                  <a:gd name="connsiteX240" fmla="*/ 711259 w 2823151"/>
                  <a:gd name="connsiteY240" fmla="*/ 1855058 h 2549768"/>
                  <a:gd name="connsiteX241" fmla="*/ 632221 w 2823151"/>
                  <a:gd name="connsiteY241" fmla="*/ 1908111 h 2549768"/>
                  <a:gd name="connsiteX242" fmla="*/ 586477 w 2823151"/>
                  <a:gd name="connsiteY242" fmla="*/ 1940592 h 2549768"/>
                  <a:gd name="connsiteX243" fmla="*/ 505815 w 2823151"/>
                  <a:gd name="connsiteY243" fmla="*/ 1995539 h 2549768"/>
                  <a:gd name="connsiteX244" fmla="*/ 418387 w 2823151"/>
                  <a:gd name="connsiteY244" fmla="*/ 2056712 h 2549768"/>
                  <a:gd name="connsiteX245" fmla="*/ 321214 w 2823151"/>
                  <a:gd name="connsiteY245" fmla="*/ 2154697 h 2549768"/>
                  <a:gd name="connsiteX246" fmla="*/ 290357 w 2823151"/>
                  <a:gd name="connsiteY246" fmla="*/ 2183930 h 2549768"/>
                  <a:gd name="connsiteX247" fmla="*/ 275741 w 2823151"/>
                  <a:gd name="connsiteY247" fmla="*/ 2200170 h 2549768"/>
                  <a:gd name="connsiteX248" fmla="*/ 237034 w 2823151"/>
                  <a:gd name="connsiteY248" fmla="*/ 2243208 h 2549768"/>
                  <a:gd name="connsiteX249" fmla="*/ 233786 w 2823151"/>
                  <a:gd name="connsiteY249" fmla="*/ 2257283 h 2549768"/>
                  <a:gd name="connsiteX250" fmla="*/ 219170 w 2823151"/>
                  <a:gd name="connsiteY250" fmla="*/ 2286516 h 2549768"/>
                  <a:gd name="connsiteX251" fmla="*/ 201034 w 2823151"/>
                  <a:gd name="connsiteY251" fmla="*/ 2304381 h 2549768"/>
                  <a:gd name="connsiteX252" fmla="*/ 177756 w 2823151"/>
                  <a:gd name="connsiteY252" fmla="*/ 2340110 h 2549768"/>
                  <a:gd name="connsiteX253" fmla="*/ 165576 w 2823151"/>
                  <a:gd name="connsiteY253" fmla="*/ 2359328 h 2549768"/>
                  <a:gd name="connsiteX254" fmla="*/ 162869 w 2823151"/>
                  <a:gd name="connsiteY254" fmla="*/ 2363929 h 2549768"/>
                  <a:gd name="connsiteX255" fmla="*/ 148252 w 2823151"/>
                  <a:gd name="connsiteY255" fmla="*/ 2394516 h 2549768"/>
                  <a:gd name="connsiteX256" fmla="*/ 136884 w 2823151"/>
                  <a:gd name="connsiteY256" fmla="*/ 2424831 h 2549768"/>
                  <a:gd name="connsiteX257" fmla="*/ 101155 w 2823151"/>
                  <a:gd name="connsiteY257" fmla="*/ 2504139 h 2549768"/>
                  <a:gd name="connsiteX258" fmla="*/ 99260 w 2823151"/>
                  <a:gd name="connsiteY258" fmla="*/ 2511718 h 2549768"/>
                  <a:gd name="connsiteX259" fmla="*/ 70298 w 2823151"/>
                  <a:gd name="connsiteY259" fmla="*/ 2548530 h 2549768"/>
                  <a:gd name="connsiteX260" fmla="*/ 44313 w 2823151"/>
                  <a:gd name="connsiteY260" fmla="*/ 2550154 h 2549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2823151" h="2549768">
                    <a:moveTo>
                      <a:pt x="44313" y="2550154"/>
                    </a:moveTo>
                    <a:cubicBezTo>
                      <a:pt x="8584" y="2524711"/>
                      <a:pt x="3982" y="2485463"/>
                      <a:pt x="734" y="2446485"/>
                    </a:cubicBezTo>
                    <a:cubicBezTo>
                      <a:pt x="-1973" y="2414546"/>
                      <a:pt x="3170" y="2382606"/>
                      <a:pt x="10208" y="2351478"/>
                    </a:cubicBezTo>
                    <a:cubicBezTo>
                      <a:pt x="11832" y="2343629"/>
                      <a:pt x="12644" y="2335508"/>
                      <a:pt x="13185" y="2327388"/>
                    </a:cubicBezTo>
                    <a:cubicBezTo>
                      <a:pt x="18599" y="2259178"/>
                      <a:pt x="1005" y="2201794"/>
                      <a:pt x="1817" y="2133313"/>
                    </a:cubicBezTo>
                    <a:cubicBezTo>
                      <a:pt x="2087" y="2108411"/>
                      <a:pt x="3711" y="2083238"/>
                      <a:pt x="14268" y="2059960"/>
                    </a:cubicBezTo>
                    <a:cubicBezTo>
                      <a:pt x="24283" y="2037494"/>
                      <a:pt x="57847" y="2028562"/>
                      <a:pt x="74899" y="2046426"/>
                    </a:cubicBezTo>
                    <a:cubicBezTo>
                      <a:pt x="81125" y="2052923"/>
                      <a:pt x="92764" y="2051569"/>
                      <a:pt x="101967" y="2051840"/>
                    </a:cubicBezTo>
                    <a:cubicBezTo>
                      <a:pt x="110087" y="2052110"/>
                      <a:pt x="117937" y="2055088"/>
                      <a:pt x="125245" y="2058336"/>
                    </a:cubicBezTo>
                    <a:cubicBezTo>
                      <a:pt x="150147" y="2069163"/>
                      <a:pt x="173967" y="2064020"/>
                      <a:pt x="195079" y="2050486"/>
                    </a:cubicBezTo>
                    <a:cubicBezTo>
                      <a:pt x="245966" y="2018547"/>
                      <a:pt x="288733" y="1977133"/>
                      <a:pt x="328523" y="1931930"/>
                    </a:cubicBezTo>
                    <a:cubicBezTo>
                      <a:pt x="352613" y="1904592"/>
                      <a:pt x="376974" y="1877524"/>
                      <a:pt x="403771" y="1852893"/>
                    </a:cubicBezTo>
                    <a:cubicBezTo>
                      <a:pt x="429485" y="1829074"/>
                      <a:pt x="451410" y="1802006"/>
                      <a:pt x="473064" y="1774668"/>
                    </a:cubicBezTo>
                    <a:cubicBezTo>
                      <a:pt x="499049" y="1741916"/>
                      <a:pt x="530447" y="1716202"/>
                      <a:pt x="568071" y="1697796"/>
                    </a:cubicBezTo>
                    <a:cubicBezTo>
                      <a:pt x="595680" y="1684262"/>
                      <a:pt x="622206" y="1668563"/>
                      <a:pt x="649003" y="1653405"/>
                    </a:cubicBezTo>
                    <a:cubicBezTo>
                      <a:pt x="667950" y="1642578"/>
                      <a:pt x="689334" y="1635811"/>
                      <a:pt x="708823" y="1625255"/>
                    </a:cubicBezTo>
                    <a:cubicBezTo>
                      <a:pt x="715319" y="1621736"/>
                      <a:pt x="722356" y="1618758"/>
                      <a:pt x="727499" y="1613886"/>
                    </a:cubicBezTo>
                    <a:cubicBezTo>
                      <a:pt x="750236" y="1593585"/>
                      <a:pt x="774326" y="1574909"/>
                      <a:pt x="795168" y="1552713"/>
                    </a:cubicBezTo>
                    <a:cubicBezTo>
                      <a:pt x="805454" y="1541886"/>
                      <a:pt x="811950" y="1528082"/>
                      <a:pt x="820341" y="1515631"/>
                    </a:cubicBezTo>
                    <a:cubicBezTo>
                      <a:pt x="836582" y="1491811"/>
                      <a:pt x="852552" y="1467450"/>
                      <a:pt x="867439" y="1442819"/>
                    </a:cubicBezTo>
                    <a:cubicBezTo>
                      <a:pt x="899649" y="1389496"/>
                      <a:pt x="935108" y="1338879"/>
                      <a:pt x="981393" y="1296383"/>
                    </a:cubicBezTo>
                    <a:cubicBezTo>
                      <a:pt x="993303" y="1285556"/>
                      <a:pt x="1004671" y="1273917"/>
                      <a:pt x="1016581" y="1263090"/>
                    </a:cubicBezTo>
                    <a:cubicBezTo>
                      <a:pt x="1029303" y="1251451"/>
                      <a:pt x="1035258" y="1235210"/>
                      <a:pt x="1046356" y="1222759"/>
                    </a:cubicBezTo>
                    <a:cubicBezTo>
                      <a:pt x="1063137" y="1203812"/>
                      <a:pt x="1060431" y="1179722"/>
                      <a:pt x="1065303" y="1157797"/>
                    </a:cubicBezTo>
                    <a:cubicBezTo>
                      <a:pt x="1075859" y="1109617"/>
                      <a:pt x="1086686" y="1061707"/>
                      <a:pt x="1114566" y="1020023"/>
                    </a:cubicBezTo>
                    <a:cubicBezTo>
                      <a:pt x="1129182" y="998098"/>
                      <a:pt x="1147588" y="979963"/>
                      <a:pt x="1167618" y="962910"/>
                    </a:cubicBezTo>
                    <a:cubicBezTo>
                      <a:pt x="1180611" y="951813"/>
                      <a:pt x="1196851" y="945858"/>
                      <a:pt x="1210385" y="936113"/>
                    </a:cubicBezTo>
                    <a:cubicBezTo>
                      <a:pt x="1228250" y="923392"/>
                      <a:pt x="1248280" y="914189"/>
                      <a:pt x="1265603" y="900925"/>
                    </a:cubicBezTo>
                    <a:cubicBezTo>
                      <a:pt x="1268581" y="898760"/>
                      <a:pt x="1271558" y="896865"/>
                      <a:pt x="1275348" y="896053"/>
                    </a:cubicBezTo>
                    <a:cubicBezTo>
                      <a:pt x="1294565" y="892805"/>
                      <a:pt x="1305934" y="878459"/>
                      <a:pt x="1319738" y="866279"/>
                    </a:cubicBezTo>
                    <a:cubicBezTo>
                      <a:pt x="1335708" y="851933"/>
                      <a:pt x="1346806" y="831632"/>
                      <a:pt x="1368189" y="823783"/>
                    </a:cubicBezTo>
                    <a:cubicBezTo>
                      <a:pt x="1382265" y="818640"/>
                      <a:pt x="1391197" y="808084"/>
                      <a:pt x="1397152" y="795362"/>
                    </a:cubicBezTo>
                    <a:cubicBezTo>
                      <a:pt x="1403648" y="781557"/>
                      <a:pt x="1412310" y="770189"/>
                      <a:pt x="1426926" y="764505"/>
                    </a:cubicBezTo>
                    <a:cubicBezTo>
                      <a:pt x="1432610" y="762339"/>
                      <a:pt x="1436400" y="757467"/>
                      <a:pt x="1438565" y="753136"/>
                    </a:cubicBezTo>
                    <a:cubicBezTo>
                      <a:pt x="1447497" y="735272"/>
                      <a:pt x="1462926" y="723091"/>
                      <a:pt x="1474294" y="707121"/>
                    </a:cubicBezTo>
                    <a:cubicBezTo>
                      <a:pt x="1485663" y="691422"/>
                      <a:pt x="1494324" y="673828"/>
                      <a:pt x="1506234" y="658400"/>
                    </a:cubicBezTo>
                    <a:cubicBezTo>
                      <a:pt x="1512189" y="650550"/>
                      <a:pt x="1517332" y="642159"/>
                      <a:pt x="1524369" y="635122"/>
                    </a:cubicBezTo>
                    <a:cubicBezTo>
                      <a:pt x="1566053" y="592084"/>
                      <a:pt x="1603136" y="544986"/>
                      <a:pt x="1642384" y="499784"/>
                    </a:cubicBezTo>
                    <a:cubicBezTo>
                      <a:pt x="1655377" y="484626"/>
                      <a:pt x="1669452" y="470551"/>
                      <a:pt x="1685151" y="458370"/>
                    </a:cubicBezTo>
                    <a:cubicBezTo>
                      <a:pt x="1710595" y="438340"/>
                      <a:pt x="1727647" y="411814"/>
                      <a:pt x="1744429" y="385017"/>
                    </a:cubicBezTo>
                    <a:cubicBezTo>
                      <a:pt x="1750655" y="374731"/>
                      <a:pt x="1748760" y="368506"/>
                      <a:pt x="1738745" y="361739"/>
                    </a:cubicBezTo>
                    <a:cubicBezTo>
                      <a:pt x="1703557" y="338731"/>
                      <a:pt x="1671076" y="312746"/>
                      <a:pt x="1641031" y="283513"/>
                    </a:cubicBezTo>
                    <a:cubicBezTo>
                      <a:pt x="1628850" y="271333"/>
                      <a:pt x="1615046" y="260777"/>
                      <a:pt x="1602595" y="248867"/>
                    </a:cubicBezTo>
                    <a:cubicBezTo>
                      <a:pt x="1597723" y="244265"/>
                      <a:pt x="1592580" y="242641"/>
                      <a:pt x="1585813" y="242912"/>
                    </a:cubicBezTo>
                    <a:cubicBezTo>
                      <a:pt x="1542234" y="244536"/>
                      <a:pt x="1498384" y="246701"/>
                      <a:pt x="1455076" y="238311"/>
                    </a:cubicBezTo>
                    <a:cubicBezTo>
                      <a:pt x="1424761" y="232356"/>
                      <a:pt x="1394716" y="224235"/>
                      <a:pt x="1364129" y="221258"/>
                    </a:cubicBezTo>
                    <a:cubicBezTo>
                      <a:pt x="1303769" y="215574"/>
                      <a:pt x="1243137" y="216656"/>
                      <a:pt x="1182776" y="226401"/>
                    </a:cubicBezTo>
                    <a:cubicBezTo>
                      <a:pt x="1167077" y="228837"/>
                      <a:pt x="1152190" y="230732"/>
                      <a:pt x="1140010" y="243724"/>
                    </a:cubicBezTo>
                    <a:cubicBezTo>
                      <a:pt x="1132972" y="251303"/>
                      <a:pt x="1119979" y="252386"/>
                      <a:pt x="1109694" y="255904"/>
                    </a:cubicBezTo>
                    <a:cubicBezTo>
                      <a:pt x="1080190" y="266461"/>
                      <a:pt x="1055559" y="283513"/>
                      <a:pt x="1039318" y="310852"/>
                    </a:cubicBezTo>
                    <a:cubicBezTo>
                      <a:pt x="1034716" y="318431"/>
                      <a:pt x="1036070" y="327904"/>
                      <a:pt x="1035258" y="336837"/>
                    </a:cubicBezTo>
                    <a:cubicBezTo>
                      <a:pt x="1034716" y="341167"/>
                      <a:pt x="1038777" y="348476"/>
                      <a:pt x="1030115" y="348746"/>
                    </a:cubicBezTo>
                    <a:cubicBezTo>
                      <a:pt x="1021724" y="349017"/>
                      <a:pt x="1010356" y="353077"/>
                      <a:pt x="1007378" y="341438"/>
                    </a:cubicBezTo>
                    <a:cubicBezTo>
                      <a:pt x="1001423" y="317348"/>
                      <a:pt x="993574" y="292716"/>
                      <a:pt x="1014686" y="271062"/>
                    </a:cubicBezTo>
                    <a:cubicBezTo>
                      <a:pt x="1020100" y="265378"/>
                      <a:pt x="1021453" y="257258"/>
                      <a:pt x="1023348" y="249950"/>
                    </a:cubicBezTo>
                    <a:cubicBezTo>
                      <a:pt x="1024972" y="244536"/>
                      <a:pt x="1020912" y="242912"/>
                      <a:pt x="1017393" y="241017"/>
                    </a:cubicBezTo>
                    <a:cubicBezTo>
                      <a:pt x="998987" y="231002"/>
                      <a:pt x="979228" y="231544"/>
                      <a:pt x="960551" y="236957"/>
                    </a:cubicBezTo>
                    <a:cubicBezTo>
                      <a:pt x="928882" y="246160"/>
                      <a:pt x="896942" y="246701"/>
                      <a:pt x="864461" y="246431"/>
                    </a:cubicBezTo>
                    <a:cubicBezTo>
                      <a:pt x="854988" y="246431"/>
                      <a:pt x="850386" y="241288"/>
                      <a:pt x="850115" y="232085"/>
                    </a:cubicBezTo>
                    <a:cubicBezTo>
                      <a:pt x="849845" y="222882"/>
                      <a:pt x="849845" y="213408"/>
                      <a:pt x="862296" y="212326"/>
                    </a:cubicBezTo>
                    <a:cubicBezTo>
                      <a:pt x="891800" y="209619"/>
                      <a:pt x="919679" y="200416"/>
                      <a:pt x="948371" y="194461"/>
                    </a:cubicBezTo>
                    <a:cubicBezTo>
                      <a:pt x="954326" y="193378"/>
                      <a:pt x="960822" y="191754"/>
                      <a:pt x="962987" y="184446"/>
                    </a:cubicBezTo>
                    <a:cubicBezTo>
                      <a:pt x="960551" y="181198"/>
                      <a:pt x="956762" y="182551"/>
                      <a:pt x="953784" y="182551"/>
                    </a:cubicBezTo>
                    <a:cubicBezTo>
                      <a:pt x="920221" y="182822"/>
                      <a:pt x="886927" y="180115"/>
                      <a:pt x="853634" y="176867"/>
                    </a:cubicBezTo>
                    <a:cubicBezTo>
                      <a:pt x="837123" y="175243"/>
                      <a:pt x="828461" y="158190"/>
                      <a:pt x="836852" y="144115"/>
                    </a:cubicBezTo>
                    <a:cubicBezTo>
                      <a:pt x="840642" y="137890"/>
                      <a:pt x="847138" y="138702"/>
                      <a:pt x="852822" y="138702"/>
                    </a:cubicBezTo>
                    <a:cubicBezTo>
                      <a:pt x="888010" y="138972"/>
                      <a:pt x="923469" y="138972"/>
                      <a:pt x="958657" y="141409"/>
                    </a:cubicBezTo>
                    <a:cubicBezTo>
                      <a:pt x="962446" y="141679"/>
                      <a:pt x="966777" y="143574"/>
                      <a:pt x="970566" y="137890"/>
                    </a:cubicBezTo>
                    <a:cubicBezTo>
                      <a:pt x="959739" y="133288"/>
                      <a:pt x="948641" y="132206"/>
                      <a:pt x="938356" y="128416"/>
                    </a:cubicBezTo>
                    <a:cubicBezTo>
                      <a:pt x="918867" y="121108"/>
                      <a:pt x="898025" y="117318"/>
                      <a:pt x="879078" y="108386"/>
                    </a:cubicBezTo>
                    <a:cubicBezTo>
                      <a:pt x="867168" y="102702"/>
                      <a:pt x="864461" y="94852"/>
                      <a:pt x="869604" y="82130"/>
                    </a:cubicBezTo>
                    <a:cubicBezTo>
                      <a:pt x="873935" y="71303"/>
                      <a:pt x="880702" y="67514"/>
                      <a:pt x="892612" y="72927"/>
                    </a:cubicBezTo>
                    <a:cubicBezTo>
                      <a:pt x="922657" y="86732"/>
                      <a:pt x="956762" y="86191"/>
                      <a:pt x="986536" y="100536"/>
                    </a:cubicBezTo>
                    <a:cubicBezTo>
                      <a:pt x="991408" y="102973"/>
                      <a:pt x="993032" y="99454"/>
                      <a:pt x="995468" y="96747"/>
                    </a:cubicBezTo>
                    <a:cubicBezTo>
                      <a:pt x="998446" y="93499"/>
                      <a:pt x="998175" y="90792"/>
                      <a:pt x="995468" y="87003"/>
                    </a:cubicBezTo>
                    <a:cubicBezTo>
                      <a:pt x="983829" y="71303"/>
                      <a:pt x="970837" y="56958"/>
                      <a:pt x="957574" y="43153"/>
                    </a:cubicBezTo>
                    <a:cubicBezTo>
                      <a:pt x="952972" y="38281"/>
                      <a:pt x="947829" y="34221"/>
                      <a:pt x="943228" y="29619"/>
                    </a:cubicBezTo>
                    <a:cubicBezTo>
                      <a:pt x="936190" y="22852"/>
                      <a:pt x="935108" y="14191"/>
                      <a:pt x="940251" y="6612"/>
                    </a:cubicBezTo>
                    <a:cubicBezTo>
                      <a:pt x="945935" y="-1508"/>
                      <a:pt x="954867" y="-1238"/>
                      <a:pt x="962987" y="2552"/>
                    </a:cubicBezTo>
                    <a:cubicBezTo>
                      <a:pt x="967589" y="4717"/>
                      <a:pt x="971649" y="8236"/>
                      <a:pt x="975438" y="11484"/>
                    </a:cubicBezTo>
                    <a:cubicBezTo>
                      <a:pt x="982476" y="17439"/>
                      <a:pt x="988972" y="23935"/>
                      <a:pt x="995739" y="29890"/>
                    </a:cubicBezTo>
                    <a:cubicBezTo>
                      <a:pt x="1040942" y="70221"/>
                      <a:pt x="1040942" y="69950"/>
                      <a:pt x="1100491" y="81318"/>
                    </a:cubicBezTo>
                    <a:cubicBezTo>
                      <a:pt x="1121062" y="85108"/>
                      <a:pt x="1141092" y="91063"/>
                      <a:pt x="1159498" y="101890"/>
                    </a:cubicBezTo>
                    <a:cubicBezTo>
                      <a:pt x="1175468" y="111363"/>
                      <a:pt x="1193603" y="109469"/>
                      <a:pt x="1211197" y="106762"/>
                    </a:cubicBezTo>
                    <a:cubicBezTo>
                      <a:pt x="1273723" y="97559"/>
                      <a:pt x="1336250" y="88356"/>
                      <a:pt x="1399047" y="83484"/>
                    </a:cubicBezTo>
                    <a:cubicBezTo>
                      <a:pt x="1459949" y="78882"/>
                      <a:pt x="1521121" y="82401"/>
                      <a:pt x="1581753" y="88897"/>
                    </a:cubicBezTo>
                    <a:cubicBezTo>
                      <a:pt x="1588790" y="89709"/>
                      <a:pt x="1595557" y="90521"/>
                      <a:pt x="1602595" y="90521"/>
                    </a:cubicBezTo>
                    <a:cubicBezTo>
                      <a:pt x="1617753" y="90251"/>
                      <a:pt x="1631287" y="94311"/>
                      <a:pt x="1643467" y="104055"/>
                    </a:cubicBezTo>
                    <a:cubicBezTo>
                      <a:pt x="1666204" y="122461"/>
                      <a:pt x="1694354" y="131393"/>
                      <a:pt x="1720610" y="143033"/>
                    </a:cubicBezTo>
                    <a:cubicBezTo>
                      <a:pt x="1741993" y="152506"/>
                      <a:pt x="1762835" y="163604"/>
                      <a:pt x="1783948" y="173890"/>
                    </a:cubicBezTo>
                    <a:cubicBezTo>
                      <a:pt x="1787737" y="175784"/>
                      <a:pt x="1791797" y="178220"/>
                      <a:pt x="1796128" y="179032"/>
                    </a:cubicBezTo>
                    <a:cubicBezTo>
                      <a:pt x="1830775" y="186611"/>
                      <a:pt x="1861632" y="202852"/>
                      <a:pt x="1891135" y="221258"/>
                    </a:cubicBezTo>
                    <a:cubicBezTo>
                      <a:pt x="1918203" y="238040"/>
                      <a:pt x="1948248" y="248055"/>
                      <a:pt x="1976940" y="261047"/>
                    </a:cubicBezTo>
                    <a:cubicBezTo>
                      <a:pt x="2003737" y="273228"/>
                      <a:pt x="2027015" y="290280"/>
                      <a:pt x="2044338" y="314370"/>
                    </a:cubicBezTo>
                    <a:cubicBezTo>
                      <a:pt x="2048398" y="320055"/>
                      <a:pt x="2053000" y="325198"/>
                      <a:pt x="2058955" y="328987"/>
                    </a:cubicBezTo>
                    <a:cubicBezTo>
                      <a:pt x="2065992" y="333859"/>
                      <a:pt x="2077902" y="329799"/>
                      <a:pt x="2077631" y="321408"/>
                    </a:cubicBezTo>
                    <a:cubicBezTo>
                      <a:pt x="2077090" y="297859"/>
                      <a:pt x="2089270" y="281889"/>
                      <a:pt x="2105782" y="267002"/>
                    </a:cubicBezTo>
                    <a:cubicBezTo>
                      <a:pt x="2116067" y="257799"/>
                      <a:pt x="2124458" y="246972"/>
                      <a:pt x="2135556" y="238311"/>
                    </a:cubicBezTo>
                    <a:cubicBezTo>
                      <a:pt x="2151526" y="226130"/>
                      <a:pt x="2169390" y="219634"/>
                      <a:pt x="2188067" y="213679"/>
                    </a:cubicBezTo>
                    <a:cubicBezTo>
                      <a:pt x="2233541" y="198521"/>
                      <a:pt x="2279826" y="200687"/>
                      <a:pt x="2326112" y="207724"/>
                    </a:cubicBezTo>
                    <a:cubicBezTo>
                      <a:pt x="2340187" y="209890"/>
                      <a:pt x="2353180" y="215574"/>
                      <a:pt x="2362382" y="229649"/>
                    </a:cubicBezTo>
                    <a:cubicBezTo>
                      <a:pt x="2367525" y="237769"/>
                      <a:pt x="2378352" y="244536"/>
                      <a:pt x="2390533" y="244536"/>
                    </a:cubicBezTo>
                    <a:cubicBezTo>
                      <a:pt x="2398924" y="244536"/>
                      <a:pt x="2406773" y="245348"/>
                      <a:pt x="2411916" y="253198"/>
                    </a:cubicBezTo>
                    <a:cubicBezTo>
                      <a:pt x="2413811" y="255904"/>
                      <a:pt x="2417330" y="257799"/>
                      <a:pt x="2420578" y="257529"/>
                    </a:cubicBezTo>
                    <a:cubicBezTo>
                      <a:pt x="2437089" y="256446"/>
                      <a:pt x="2441149" y="269168"/>
                      <a:pt x="2445751" y="280536"/>
                    </a:cubicBezTo>
                    <a:cubicBezTo>
                      <a:pt x="2448728" y="287574"/>
                      <a:pt x="2452518" y="292175"/>
                      <a:pt x="2459284" y="295423"/>
                    </a:cubicBezTo>
                    <a:cubicBezTo>
                      <a:pt x="2496096" y="313829"/>
                      <a:pt x="2517751" y="351453"/>
                      <a:pt x="2512608" y="393949"/>
                    </a:cubicBezTo>
                    <a:cubicBezTo>
                      <a:pt x="2512066" y="397468"/>
                      <a:pt x="2512878" y="400445"/>
                      <a:pt x="2513420" y="403694"/>
                    </a:cubicBezTo>
                    <a:cubicBezTo>
                      <a:pt x="2516939" y="419393"/>
                      <a:pt x="2510442" y="432927"/>
                      <a:pt x="2502322" y="445107"/>
                    </a:cubicBezTo>
                    <a:cubicBezTo>
                      <a:pt x="2497720" y="452145"/>
                      <a:pt x="2487976" y="452686"/>
                      <a:pt x="2479856" y="450250"/>
                    </a:cubicBezTo>
                    <a:cubicBezTo>
                      <a:pt x="2466864" y="446460"/>
                      <a:pt x="2453600" y="447272"/>
                      <a:pt x="2440608" y="445107"/>
                    </a:cubicBezTo>
                    <a:cubicBezTo>
                      <a:pt x="2435736" y="444295"/>
                      <a:pt x="2434112" y="446460"/>
                      <a:pt x="2433029" y="450520"/>
                    </a:cubicBezTo>
                    <a:cubicBezTo>
                      <a:pt x="2429781" y="463513"/>
                      <a:pt x="2422473" y="475423"/>
                      <a:pt x="2421931" y="489227"/>
                    </a:cubicBezTo>
                    <a:cubicBezTo>
                      <a:pt x="2421661" y="496535"/>
                      <a:pt x="2415435" y="499513"/>
                      <a:pt x="2408939" y="500866"/>
                    </a:cubicBezTo>
                    <a:cubicBezTo>
                      <a:pt x="2400277" y="502761"/>
                      <a:pt x="2397300" y="507904"/>
                      <a:pt x="2397570" y="516836"/>
                    </a:cubicBezTo>
                    <a:cubicBezTo>
                      <a:pt x="2398112" y="539032"/>
                      <a:pt x="2392157" y="560415"/>
                      <a:pt x="2387826" y="582069"/>
                    </a:cubicBezTo>
                    <a:cubicBezTo>
                      <a:pt x="2386202" y="589919"/>
                      <a:pt x="2381871" y="593437"/>
                      <a:pt x="2374021" y="593167"/>
                    </a:cubicBezTo>
                    <a:cubicBezTo>
                      <a:pt x="2370774" y="593167"/>
                      <a:pt x="2367255" y="593437"/>
                      <a:pt x="2364277" y="592625"/>
                    </a:cubicBezTo>
                    <a:cubicBezTo>
                      <a:pt x="2352909" y="589107"/>
                      <a:pt x="2345059" y="591813"/>
                      <a:pt x="2341811" y="603723"/>
                    </a:cubicBezTo>
                    <a:cubicBezTo>
                      <a:pt x="2341811" y="603994"/>
                      <a:pt x="2341540" y="604535"/>
                      <a:pt x="2341270" y="604535"/>
                    </a:cubicBezTo>
                    <a:cubicBezTo>
                      <a:pt x="2326653" y="612655"/>
                      <a:pt x="2318533" y="630791"/>
                      <a:pt x="2299315" y="631873"/>
                    </a:cubicBezTo>
                    <a:cubicBezTo>
                      <a:pt x="2294984" y="632144"/>
                      <a:pt x="2291736" y="634580"/>
                      <a:pt x="2289300" y="638099"/>
                    </a:cubicBezTo>
                    <a:cubicBezTo>
                      <a:pt x="2286864" y="641618"/>
                      <a:pt x="2287135" y="644595"/>
                      <a:pt x="2291736" y="645678"/>
                    </a:cubicBezTo>
                    <a:cubicBezTo>
                      <a:pt x="2302563" y="647843"/>
                      <a:pt x="2311766" y="651903"/>
                      <a:pt x="2317992" y="661648"/>
                    </a:cubicBezTo>
                    <a:cubicBezTo>
                      <a:pt x="2318804" y="663001"/>
                      <a:pt x="2322052" y="663272"/>
                      <a:pt x="2323946" y="664084"/>
                    </a:cubicBezTo>
                    <a:cubicBezTo>
                      <a:pt x="2352367" y="676264"/>
                      <a:pt x="2380247" y="688986"/>
                      <a:pt x="2402713" y="711452"/>
                    </a:cubicBezTo>
                    <a:cubicBezTo>
                      <a:pt x="2411646" y="720385"/>
                      <a:pt x="2423285" y="726881"/>
                      <a:pt x="2434382" y="733106"/>
                    </a:cubicBezTo>
                    <a:cubicBezTo>
                      <a:pt x="2443856" y="738520"/>
                      <a:pt x="2453600" y="735813"/>
                      <a:pt x="2462803" y="730670"/>
                    </a:cubicBezTo>
                    <a:cubicBezTo>
                      <a:pt x="2469570" y="726881"/>
                      <a:pt x="2475254" y="721467"/>
                      <a:pt x="2480127" y="715512"/>
                    </a:cubicBezTo>
                    <a:cubicBezTo>
                      <a:pt x="2506924" y="683573"/>
                      <a:pt x="2539134" y="655693"/>
                      <a:pt x="2562141" y="620505"/>
                    </a:cubicBezTo>
                    <a:cubicBezTo>
                      <a:pt x="2592186" y="574761"/>
                      <a:pt x="2618171" y="526580"/>
                      <a:pt x="2633870" y="473799"/>
                    </a:cubicBezTo>
                    <a:cubicBezTo>
                      <a:pt x="2637119" y="463242"/>
                      <a:pt x="2637119" y="452145"/>
                      <a:pt x="2630893" y="441859"/>
                    </a:cubicBezTo>
                    <a:cubicBezTo>
                      <a:pt x="2627645" y="436716"/>
                      <a:pt x="2624938" y="430490"/>
                      <a:pt x="2624126" y="424536"/>
                    </a:cubicBezTo>
                    <a:cubicBezTo>
                      <a:pt x="2621961" y="406942"/>
                      <a:pt x="2614111" y="391513"/>
                      <a:pt x="2606262" y="376355"/>
                    </a:cubicBezTo>
                    <a:cubicBezTo>
                      <a:pt x="2595705" y="355513"/>
                      <a:pt x="2579194" y="339002"/>
                      <a:pt x="2556728" y="330070"/>
                    </a:cubicBezTo>
                    <a:cubicBezTo>
                      <a:pt x="2550232" y="327634"/>
                      <a:pt x="2545360" y="324927"/>
                      <a:pt x="2546442" y="317077"/>
                    </a:cubicBezTo>
                    <a:cubicBezTo>
                      <a:pt x="2547525" y="308957"/>
                      <a:pt x="2553750" y="308686"/>
                      <a:pt x="2559705" y="308416"/>
                    </a:cubicBezTo>
                    <a:cubicBezTo>
                      <a:pt x="2570803" y="307874"/>
                      <a:pt x="2581901" y="307333"/>
                      <a:pt x="2592728" y="309769"/>
                    </a:cubicBezTo>
                    <a:cubicBezTo>
                      <a:pt x="2603826" y="312205"/>
                      <a:pt x="2613029" y="317077"/>
                      <a:pt x="2619795" y="326822"/>
                    </a:cubicBezTo>
                    <a:cubicBezTo>
                      <a:pt x="2634953" y="348476"/>
                      <a:pt x="2647404" y="347664"/>
                      <a:pt x="2658502" y="324386"/>
                    </a:cubicBezTo>
                    <a:cubicBezTo>
                      <a:pt x="2666893" y="307333"/>
                      <a:pt x="2673389" y="289468"/>
                      <a:pt x="2674201" y="269709"/>
                    </a:cubicBezTo>
                    <a:cubicBezTo>
                      <a:pt x="2675284" y="249950"/>
                      <a:pt x="2682051" y="231002"/>
                      <a:pt x="2688006" y="212055"/>
                    </a:cubicBezTo>
                    <a:cubicBezTo>
                      <a:pt x="2691254" y="202311"/>
                      <a:pt x="2700998" y="198792"/>
                      <a:pt x="2711555" y="201769"/>
                    </a:cubicBezTo>
                    <a:cubicBezTo>
                      <a:pt x="2721299" y="204476"/>
                      <a:pt x="2720758" y="212596"/>
                      <a:pt x="2719675" y="219634"/>
                    </a:cubicBezTo>
                    <a:cubicBezTo>
                      <a:pt x="2718051" y="231002"/>
                      <a:pt x="2715073" y="242371"/>
                      <a:pt x="2712096" y="257258"/>
                    </a:cubicBezTo>
                    <a:cubicBezTo>
                      <a:pt x="2719133" y="247514"/>
                      <a:pt x="2721840" y="239123"/>
                      <a:pt x="2724006" y="230732"/>
                    </a:cubicBezTo>
                    <a:cubicBezTo>
                      <a:pt x="2726442" y="220446"/>
                      <a:pt x="2729419" y="210160"/>
                      <a:pt x="2734833" y="200687"/>
                    </a:cubicBezTo>
                    <a:cubicBezTo>
                      <a:pt x="2739705" y="192025"/>
                      <a:pt x="2747825" y="189318"/>
                      <a:pt x="2757299" y="193378"/>
                    </a:cubicBezTo>
                    <a:cubicBezTo>
                      <a:pt x="2765961" y="196897"/>
                      <a:pt x="2768667" y="203393"/>
                      <a:pt x="2765419" y="212055"/>
                    </a:cubicBezTo>
                    <a:cubicBezTo>
                      <a:pt x="2763524" y="216927"/>
                      <a:pt x="2764607" y="218551"/>
                      <a:pt x="2769479" y="219363"/>
                    </a:cubicBezTo>
                    <a:cubicBezTo>
                      <a:pt x="2780306" y="220987"/>
                      <a:pt x="2783825" y="228296"/>
                      <a:pt x="2782742" y="238581"/>
                    </a:cubicBezTo>
                    <a:cubicBezTo>
                      <a:pt x="2779765" y="266190"/>
                      <a:pt x="2778682" y="294340"/>
                      <a:pt x="2770291" y="321137"/>
                    </a:cubicBezTo>
                    <a:cubicBezTo>
                      <a:pt x="2768667" y="326280"/>
                      <a:pt x="2766773" y="331694"/>
                      <a:pt x="2773269" y="337378"/>
                    </a:cubicBezTo>
                    <a:cubicBezTo>
                      <a:pt x="2776788" y="320055"/>
                      <a:pt x="2789239" y="307333"/>
                      <a:pt x="2792216" y="290551"/>
                    </a:cubicBezTo>
                    <a:cubicBezTo>
                      <a:pt x="2793299" y="284867"/>
                      <a:pt x="2795464" y="279183"/>
                      <a:pt x="2798442" y="274310"/>
                    </a:cubicBezTo>
                    <a:cubicBezTo>
                      <a:pt x="2803585" y="265649"/>
                      <a:pt x="2813870" y="266190"/>
                      <a:pt x="2823885" y="275122"/>
                    </a:cubicBezTo>
                    <a:cubicBezTo>
                      <a:pt x="2823885" y="282431"/>
                      <a:pt x="2823885" y="289739"/>
                      <a:pt x="2823885" y="297047"/>
                    </a:cubicBezTo>
                    <a:cubicBezTo>
                      <a:pt x="2815765" y="318431"/>
                      <a:pt x="2807645" y="340085"/>
                      <a:pt x="2799253" y="361468"/>
                    </a:cubicBezTo>
                    <a:cubicBezTo>
                      <a:pt x="2797359" y="366611"/>
                      <a:pt x="2798712" y="371754"/>
                      <a:pt x="2798171" y="376897"/>
                    </a:cubicBezTo>
                    <a:cubicBezTo>
                      <a:pt x="2796276" y="398280"/>
                      <a:pt x="2788156" y="418039"/>
                      <a:pt x="2780848" y="438069"/>
                    </a:cubicBezTo>
                    <a:cubicBezTo>
                      <a:pt x="2772998" y="459453"/>
                      <a:pt x="2759464" y="477047"/>
                      <a:pt x="2745660" y="494641"/>
                    </a:cubicBezTo>
                    <a:cubicBezTo>
                      <a:pt x="2725088" y="520626"/>
                      <a:pt x="2716156" y="552295"/>
                      <a:pt x="2707224" y="583964"/>
                    </a:cubicBezTo>
                    <a:cubicBezTo>
                      <a:pt x="2698292" y="614821"/>
                      <a:pt x="2686923" y="645137"/>
                      <a:pt x="2675555" y="675182"/>
                    </a:cubicBezTo>
                    <a:cubicBezTo>
                      <a:pt x="2660126" y="715242"/>
                      <a:pt x="2639013" y="752054"/>
                      <a:pt x="2616277" y="788054"/>
                    </a:cubicBezTo>
                    <a:cubicBezTo>
                      <a:pt x="2600307" y="813226"/>
                      <a:pt x="2584878" y="839211"/>
                      <a:pt x="2565389" y="862219"/>
                    </a:cubicBezTo>
                    <a:cubicBezTo>
                      <a:pt x="2557540" y="871422"/>
                      <a:pt x="2550502" y="881437"/>
                      <a:pt x="2543735" y="891452"/>
                    </a:cubicBezTo>
                    <a:cubicBezTo>
                      <a:pt x="2531284" y="910128"/>
                      <a:pt x="2516939" y="916895"/>
                      <a:pt x="2494743" y="911752"/>
                    </a:cubicBezTo>
                    <a:cubicBezTo>
                      <a:pt x="2477149" y="907692"/>
                      <a:pt x="2459555" y="903362"/>
                      <a:pt x="2442773" y="897136"/>
                    </a:cubicBezTo>
                    <a:cubicBezTo>
                      <a:pt x="2396488" y="880625"/>
                      <a:pt x="2348849" y="867903"/>
                      <a:pt x="2302563" y="851392"/>
                    </a:cubicBezTo>
                    <a:cubicBezTo>
                      <a:pt x="2264668" y="837858"/>
                      <a:pt x="2227315" y="821888"/>
                      <a:pt x="2193481" y="799693"/>
                    </a:cubicBezTo>
                    <a:cubicBezTo>
                      <a:pt x="2189691" y="797256"/>
                      <a:pt x="2185360" y="795903"/>
                      <a:pt x="2180759" y="797527"/>
                    </a:cubicBezTo>
                    <a:cubicBezTo>
                      <a:pt x="2171014" y="801046"/>
                      <a:pt x="2164789" y="796444"/>
                      <a:pt x="2158834" y="789678"/>
                    </a:cubicBezTo>
                    <a:cubicBezTo>
                      <a:pt x="2145030" y="774520"/>
                      <a:pt x="2131225" y="759091"/>
                      <a:pt x="2109571" y="754490"/>
                    </a:cubicBezTo>
                    <a:cubicBezTo>
                      <a:pt x="2100368" y="752595"/>
                      <a:pt x="2093331" y="753407"/>
                      <a:pt x="2085481" y="760174"/>
                    </a:cubicBezTo>
                    <a:cubicBezTo>
                      <a:pt x="2060579" y="781828"/>
                      <a:pt x="2035406" y="803753"/>
                      <a:pt x="2005631" y="818099"/>
                    </a:cubicBezTo>
                    <a:cubicBezTo>
                      <a:pt x="1980188" y="830550"/>
                      <a:pt x="1953120" y="838941"/>
                      <a:pt x="1927406" y="850850"/>
                    </a:cubicBezTo>
                    <a:cubicBezTo>
                      <a:pt x="1896008" y="865737"/>
                      <a:pt x="1865421" y="882519"/>
                      <a:pt x="1841331" y="908775"/>
                    </a:cubicBezTo>
                    <a:cubicBezTo>
                      <a:pt x="1829692" y="921497"/>
                      <a:pt x="1814805" y="929888"/>
                      <a:pt x="1799376" y="936925"/>
                    </a:cubicBezTo>
                    <a:cubicBezTo>
                      <a:pt x="1772579" y="949376"/>
                      <a:pt x="1748219" y="965346"/>
                      <a:pt x="1723858" y="981858"/>
                    </a:cubicBezTo>
                    <a:cubicBezTo>
                      <a:pt x="1697602" y="999722"/>
                      <a:pt x="1672159" y="1019211"/>
                      <a:pt x="1646444" y="1037887"/>
                    </a:cubicBezTo>
                    <a:cubicBezTo>
                      <a:pt x="1643738" y="1039782"/>
                      <a:pt x="1639948" y="1041677"/>
                      <a:pt x="1640219" y="1044925"/>
                    </a:cubicBezTo>
                    <a:cubicBezTo>
                      <a:pt x="1640760" y="1049256"/>
                      <a:pt x="1645632" y="1047090"/>
                      <a:pt x="1648339" y="1048444"/>
                    </a:cubicBezTo>
                    <a:cubicBezTo>
                      <a:pt x="1680279" y="1061707"/>
                      <a:pt x="1714925" y="1068203"/>
                      <a:pt x="1745512" y="1085256"/>
                    </a:cubicBezTo>
                    <a:cubicBezTo>
                      <a:pt x="1749031" y="1087151"/>
                      <a:pt x="1753091" y="1088233"/>
                      <a:pt x="1756339" y="1090669"/>
                    </a:cubicBezTo>
                    <a:cubicBezTo>
                      <a:pt x="1785572" y="1113677"/>
                      <a:pt x="1819406" y="1127752"/>
                      <a:pt x="1852429" y="1143722"/>
                    </a:cubicBezTo>
                    <a:cubicBezTo>
                      <a:pt x="1890324" y="1161857"/>
                      <a:pt x="1927135" y="1182699"/>
                      <a:pt x="1962865" y="1205165"/>
                    </a:cubicBezTo>
                    <a:cubicBezTo>
                      <a:pt x="2007255" y="1233316"/>
                      <a:pt x="2052188" y="1260383"/>
                      <a:pt x="2099827" y="1282849"/>
                    </a:cubicBezTo>
                    <a:cubicBezTo>
                      <a:pt x="2117150" y="1290970"/>
                      <a:pt x="2132308" y="1302609"/>
                      <a:pt x="2145571" y="1316413"/>
                    </a:cubicBezTo>
                    <a:cubicBezTo>
                      <a:pt x="2153691" y="1325075"/>
                      <a:pt x="2156939" y="1335631"/>
                      <a:pt x="2157751" y="1347541"/>
                    </a:cubicBezTo>
                    <a:cubicBezTo>
                      <a:pt x="2160458" y="1380293"/>
                      <a:pt x="2149902" y="1407360"/>
                      <a:pt x="2130954" y="1434428"/>
                    </a:cubicBezTo>
                    <a:cubicBezTo>
                      <a:pt x="2102533" y="1475300"/>
                      <a:pt x="2066263" y="1508593"/>
                      <a:pt x="2034052" y="1545405"/>
                    </a:cubicBezTo>
                    <a:cubicBezTo>
                      <a:pt x="1991015" y="1594397"/>
                      <a:pt x="1945541" y="1640683"/>
                      <a:pt x="1898985" y="1686157"/>
                    </a:cubicBezTo>
                    <a:cubicBezTo>
                      <a:pt x="1874624" y="1709976"/>
                      <a:pt x="1847557" y="1731089"/>
                      <a:pt x="1822654" y="1754367"/>
                    </a:cubicBezTo>
                    <a:cubicBezTo>
                      <a:pt x="1793421" y="1781976"/>
                      <a:pt x="1766083" y="1811480"/>
                      <a:pt x="1742264" y="1844231"/>
                    </a:cubicBezTo>
                    <a:cubicBezTo>
                      <a:pt x="1720880" y="1873194"/>
                      <a:pt x="1707076" y="1905945"/>
                      <a:pt x="1693813" y="1938968"/>
                    </a:cubicBezTo>
                    <a:cubicBezTo>
                      <a:pt x="1688670" y="1951960"/>
                      <a:pt x="1698956" y="1961705"/>
                      <a:pt x="1701933" y="1973073"/>
                    </a:cubicBezTo>
                    <a:cubicBezTo>
                      <a:pt x="1703557" y="1979028"/>
                      <a:pt x="1704640" y="1984441"/>
                      <a:pt x="1698685" y="1987419"/>
                    </a:cubicBezTo>
                    <a:cubicBezTo>
                      <a:pt x="1691647" y="1990667"/>
                      <a:pt x="1694625" y="1993915"/>
                      <a:pt x="1697602" y="1997434"/>
                    </a:cubicBezTo>
                    <a:cubicBezTo>
                      <a:pt x="1714113" y="2017464"/>
                      <a:pt x="1732249" y="2035599"/>
                      <a:pt x="1748489" y="2055629"/>
                    </a:cubicBezTo>
                    <a:cubicBezTo>
                      <a:pt x="1760128" y="2069975"/>
                      <a:pt x="1773121" y="2078095"/>
                      <a:pt x="1790444" y="2082697"/>
                    </a:cubicBezTo>
                    <a:cubicBezTo>
                      <a:pt x="1798023" y="2084592"/>
                      <a:pt x="1800459" y="2094336"/>
                      <a:pt x="1806143" y="2100020"/>
                    </a:cubicBezTo>
                    <a:cubicBezTo>
                      <a:pt x="1810203" y="2104080"/>
                      <a:pt x="1813722" y="2105975"/>
                      <a:pt x="1818865" y="2107058"/>
                    </a:cubicBezTo>
                    <a:cubicBezTo>
                      <a:pt x="1838354" y="2110577"/>
                      <a:pt x="1857842" y="2114366"/>
                      <a:pt x="1877331" y="2117885"/>
                    </a:cubicBezTo>
                    <a:cubicBezTo>
                      <a:pt x="1896008" y="2121404"/>
                      <a:pt x="1909000" y="2136832"/>
                      <a:pt x="1909541" y="2160652"/>
                    </a:cubicBezTo>
                    <a:cubicBezTo>
                      <a:pt x="1910083" y="2177704"/>
                      <a:pt x="1901692" y="2190155"/>
                      <a:pt x="1883015" y="2198005"/>
                    </a:cubicBezTo>
                    <a:cubicBezTo>
                      <a:pt x="1862444" y="2206667"/>
                      <a:pt x="1840519" y="2209644"/>
                      <a:pt x="1818594" y="2210997"/>
                    </a:cubicBezTo>
                    <a:cubicBezTo>
                      <a:pt x="1797752" y="2212351"/>
                      <a:pt x="1776640" y="2211539"/>
                      <a:pt x="1755797" y="2209373"/>
                    </a:cubicBezTo>
                    <a:cubicBezTo>
                      <a:pt x="1731166" y="2206937"/>
                      <a:pt x="1707617" y="2200441"/>
                      <a:pt x="1685422" y="2189614"/>
                    </a:cubicBezTo>
                    <a:cubicBezTo>
                      <a:pt x="1640219" y="2167419"/>
                      <a:pt x="1594204" y="2147388"/>
                      <a:pt x="1546294" y="2131960"/>
                    </a:cubicBezTo>
                    <a:cubicBezTo>
                      <a:pt x="1521121" y="2123840"/>
                      <a:pt x="1495136" y="2117614"/>
                      <a:pt x="1471588" y="2105975"/>
                    </a:cubicBezTo>
                    <a:cubicBezTo>
                      <a:pt x="1451287" y="2096231"/>
                      <a:pt x="1428550" y="2090546"/>
                      <a:pt x="1412310" y="2073223"/>
                    </a:cubicBezTo>
                    <a:cubicBezTo>
                      <a:pt x="1406625" y="2066998"/>
                      <a:pt x="1400670" y="2060772"/>
                      <a:pt x="1397964" y="2052652"/>
                    </a:cubicBezTo>
                    <a:cubicBezTo>
                      <a:pt x="1394986" y="2043990"/>
                      <a:pt x="1396610" y="2036682"/>
                      <a:pt x="1405813" y="2032622"/>
                    </a:cubicBezTo>
                    <a:cubicBezTo>
                      <a:pt x="1422866" y="2025043"/>
                      <a:pt x="1430986" y="2009344"/>
                      <a:pt x="1437482" y="1993644"/>
                    </a:cubicBezTo>
                    <a:cubicBezTo>
                      <a:pt x="1443708" y="1978757"/>
                      <a:pt x="1449122" y="1963600"/>
                      <a:pt x="1459407" y="1950878"/>
                    </a:cubicBezTo>
                    <a:cubicBezTo>
                      <a:pt x="1468340" y="1939780"/>
                      <a:pt x="1474565" y="1926517"/>
                      <a:pt x="1481061" y="1913795"/>
                    </a:cubicBezTo>
                    <a:cubicBezTo>
                      <a:pt x="1485663" y="1904592"/>
                      <a:pt x="1492700" y="1901073"/>
                      <a:pt x="1501633" y="1904863"/>
                    </a:cubicBezTo>
                    <a:cubicBezTo>
                      <a:pt x="1507588" y="1907299"/>
                      <a:pt x="1510565" y="1904863"/>
                      <a:pt x="1514084" y="1901344"/>
                    </a:cubicBezTo>
                    <a:cubicBezTo>
                      <a:pt x="1521121" y="1894306"/>
                      <a:pt x="1527076" y="1886998"/>
                      <a:pt x="1532219" y="1878066"/>
                    </a:cubicBezTo>
                    <a:cubicBezTo>
                      <a:pt x="1539527" y="1864803"/>
                      <a:pt x="1551437" y="1853976"/>
                      <a:pt x="1558475" y="1840171"/>
                    </a:cubicBezTo>
                    <a:cubicBezTo>
                      <a:pt x="1571467" y="1814728"/>
                      <a:pt x="1595016" y="1797946"/>
                      <a:pt x="1610174" y="1774126"/>
                    </a:cubicBezTo>
                    <a:cubicBezTo>
                      <a:pt x="1629392" y="1743811"/>
                      <a:pt x="1649422" y="1714036"/>
                      <a:pt x="1668369" y="1683720"/>
                    </a:cubicBezTo>
                    <a:cubicBezTo>
                      <a:pt x="1682986" y="1660442"/>
                      <a:pt x="1696519" y="1636352"/>
                      <a:pt x="1711407" y="1613345"/>
                    </a:cubicBezTo>
                    <a:cubicBezTo>
                      <a:pt x="1724940" y="1592232"/>
                      <a:pt x="1734685" y="1569225"/>
                      <a:pt x="1746594" y="1547300"/>
                    </a:cubicBezTo>
                    <a:cubicBezTo>
                      <a:pt x="1755256" y="1531601"/>
                      <a:pt x="1764459" y="1515901"/>
                      <a:pt x="1775557" y="1502097"/>
                    </a:cubicBezTo>
                    <a:cubicBezTo>
                      <a:pt x="1796669" y="1475300"/>
                      <a:pt x="1819406" y="1449586"/>
                      <a:pt x="1844309" y="1426037"/>
                    </a:cubicBezTo>
                    <a:cubicBezTo>
                      <a:pt x="1852699" y="1418187"/>
                      <a:pt x="1852158" y="1417917"/>
                      <a:pt x="1841060" y="1414668"/>
                    </a:cubicBezTo>
                    <a:cubicBezTo>
                      <a:pt x="1797752" y="1402217"/>
                      <a:pt x="1752820" y="1399511"/>
                      <a:pt x="1708700" y="1392744"/>
                    </a:cubicBezTo>
                    <a:cubicBezTo>
                      <a:pt x="1669452" y="1386789"/>
                      <a:pt x="1629933" y="1382458"/>
                      <a:pt x="1590685" y="1377315"/>
                    </a:cubicBezTo>
                    <a:cubicBezTo>
                      <a:pt x="1578505" y="1375691"/>
                      <a:pt x="1567136" y="1371360"/>
                      <a:pt x="1555497" y="1368383"/>
                    </a:cubicBezTo>
                    <a:cubicBezTo>
                      <a:pt x="1517332" y="1357827"/>
                      <a:pt x="1479437" y="1346458"/>
                      <a:pt x="1440460" y="1338067"/>
                    </a:cubicBezTo>
                    <a:cubicBezTo>
                      <a:pt x="1431257" y="1336172"/>
                      <a:pt x="1422054" y="1332654"/>
                      <a:pt x="1413122" y="1329406"/>
                    </a:cubicBezTo>
                    <a:cubicBezTo>
                      <a:pt x="1407708" y="1327511"/>
                      <a:pt x="1403377" y="1327782"/>
                      <a:pt x="1398505" y="1331030"/>
                    </a:cubicBezTo>
                    <a:cubicBezTo>
                      <a:pt x="1363588" y="1353766"/>
                      <a:pt x="1330295" y="1378127"/>
                      <a:pt x="1299438" y="1406007"/>
                    </a:cubicBezTo>
                    <a:cubicBezTo>
                      <a:pt x="1272911" y="1430097"/>
                      <a:pt x="1248280" y="1456353"/>
                      <a:pt x="1222024" y="1480713"/>
                    </a:cubicBezTo>
                    <a:cubicBezTo>
                      <a:pt x="1202265" y="1498578"/>
                      <a:pt x="1184130" y="1518337"/>
                      <a:pt x="1162476" y="1534578"/>
                    </a:cubicBezTo>
                    <a:cubicBezTo>
                      <a:pt x="1137303" y="1552984"/>
                      <a:pt x="1113213" y="1573285"/>
                      <a:pt x="1090746" y="1594668"/>
                    </a:cubicBezTo>
                    <a:cubicBezTo>
                      <a:pt x="1044731" y="1638518"/>
                      <a:pt x="995468" y="1677495"/>
                      <a:pt x="939168" y="1706999"/>
                    </a:cubicBezTo>
                    <a:cubicBezTo>
                      <a:pt x="919138" y="1717555"/>
                      <a:pt x="903168" y="1733525"/>
                      <a:pt x="886386" y="1748141"/>
                    </a:cubicBezTo>
                    <a:cubicBezTo>
                      <a:pt x="850657" y="1779269"/>
                      <a:pt x="814657" y="1809314"/>
                      <a:pt x="768642" y="1825284"/>
                    </a:cubicBezTo>
                    <a:cubicBezTo>
                      <a:pt x="748341" y="1832322"/>
                      <a:pt x="730747" y="1845855"/>
                      <a:pt x="711259" y="1855058"/>
                    </a:cubicBezTo>
                    <a:cubicBezTo>
                      <a:pt x="682026" y="1868863"/>
                      <a:pt x="657123" y="1888351"/>
                      <a:pt x="632221" y="1908111"/>
                    </a:cubicBezTo>
                    <a:cubicBezTo>
                      <a:pt x="617605" y="1919479"/>
                      <a:pt x="601093" y="1928953"/>
                      <a:pt x="586477" y="1940592"/>
                    </a:cubicBezTo>
                    <a:cubicBezTo>
                      <a:pt x="561033" y="1961163"/>
                      <a:pt x="533154" y="1978216"/>
                      <a:pt x="505815" y="1995539"/>
                    </a:cubicBezTo>
                    <a:cubicBezTo>
                      <a:pt x="475770" y="2014757"/>
                      <a:pt x="446808" y="2035329"/>
                      <a:pt x="418387" y="2056712"/>
                    </a:cubicBezTo>
                    <a:cubicBezTo>
                      <a:pt x="381034" y="2084321"/>
                      <a:pt x="347470" y="2115990"/>
                      <a:pt x="321214" y="2154697"/>
                    </a:cubicBezTo>
                    <a:cubicBezTo>
                      <a:pt x="313094" y="2166607"/>
                      <a:pt x="300372" y="2174185"/>
                      <a:pt x="290357" y="2183930"/>
                    </a:cubicBezTo>
                    <a:cubicBezTo>
                      <a:pt x="285215" y="2189073"/>
                      <a:pt x="281154" y="2195298"/>
                      <a:pt x="275741" y="2200170"/>
                    </a:cubicBezTo>
                    <a:cubicBezTo>
                      <a:pt x="261395" y="2213163"/>
                      <a:pt x="248403" y="2227509"/>
                      <a:pt x="237034" y="2243208"/>
                    </a:cubicBezTo>
                    <a:cubicBezTo>
                      <a:pt x="233786" y="2247809"/>
                      <a:pt x="232162" y="2251328"/>
                      <a:pt x="233786" y="2257283"/>
                    </a:cubicBezTo>
                    <a:cubicBezTo>
                      <a:pt x="237034" y="2268110"/>
                      <a:pt x="229997" y="2282456"/>
                      <a:pt x="219170" y="2286516"/>
                    </a:cubicBezTo>
                    <a:cubicBezTo>
                      <a:pt x="209967" y="2289764"/>
                      <a:pt x="205636" y="2296531"/>
                      <a:pt x="201034" y="2304381"/>
                    </a:cubicBezTo>
                    <a:cubicBezTo>
                      <a:pt x="193997" y="2316832"/>
                      <a:pt x="186147" y="2328741"/>
                      <a:pt x="177756" y="2340110"/>
                    </a:cubicBezTo>
                    <a:cubicBezTo>
                      <a:pt x="173155" y="2346335"/>
                      <a:pt x="168012" y="2352020"/>
                      <a:pt x="165576" y="2359328"/>
                    </a:cubicBezTo>
                    <a:cubicBezTo>
                      <a:pt x="165034" y="2360952"/>
                      <a:pt x="163952" y="2363388"/>
                      <a:pt x="162869" y="2363929"/>
                    </a:cubicBezTo>
                    <a:cubicBezTo>
                      <a:pt x="147711" y="2369072"/>
                      <a:pt x="149335" y="2383147"/>
                      <a:pt x="148252" y="2394516"/>
                    </a:cubicBezTo>
                    <a:cubicBezTo>
                      <a:pt x="147170" y="2406155"/>
                      <a:pt x="143651" y="2415899"/>
                      <a:pt x="136884" y="2424831"/>
                    </a:cubicBezTo>
                    <a:cubicBezTo>
                      <a:pt x="118749" y="2448651"/>
                      <a:pt x="107922" y="2475448"/>
                      <a:pt x="101155" y="2504139"/>
                    </a:cubicBezTo>
                    <a:cubicBezTo>
                      <a:pt x="100613" y="2506576"/>
                      <a:pt x="99801" y="2509012"/>
                      <a:pt x="99260" y="2511718"/>
                    </a:cubicBezTo>
                    <a:cubicBezTo>
                      <a:pt x="95471" y="2528500"/>
                      <a:pt x="87892" y="2542575"/>
                      <a:pt x="70298" y="2548530"/>
                    </a:cubicBezTo>
                    <a:cubicBezTo>
                      <a:pt x="60553" y="2550154"/>
                      <a:pt x="52433" y="2550154"/>
                      <a:pt x="44313" y="2550154"/>
                    </a:cubicBezTo>
                    <a:close/>
                  </a:path>
                </a:pathLst>
              </a:custGeom>
              <a:solidFill>
                <a:schemeClr val="accent4">
                  <a:alpha val="70000"/>
                </a:schemeClr>
              </a:solidFill>
              <a:ln w="27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Graphic 5">
                <a:extLst>
                  <a:ext uri="{FF2B5EF4-FFF2-40B4-BE49-F238E27FC236}">
                    <a16:creationId xmlns="" xmlns:a16="http://schemas.microsoft.com/office/drawing/2014/main" id="{FB9C2AFD-A675-4E1D-B789-A9405B3A6088}"/>
                  </a:ext>
                </a:extLst>
              </p:cNvPr>
              <p:cNvSpPr/>
              <p:nvPr/>
            </p:nvSpPr>
            <p:spPr>
              <a:xfrm rot="701335" flipH="1">
                <a:off x="-2250537" y="-2030472"/>
                <a:ext cx="5850930" cy="6752271"/>
              </a:xfrm>
              <a:custGeom>
                <a:avLst/>
                <a:gdLst>
                  <a:gd name="connsiteX0" fmla="*/ 2470727 w 2731269"/>
                  <a:gd name="connsiteY0" fmla="*/ 3153005 h 3152023"/>
                  <a:gd name="connsiteX1" fmla="*/ 2458757 w 2731269"/>
                  <a:gd name="connsiteY1" fmla="*/ 3148290 h 3152023"/>
                  <a:gd name="connsiteX2" fmla="*/ 2389478 w 2731269"/>
                  <a:gd name="connsiteY2" fmla="*/ 3134870 h 3152023"/>
                  <a:gd name="connsiteX3" fmla="*/ 2298073 w 2731269"/>
                  <a:gd name="connsiteY3" fmla="*/ 3097872 h 3152023"/>
                  <a:gd name="connsiteX4" fmla="*/ 2280300 w 2731269"/>
                  <a:gd name="connsiteY4" fmla="*/ 3087353 h 3152023"/>
                  <a:gd name="connsiteX5" fmla="*/ 2140290 w 2731269"/>
                  <a:gd name="connsiteY5" fmla="*/ 3031857 h 3152023"/>
                  <a:gd name="connsiteX6" fmla="*/ 2095313 w 2731269"/>
                  <a:gd name="connsiteY6" fmla="*/ 2963666 h 3152023"/>
                  <a:gd name="connsiteX7" fmla="*/ 2100391 w 2731269"/>
                  <a:gd name="connsiteY7" fmla="*/ 2910347 h 3152023"/>
                  <a:gd name="connsiteX8" fmla="*/ 2130497 w 2731269"/>
                  <a:gd name="connsiteY8" fmla="*/ 2822569 h 3152023"/>
                  <a:gd name="connsiteX9" fmla="*/ 2153711 w 2731269"/>
                  <a:gd name="connsiteY9" fmla="*/ 2815677 h 3152023"/>
                  <a:gd name="connsiteX10" fmla="*/ 2166769 w 2731269"/>
                  <a:gd name="connsiteY10" fmla="*/ 2810237 h 3152023"/>
                  <a:gd name="connsiteX11" fmla="*/ 2193610 w 2731269"/>
                  <a:gd name="connsiteY11" fmla="*/ 2693078 h 3152023"/>
                  <a:gd name="connsiteX12" fmla="*/ 2203403 w 2731269"/>
                  <a:gd name="connsiteY12" fmla="*/ 2650640 h 3152023"/>
                  <a:gd name="connsiteX13" fmla="*/ 2214647 w 2731269"/>
                  <a:gd name="connsiteY13" fmla="*/ 2602036 h 3152023"/>
                  <a:gd name="connsiteX14" fmla="*/ 2260713 w 2731269"/>
                  <a:gd name="connsiteY14" fmla="*/ 2382954 h 3152023"/>
                  <a:gd name="connsiteX15" fmla="*/ 2263252 w 2731269"/>
                  <a:gd name="connsiteY15" fmla="*/ 2327096 h 3152023"/>
                  <a:gd name="connsiteX16" fmla="*/ 2285740 w 2731269"/>
                  <a:gd name="connsiteY16" fmla="*/ 2210663 h 3152023"/>
                  <a:gd name="connsiteX17" fmla="*/ 2294808 w 2731269"/>
                  <a:gd name="connsiteY17" fmla="*/ 2184184 h 3152023"/>
                  <a:gd name="connsiteX18" fmla="*/ 2307503 w 2731269"/>
                  <a:gd name="connsiteY18" fmla="*/ 2158794 h 3152023"/>
                  <a:gd name="connsiteX19" fmla="*/ 2315846 w 2731269"/>
                  <a:gd name="connsiteY19" fmla="*/ 2136306 h 3152023"/>
                  <a:gd name="connsiteX20" fmla="*/ 2323100 w 2731269"/>
                  <a:gd name="connsiteY20" fmla="*/ 2094230 h 3152023"/>
                  <a:gd name="connsiteX21" fmla="*/ 2308229 w 2731269"/>
                  <a:gd name="connsiteY21" fmla="*/ 2060860 h 3152023"/>
                  <a:gd name="connsiteX22" fmla="*/ 2161691 w 2731269"/>
                  <a:gd name="connsiteY22" fmla="*/ 2012619 h 3152023"/>
                  <a:gd name="connsiteX23" fmla="*/ 1957480 w 2731269"/>
                  <a:gd name="connsiteY23" fmla="*/ 1973445 h 3152023"/>
                  <a:gd name="connsiteX24" fmla="*/ 1934266 w 2731269"/>
                  <a:gd name="connsiteY24" fmla="*/ 1965828 h 3152023"/>
                  <a:gd name="connsiteX25" fmla="*/ 1849027 w 2731269"/>
                  <a:gd name="connsiteY25" fmla="*/ 1940438 h 3152023"/>
                  <a:gd name="connsiteX26" fmla="*/ 1767416 w 2731269"/>
                  <a:gd name="connsiteY26" fmla="*/ 1899088 h 3152023"/>
                  <a:gd name="connsiteX27" fmla="*/ 1747103 w 2731269"/>
                  <a:gd name="connsiteY27" fmla="*/ 1900539 h 3152023"/>
                  <a:gd name="connsiteX28" fmla="*/ 1654973 w 2731269"/>
                  <a:gd name="connsiteY28" fmla="*/ 1983239 h 3152023"/>
                  <a:gd name="connsiteX29" fmla="*/ 1482319 w 2731269"/>
                  <a:gd name="connsiteY29" fmla="*/ 2104024 h 3152023"/>
                  <a:gd name="connsiteX30" fmla="*/ 1425372 w 2731269"/>
                  <a:gd name="connsiteY30" fmla="*/ 2142109 h 3152023"/>
                  <a:gd name="connsiteX31" fmla="*/ 1380032 w 2731269"/>
                  <a:gd name="connsiteY31" fmla="*/ 2168588 h 3152023"/>
                  <a:gd name="connsiteX32" fmla="*/ 1265050 w 2731269"/>
                  <a:gd name="connsiteY32" fmla="*/ 2244396 h 3152023"/>
                  <a:gd name="connsiteX33" fmla="*/ 1251993 w 2731269"/>
                  <a:gd name="connsiteY33" fmla="*/ 2253464 h 3152023"/>
                  <a:gd name="connsiteX34" fmla="*/ 1223338 w 2731269"/>
                  <a:gd name="connsiteY34" fmla="*/ 2281030 h 3152023"/>
                  <a:gd name="connsiteX35" fmla="*/ 1177635 w 2731269"/>
                  <a:gd name="connsiteY35" fmla="*/ 2319116 h 3152023"/>
                  <a:gd name="connsiteX36" fmla="*/ 1125767 w 2731269"/>
                  <a:gd name="connsiteY36" fmla="*/ 2327458 h 3152023"/>
                  <a:gd name="connsiteX37" fmla="*/ 1082240 w 2731269"/>
                  <a:gd name="connsiteY37" fmla="*/ 2332174 h 3152023"/>
                  <a:gd name="connsiteX38" fmla="*/ 971249 w 2731269"/>
                  <a:gd name="connsiteY38" fmla="*/ 2360828 h 3152023"/>
                  <a:gd name="connsiteX39" fmla="*/ 934614 w 2731269"/>
                  <a:gd name="connsiteY39" fmla="*/ 2380778 h 3152023"/>
                  <a:gd name="connsiteX40" fmla="*/ 927360 w 2731269"/>
                  <a:gd name="connsiteY40" fmla="*/ 2385131 h 3152023"/>
                  <a:gd name="connsiteX41" fmla="*/ 640812 w 2731269"/>
                  <a:gd name="connsiteY41" fmla="*/ 2467830 h 3152023"/>
                  <a:gd name="connsiteX42" fmla="*/ 566455 w 2731269"/>
                  <a:gd name="connsiteY42" fmla="*/ 2482339 h 3152023"/>
                  <a:gd name="connsiteX43" fmla="*/ 471060 w 2731269"/>
                  <a:gd name="connsiteY43" fmla="*/ 2516797 h 3152023"/>
                  <a:gd name="connsiteX44" fmla="*/ 428985 w 2731269"/>
                  <a:gd name="connsiteY44" fmla="*/ 2531669 h 3152023"/>
                  <a:gd name="connsiteX45" fmla="*/ 370224 w 2731269"/>
                  <a:gd name="connsiteY45" fmla="*/ 2558147 h 3152023"/>
                  <a:gd name="connsiteX46" fmla="*/ 315454 w 2731269"/>
                  <a:gd name="connsiteY46" fmla="*/ 2578459 h 3152023"/>
                  <a:gd name="connsiteX47" fmla="*/ 307474 w 2731269"/>
                  <a:gd name="connsiteY47" fmla="*/ 2588978 h 3152023"/>
                  <a:gd name="connsiteX48" fmla="*/ 313640 w 2731269"/>
                  <a:gd name="connsiteY48" fmla="*/ 2612555 h 3152023"/>
                  <a:gd name="connsiteX49" fmla="*/ 309287 w 2731269"/>
                  <a:gd name="connsiteY49" fmla="*/ 2624162 h 3152023"/>
                  <a:gd name="connsiteX50" fmla="*/ 269026 w 2731269"/>
                  <a:gd name="connsiteY50" fmla="*/ 2679658 h 3152023"/>
                  <a:gd name="connsiteX51" fmla="*/ 280270 w 2731269"/>
                  <a:gd name="connsiteY51" fmla="*/ 2697794 h 3152023"/>
                  <a:gd name="connsiteX52" fmla="*/ 290789 w 2731269"/>
                  <a:gd name="connsiteY52" fmla="*/ 2690540 h 3152023"/>
                  <a:gd name="connsiteX53" fmla="*/ 295867 w 2731269"/>
                  <a:gd name="connsiteY53" fmla="*/ 2688000 h 3152023"/>
                  <a:gd name="connsiteX54" fmla="*/ 303121 w 2731269"/>
                  <a:gd name="connsiteY54" fmla="*/ 2694529 h 3152023"/>
                  <a:gd name="connsiteX55" fmla="*/ 283897 w 2731269"/>
                  <a:gd name="connsiteY55" fmla="*/ 2712665 h 3152023"/>
                  <a:gd name="connsiteX56" fmla="*/ 256331 w 2731269"/>
                  <a:gd name="connsiteY56" fmla="*/ 2687275 h 3152023"/>
                  <a:gd name="connsiteX57" fmla="*/ 253429 w 2731269"/>
                  <a:gd name="connsiteY57" fmla="*/ 2669502 h 3152023"/>
                  <a:gd name="connsiteX58" fmla="*/ 242185 w 2731269"/>
                  <a:gd name="connsiteY58" fmla="*/ 2723909 h 3152023"/>
                  <a:gd name="connsiteX59" fmla="*/ 231303 w 2731269"/>
                  <a:gd name="connsiteY59" fmla="*/ 2739869 h 3152023"/>
                  <a:gd name="connsiteX60" fmla="*/ 219696 w 2731269"/>
                  <a:gd name="connsiteY60" fmla="*/ 2754740 h 3152023"/>
                  <a:gd name="connsiteX61" fmla="*/ 205187 w 2731269"/>
                  <a:gd name="connsiteY61" fmla="*/ 2817854 h 3152023"/>
                  <a:gd name="connsiteX62" fmla="*/ 200472 w 2731269"/>
                  <a:gd name="connsiteY62" fmla="*/ 2824745 h 3152023"/>
                  <a:gd name="connsiteX63" fmla="*/ 212442 w 2731269"/>
                  <a:gd name="connsiteY63" fmla="*/ 2735516 h 3152023"/>
                  <a:gd name="connsiteX64" fmla="*/ 222235 w 2731269"/>
                  <a:gd name="connsiteY64" fmla="*/ 2726086 h 3152023"/>
                  <a:gd name="connsiteX65" fmla="*/ 229852 w 2731269"/>
                  <a:gd name="connsiteY65" fmla="*/ 2711940 h 3152023"/>
                  <a:gd name="connsiteX66" fmla="*/ 237469 w 2731269"/>
                  <a:gd name="connsiteY66" fmla="*/ 2670227 h 3152023"/>
                  <a:gd name="connsiteX67" fmla="*/ 248713 w 2731269"/>
                  <a:gd name="connsiteY67" fmla="*/ 2635043 h 3152023"/>
                  <a:gd name="connsiteX68" fmla="*/ 221147 w 2731269"/>
                  <a:gd name="connsiteY68" fmla="*/ 2661522 h 3152023"/>
                  <a:gd name="connsiteX69" fmla="*/ 212079 w 2731269"/>
                  <a:gd name="connsiteY69" fmla="*/ 2675668 h 3152023"/>
                  <a:gd name="connsiteX70" fmla="*/ 171454 w 2731269"/>
                  <a:gd name="connsiteY70" fmla="*/ 2711577 h 3152023"/>
                  <a:gd name="connsiteX71" fmla="*/ 166739 w 2731269"/>
                  <a:gd name="connsiteY71" fmla="*/ 2718469 h 3152023"/>
                  <a:gd name="connsiteX72" fmla="*/ 129379 w 2731269"/>
                  <a:gd name="connsiteY72" fmla="*/ 2778680 h 3152023"/>
                  <a:gd name="connsiteX73" fmla="*/ 85490 w 2731269"/>
                  <a:gd name="connsiteY73" fmla="*/ 2871899 h 3152023"/>
                  <a:gd name="connsiteX74" fmla="*/ 77148 w 2731269"/>
                  <a:gd name="connsiteY74" fmla="*/ 2905994 h 3152023"/>
                  <a:gd name="connsiteX75" fmla="*/ 41964 w 2731269"/>
                  <a:gd name="connsiteY75" fmla="*/ 2925218 h 3152023"/>
                  <a:gd name="connsiteX76" fmla="*/ 30357 w 2731269"/>
                  <a:gd name="connsiteY76" fmla="*/ 2917601 h 3152023"/>
                  <a:gd name="connsiteX77" fmla="*/ 16936 w 2731269"/>
                  <a:gd name="connsiteY77" fmla="*/ 2876251 h 3152023"/>
                  <a:gd name="connsiteX78" fmla="*/ 6780 w 2731269"/>
                  <a:gd name="connsiteY78" fmla="*/ 2696343 h 3152023"/>
                  <a:gd name="connsiteX79" fmla="*/ 47767 w 2731269"/>
                  <a:gd name="connsiteY79" fmla="*/ 2602399 h 3152023"/>
                  <a:gd name="connsiteX80" fmla="*/ 72795 w 2731269"/>
                  <a:gd name="connsiteY80" fmla="*/ 2500112 h 3152023"/>
                  <a:gd name="connsiteX81" fmla="*/ 80049 w 2731269"/>
                  <a:gd name="connsiteY81" fmla="*/ 2402541 h 3152023"/>
                  <a:gd name="connsiteX82" fmla="*/ 93107 w 2731269"/>
                  <a:gd name="connsiteY82" fmla="*/ 2383317 h 3152023"/>
                  <a:gd name="connsiteX83" fmla="*/ 133732 w 2731269"/>
                  <a:gd name="connsiteY83" fmla="*/ 2355750 h 3152023"/>
                  <a:gd name="connsiteX84" fmla="*/ 142074 w 2731269"/>
                  <a:gd name="connsiteY84" fmla="*/ 2352123 h 3152023"/>
                  <a:gd name="connsiteX85" fmla="*/ 197933 w 2731269"/>
                  <a:gd name="connsiteY85" fmla="*/ 2363730 h 3152023"/>
                  <a:gd name="connsiteX86" fmla="*/ 219333 w 2731269"/>
                  <a:gd name="connsiteY86" fmla="*/ 2371710 h 3152023"/>
                  <a:gd name="connsiteX87" fmla="*/ 269388 w 2731269"/>
                  <a:gd name="connsiteY87" fmla="*/ 2391659 h 3152023"/>
                  <a:gd name="connsiteX88" fmla="*/ 351725 w 2731269"/>
                  <a:gd name="connsiteY88" fmla="*/ 2384768 h 3152023"/>
                  <a:gd name="connsiteX89" fmla="*/ 454012 w 2731269"/>
                  <a:gd name="connsiteY89" fmla="*/ 2345232 h 3152023"/>
                  <a:gd name="connsiteX90" fmla="*/ 586767 w 2731269"/>
                  <a:gd name="connsiteY90" fmla="*/ 2277766 h 3152023"/>
                  <a:gd name="connsiteX91" fmla="*/ 681799 w 2731269"/>
                  <a:gd name="connsiteY91" fmla="*/ 2235691 h 3152023"/>
                  <a:gd name="connsiteX92" fmla="*/ 706101 w 2731269"/>
                  <a:gd name="connsiteY92" fmla="*/ 2220094 h 3152023"/>
                  <a:gd name="connsiteX93" fmla="*/ 773567 w 2731269"/>
                  <a:gd name="connsiteY93" fmla="*/ 2171489 h 3152023"/>
                  <a:gd name="connsiteX94" fmla="*/ 834141 w 2731269"/>
                  <a:gd name="connsiteY94" fmla="*/ 2142472 h 3152023"/>
                  <a:gd name="connsiteX95" fmla="*/ 879118 w 2731269"/>
                  <a:gd name="connsiteY95" fmla="*/ 2134855 h 3152023"/>
                  <a:gd name="connsiteX96" fmla="*/ 894715 w 2731269"/>
                  <a:gd name="connsiteY96" fmla="*/ 2132316 h 3152023"/>
                  <a:gd name="connsiteX97" fmla="*/ 1038351 w 2731269"/>
                  <a:gd name="connsiteY97" fmla="*/ 2088790 h 3152023"/>
                  <a:gd name="connsiteX98" fmla="*/ 1113797 w 2731269"/>
                  <a:gd name="connsiteY98" fmla="*/ 2040548 h 3152023"/>
                  <a:gd name="connsiteX99" fmla="*/ 1244738 w 2731269"/>
                  <a:gd name="connsiteY99" fmla="*/ 1851209 h 3152023"/>
                  <a:gd name="connsiteX100" fmla="*/ 1326713 w 2731269"/>
                  <a:gd name="connsiteY100" fmla="*/ 1749285 h 3152023"/>
                  <a:gd name="connsiteX101" fmla="*/ 1436979 w 2731269"/>
                  <a:gd name="connsiteY101" fmla="*/ 1660782 h 3152023"/>
                  <a:gd name="connsiteX102" fmla="*/ 1449312 w 2731269"/>
                  <a:gd name="connsiteY102" fmla="*/ 1644822 h 3152023"/>
                  <a:gd name="connsiteX103" fmla="*/ 1467085 w 2731269"/>
                  <a:gd name="connsiteY103" fmla="*/ 1606011 h 3152023"/>
                  <a:gd name="connsiteX104" fmla="*/ 1471437 w 2731269"/>
                  <a:gd name="connsiteY104" fmla="*/ 1569014 h 3152023"/>
                  <a:gd name="connsiteX105" fmla="*/ 1476515 w 2731269"/>
                  <a:gd name="connsiteY105" fmla="*/ 1533105 h 3152023"/>
                  <a:gd name="connsiteX106" fmla="*/ 1533825 w 2731269"/>
                  <a:gd name="connsiteY106" fmla="*/ 1408330 h 3152023"/>
                  <a:gd name="connsiteX107" fmla="*/ 1639013 w 2731269"/>
                  <a:gd name="connsiteY107" fmla="*/ 1296613 h 3152023"/>
                  <a:gd name="connsiteX108" fmla="*/ 1655336 w 2731269"/>
                  <a:gd name="connsiteY108" fmla="*/ 1272310 h 3152023"/>
                  <a:gd name="connsiteX109" fmla="*/ 1677099 w 2731269"/>
                  <a:gd name="connsiteY109" fmla="*/ 1209923 h 3152023"/>
                  <a:gd name="connsiteX110" fmla="*/ 1681814 w 2731269"/>
                  <a:gd name="connsiteY110" fmla="*/ 1113440 h 3152023"/>
                  <a:gd name="connsiteX111" fmla="*/ 1675648 w 2731269"/>
                  <a:gd name="connsiteY111" fmla="*/ 1066649 h 3152023"/>
                  <a:gd name="connsiteX112" fmla="*/ 1672021 w 2731269"/>
                  <a:gd name="connsiteY112" fmla="*/ 1052866 h 3152023"/>
                  <a:gd name="connsiteX113" fmla="*/ 1646993 w 2731269"/>
                  <a:gd name="connsiteY113" fmla="*/ 987214 h 3152023"/>
                  <a:gd name="connsiteX114" fmla="*/ 1593311 w 2731269"/>
                  <a:gd name="connsiteY114" fmla="*/ 804404 h 3152023"/>
                  <a:gd name="connsiteX115" fmla="*/ 1584243 w 2731269"/>
                  <a:gd name="connsiteY115" fmla="*/ 796061 h 3152023"/>
                  <a:gd name="connsiteX116" fmla="*/ 1516414 w 2731269"/>
                  <a:gd name="connsiteY116" fmla="*/ 787356 h 3152023"/>
                  <a:gd name="connsiteX117" fmla="*/ 1418843 w 2731269"/>
                  <a:gd name="connsiteY117" fmla="*/ 772847 h 3152023"/>
                  <a:gd name="connsiteX118" fmla="*/ 1383659 w 2731269"/>
                  <a:gd name="connsiteY118" fmla="*/ 771033 h 3152023"/>
                  <a:gd name="connsiteX119" fmla="*/ 1264325 w 2731269"/>
                  <a:gd name="connsiteY119" fmla="*/ 781552 h 3152023"/>
                  <a:gd name="connsiteX120" fmla="*/ 1223338 w 2731269"/>
                  <a:gd name="connsiteY120" fmla="*/ 833058 h 3152023"/>
                  <a:gd name="connsiteX121" fmla="*/ 1238209 w 2731269"/>
                  <a:gd name="connsiteY121" fmla="*/ 944413 h 3152023"/>
                  <a:gd name="connsiteX122" fmla="*/ 1279922 w 2731269"/>
                  <a:gd name="connsiteY122" fmla="*/ 1075717 h 3152023"/>
                  <a:gd name="connsiteX123" fmla="*/ 1298783 w 2731269"/>
                  <a:gd name="connsiteY123" fmla="*/ 1114165 h 3152023"/>
                  <a:gd name="connsiteX124" fmla="*/ 1332516 w 2731269"/>
                  <a:gd name="connsiteY124" fmla="*/ 1221530 h 3152023"/>
                  <a:gd name="connsiteX125" fmla="*/ 1346662 w 2731269"/>
                  <a:gd name="connsiteY125" fmla="*/ 1254537 h 3152023"/>
                  <a:gd name="connsiteX126" fmla="*/ 1361171 w 2731269"/>
                  <a:gd name="connsiteY126" fmla="*/ 1297701 h 3152023"/>
                  <a:gd name="connsiteX127" fmla="*/ 1366974 w 2731269"/>
                  <a:gd name="connsiteY127" fmla="*/ 1359726 h 3152023"/>
                  <a:gd name="connsiteX128" fmla="*/ 1366249 w 2731269"/>
                  <a:gd name="connsiteY128" fmla="*/ 1368068 h 3152023"/>
                  <a:gd name="connsiteX129" fmla="*/ 1381483 w 2731269"/>
                  <a:gd name="connsiteY129" fmla="*/ 1440974 h 3152023"/>
                  <a:gd name="connsiteX130" fmla="*/ 1391639 w 2731269"/>
                  <a:gd name="connsiteY130" fmla="*/ 1454758 h 3152023"/>
                  <a:gd name="connsiteX131" fmla="*/ 1391277 w 2731269"/>
                  <a:gd name="connsiteY131" fmla="*/ 1470355 h 3152023"/>
                  <a:gd name="connsiteX132" fmla="*/ 1374954 w 2731269"/>
                  <a:gd name="connsiteY132" fmla="*/ 1474345 h 3152023"/>
                  <a:gd name="connsiteX133" fmla="*/ 1335418 w 2731269"/>
                  <a:gd name="connsiteY133" fmla="*/ 1450042 h 3152023"/>
                  <a:gd name="connsiteX134" fmla="*/ 1331791 w 2731269"/>
                  <a:gd name="connsiteY134" fmla="*/ 1472531 h 3152023"/>
                  <a:gd name="connsiteX135" fmla="*/ 1324899 w 2731269"/>
                  <a:gd name="connsiteY135" fmla="*/ 1488853 h 3152023"/>
                  <a:gd name="connsiteX136" fmla="*/ 1298421 w 2731269"/>
                  <a:gd name="connsiteY136" fmla="*/ 1487765 h 3152023"/>
                  <a:gd name="connsiteX137" fmla="*/ 1287539 w 2731269"/>
                  <a:gd name="connsiteY137" fmla="*/ 1487765 h 3152023"/>
                  <a:gd name="connsiteX138" fmla="*/ 1269766 w 2731269"/>
                  <a:gd name="connsiteY138" fmla="*/ 1493569 h 3152023"/>
                  <a:gd name="connsiteX139" fmla="*/ 1255257 w 2731269"/>
                  <a:gd name="connsiteY139" fmla="*/ 1472531 h 3152023"/>
                  <a:gd name="connsiteX140" fmla="*/ 1244738 w 2731269"/>
                  <a:gd name="connsiteY140" fmla="*/ 1467453 h 3152023"/>
                  <a:gd name="connsiteX141" fmla="*/ 1228416 w 2731269"/>
                  <a:gd name="connsiteY141" fmla="*/ 1463826 h 3152023"/>
                  <a:gd name="connsiteX142" fmla="*/ 1225877 w 2731269"/>
                  <a:gd name="connsiteY142" fmla="*/ 1431544 h 3152023"/>
                  <a:gd name="connsiteX143" fmla="*/ 1231680 w 2731269"/>
                  <a:gd name="connsiteY143" fmla="*/ 1413771 h 3152023"/>
                  <a:gd name="connsiteX144" fmla="*/ 1228053 w 2731269"/>
                  <a:gd name="connsiteY144" fmla="*/ 1412682 h 3152023"/>
                  <a:gd name="connsiteX145" fmla="*/ 1194683 w 2731269"/>
                  <a:gd name="connsiteY145" fmla="*/ 1401438 h 3152023"/>
                  <a:gd name="connsiteX146" fmla="*/ 1190331 w 2731269"/>
                  <a:gd name="connsiteY146" fmla="*/ 1330345 h 3152023"/>
                  <a:gd name="connsiteX147" fmla="*/ 1211731 w 2731269"/>
                  <a:gd name="connsiteY147" fmla="*/ 1250185 h 3152023"/>
                  <a:gd name="connsiteX148" fmla="*/ 1207378 w 2731269"/>
                  <a:gd name="connsiteY148" fmla="*/ 1192875 h 3152023"/>
                  <a:gd name="connsiteX149" fmla="*/ 1104729 w 2731269"/>
                  <a:gd name="connsiteY149" fmla="*/ 985763 h 3152023"/>
                  <a:gd name="connsiteX150" fmla="*/ 1039077 w 2731269"/>
                  <a:gd name="connsiteY150" fmla="*/ 781552 h 3152023"/>
                  <a:gd name="connsiteX151" fmla="*/ 1026019 w 2731269"/>
                  <a:gd name="connsiteY151" fmla="*/ 734762 h 3152023"/>
                  <a:gd name="connsiteX152" fmla="*/ 1032911 w 2731269"/>
                  <a:gd name="connsiteY152" fmla="*/ 715175 h 3152023"/>
                  <a:gd name="connsiteX153" fmla="*/ 1190693 w 2731269"/>
                  <a:gd name="connsiteY153" fmla="*/ 611437 h 3152023"/>
                  <a:gd name="connsiteX154" fmla="*/ 1316194 w 2731269"/>
                  <a:gd name="connsiteY154" fmla="*/ 570450 h 3152023"/>
                  <a:gd name="connsiteX155" fmla="*/ 1387649 w 2731269"/>
                  <a:gd name="connsiteY155" fmla="*/ 562833 h 3152023"/>
                  <a:gd name="connsiteX156" fmla="*/ 1474702 w 2731269"/>
                  <a:gd name="connsiteY156" fmla="*/ 564284 h 3152023"/>
                  <a:gd name="connsiteX157" fmla="*/ 1518591 w 2731269"/>
                  <a:gd name="connsiteY157" fmla="*/ 550501 h 3152023"/>
                  <a:gd name="connsiteX158" fmla="*/ 1530198 w 2731269"/>
                  <a:gd name="connsiteY158" fmla="*/ 543609 h 3152023"/>
                  <a:gd name="connsiteX159" fmla="*/ 1632122 w 2731269"/>
                  <a:gd name="connsiteY159" fmla="*/ 519670 h 3152023"/>
                  <a:gd name="connsiteX160" fmla="*/ 1650620 w 2731269"/>
                  <a:gd name="connsiteY160" fmla="*/ 515317 h 3152023"/>
                  <a:gd name="connsiteX161" fmla="*/ 1683990 w 2731269"/>
                  <a:gd name="connsiteY161" fmla="*/ 497181 h 3152023"/>
                  <a:gd name="connsiteX162" fmla="*/ 1715910 w 2731269"/>
                  <a:gd name="connsiteY162" fmla="*/ 487388 h 3152023"/>
                  <a:gd name="connsiteX163" fmla="*/ 1756897 w 2731269"/>
                  <a:gd name="connsiteY163" fmla="*/ 466713 h 3152023"/>
                  <a:gd name="connsiteX164" fmla="*/ 1771043 w 2731269"/>
                  <a:gd name="connsiteY164" fmla="*/ 461997 h 3152023"/>
                  <a:gd name="connsiteX165" fmla="*/ 1799698 w 2731269"/>
                  <a:gd name="connsiteY165" fmla="*/ 456194 h 3152023"/>
                  <a:gd name="connsiteX166" fmla="*/ 1814206 w 2731269"/>
                  <a:gd name="connsiteY166" fmla="*/ 381111 h 3152023"/>
                  <a:gd name="connsiteX167" fmla="*/ 1789904 w 2731269"/>
                  <a:gd name="connsiteY167" fmla="*/ 364063 h 3152023"/>
                  <a:gd name="connsiteX168" fmla="*/ 1772494 w 2731269"/>
                  <a:gd name="connsiteY168" fmla="*/ 315822 h 3152023"/>
                  <a:gd name="connsiteX169" fmla="*/ 1762700 w 2731269"/>
                  <a:gd name="connsiteY169" fmla="*/ 291520 h 3152023"/>
                  <a:gd name="connsiteX170" fmla="*/ 1741663 w 2731269"/>
                  <a:gd name="connsiteY170" fmla="*/ 193948 h 3152023"/>
                  <a:gd name="connsiteX171" fmla="*/ 1723164 w 2731269"/>
                  <a:gd name="connsiteY171" fmla="*/ 191409 h 3152023"/>
                  <a:gd name="connsiteX172" fmla="*/ 1681451 w 2731269"/>
                  <a:gd name="connsiteY172" fmla="*/ 161667 h 3152023"/>
                  <a:gd name="connsiteX173" fmla="*/ 1693058 w 2731269"/>
                  <a:gd name="connsiteY173" fmla="*/ 62282 h 3152023"/>
                  <a:gd name="connsiteX174" fmla="*/ 1760887 w 2731269"/>
                  <a:gd name="connsiteY174" fmla="*/ 4247 h 3152023"/>
                  <a:gd name="connsiteX175" fmla="*/ 1796796 w 2731269"/>
                  <a:gd name="connsiteY175" fmla="*/ 6786 h 3152023"/>
                  <a:gd name="connsiteX176" fmla="*/ 1819647 w 2731269"/>
                  <a:gd name="connsiteY176" fmla="*/ 24196 h 3152023"/>
                  <a:gd name="connsiteX177" fmla="*/ 1844312 w 2731269"/>
                  <a:gd name="connsiteY177" fmla="*/ 23834 h 3152023"/>
                  <a:gd name="connsiteX178" fmla="*/ 1872604 w 2731269"/>
                  <a:gd name="connsiteY178" fmla="*/ 12227 h 3152023"/>
                  <a:gd name="connsiteX179" fmla="*/ 1983958 w 2731269"/>
                  <a:gd name="connsiteY179" fmla="*/ 12589 h 3152023"/>
                  <a:gd name="connsiteX180" fmla="*/ 2010800 w 2731269"/>
                  <a:gd name="connsiteY180" fmla="*/ 17305 h 3152023"/>
                  <a:gd name="connsiteX181" fmla="*/ 2038366 w 2731269"/>
                  <a:gd name="connsiteY181" fmla="*/ 30725 h 3152023"/>
                  <a:gd name="connsiteX182" fmla="*/ 2051787 w 2731269"/>
                  <a:gd name="connsiteY182" fmla="*/ 44508 h 3152023"/>
                  <a:gd name="connsiteX183" fmla="*/ 2160240 w 2731269"/>
                  <a:gd name="connsiteY183" fmla="*/ 146432 h 3152023"/>
                  <a:gd name="connsiteX184" fmla="*/ 2162416 w 2731269"/>
                  <a:gd name="connsiteY184" fmla="*/ 187420 h 3152023"/>
                  <a:gd name="connsiteX185" fmla="*/ 2154799 w 2731269"/>
                  <a:gd name="connsiteY185" fmla="*/ 260689 h 3152023"/>
                  <a:gd name="connsiteX186" fmla="*/ 2150084 w 2731269"/>
                  <a:gd name="connsiteY186" fmla="*/ 290794 h 3152023"/>
                  <a:gd name="connsiteX187" fmla="*/ 2174386 w 2731269"/>
                  <a:gd name="connsiteY187" fmla="*/ 337222 h 3152023"/>
                  <a:gd name="connsiteX188" fmla="*/ 2157338 w 2731269"/>
                  <a:gd name="connsiteY188" fmla="*/ 358985 h 3152023"/>
                  <a:gd name="connsiteX189" fmla="*/ 2153348 w 2731269"/>
                  <a:gd name="connsiteY189" fmla="*/ 385827 h 3152023"/>
                  <a:gd name="connsiteX190" fmla="*/ 2148995 w 2731269"/>
                  <a:gd name="connsiteY190" fmla="*/ 393806 h 3152023"/>
                  <a:gd name="connsiteX191" fmla="*/ 2138114 w 2731269"/>
                  <a:gd name="connsiteY191" fmla="*/ 401423 h 3152023"/>
                  <a:gd name="connsiteX192" fmla="*/ 2148270 w 2731269"/>
                  <a:gd name="connsiteY192" fmla="*/ 413393 h 3152023"/>
                  <a:gd name="connsiteX193" fmla="*/ 2138114 w 2731269"/>
                  <a:gd name="connsiteY193" fmla="*/ 469977 h 3152023"/>
                  <a:gd name="connsiteX194" fmla="*/ 2075001 w 2731269"/>
                  <a:gd name="connsiteY194" fmla="*/ 496456 h 3152023"/>
                  <a:gd name="connsiteX195" fmla="*/ 2179464 w 2731269"/>
                  <a:gd name="connsiteY195" fmla="*/ 522209 h 3152023"/>
                  <a:gd name="connsiteX196" fmla="*/ 2211746 w 2731269"/>
                  <a:gd name="connsiteY196" fmla="*/ 536717 h 3152023"/>
                  <a:gd name="connsiteX197" fmla="*/ 2267967 w 2731269"/>
                  <a:gd name="connsiteY197" fmla="*/ 615065 h 3152023"/>
                  <a:gd name="connsiteX198" fmla="*/ 2279574 w 2731269"/>
                  <a:gd name="connsiteY198" fmla="*/ 650611 h 3152023"/>
                  <a:gd name="connsiteX199" fmla="*/ 2292269 w 2731269"/>
                  <a:gd name="connsiteY199" fmla="*/ 686157 h 3152023"/>
                  <a:gd name="connsiteX200" fmla="*/ 2308954 w 2731269"/>
                  <a:gd name="connsiteY200" fmla="*/ 729321 h 3152023"/>
                  <a:gd name="connsiteX201" fmla="*/ 2304602 w 2731269"/>
                  <a:gd name="connsiteY201" fmla="*/ 761240 h 3152023"/>
                  <a:gd name="connsiteX202" fmla="*/ 2303513 w 2731269"/>
                  <a:gd name="connsiteY202" fmla="*/ 775386 h 3152023"/>
                  <a:gd name="connsiteX203" fmla="*/ 2338334 w 2731269"/>
                  <a:gd name="connsiteY203" fmla="*/ 866428 h 3152023"/>
                  <a:gd name="connsiteX204" fmla="*/ 2404712 w 2731269"/>
                  <a:gd name="connsiteY204" fmla="*/ 994468 h 3152023"/>
                  <a:gd name="connsiteX205" fmla="*/ 2415956 w 2731269"/>
                  <a:gd name="connsiteY205" fmla="*/ 998095 h 3152023"/>
                  <a:gd name="connsiteX206" fmla="*/ 2425750 w 2731269"/>
                  <a:gd name="connsiteY206" fmla="*/ 989027 h 3152023"/>
                  <a:gd name="connsiteX207" fmla="*/ 2503734 w 2731269"/>
                  <a:gd name="connsiteY207" fmla="*/ 859537 h 3152023"/>
                  <a:gd name="connsiteX208" fmla="*/ 2531301 w 2731269"/>
                  <a:gd name="connsiteY208" fmla="*/ 738026 h 3152023"/>
                  <a:gd name="connsiteX209" fmla="*/ 2532751 w 2731269"/>
                  <a:gd name="connsiteY209" fmla="*/ 687971 h 3152023"/>
                  <a:gd name="connsiteX210" fmla="*/ 2537467 w 2731269"/>
                  <a:gd name="connsiteY210" fmla="*/ 678540 h 3152023"/>
                  <a:gd name="connsiteX211" fmla="*/ 2586797 w 2731269"/>
                  <a:gd name="connsiteY211" fmla="*/ 626672 h 3152023"/>
                  <a:gd name="connsiteX212" fmla="*/ 2603844 w 2731269"/>
                  <a:gd name="connsiteY212" fmla="*/ 625583 h 3152023"/>
                  <a:gd name="connsiteX213" fmla="*/ 2622343 w 2731269"/>
                  <a:gd name="connsiteY213" fmla="*/ 625221 h 3152023"/>
                  <a:gd name="connsiteX214" fmla="*/ 2655350 w 2731269"/>
                  <a:gd name="connsiteY214" fmla="*/ 602369 h 3152023"/>
                  <a:gd name="connsiteX215" fmla="*/ 2692710 w 2731269"/>
                  <a:gd name="connsiteY215" fmla="*/ 613614 h 3152023"/>
                  <a:gd name="connsiteX216" fmla="*/ 2690897 w 2731269"/>
                  <a:gd name="connsiteY216" fmla="*/ 634289 h 3152023"/>
                  <a:gd name="connsiteX217" fmla="*/ 2693073 w 2731269"/>
                  <a:gd name="connsiteY217" fmla="*/ 643357 h 3152023"/>
                  <a:gd name="connsiteX218" fmla="*/ 2706494 w 2731269"/>
                  <a:gd name="connsiteY218" fmla="*/ 651699 h 3152023"/>
                  <a:gd name="connsiteX219" fmla="*/ 2713748 w 2731269"/>
                  <a:gd name="connsiteY219" fmla="*/ 672737 h 3152023"/>
                  <a:gd name="connsiteX220" fmla="*/ 2716650 w 2731269"/>
                  <a:gd name="connsiteY220" fmla="*/ 685069 h 3152023"/>
                  <a:gd name="connsiteX221" fmla="*/ 2724267 w 2731269"/>
                  <a:gd name="connsiteY221" fmla="*/ 704293 h 3152023"/>
                  <a:gd name="connsiteX222" fmla="*/ 2734060 w 2731269"/>
                  <a:gd name="connsiteY222" fmla="*/ 735487 h 3152023"/>
                  <a:gd name="connsiteX223" fmla="*/ 2734060 w 2731269"/>
                  <a:gd name="connsiteY223" fmla="*/ 740565 h 3152023"/>
                  <a:gd name="connsiteX224" fmla="*/ 2712297 w 2731269"/>
                  <a:gd name="connsiteY224" fmla="*/ 779376 h 3152023"/>
                  <a:gd name="connsiteX225" fmla="*/ 2690897 w 2731269"/>
                  <a:gd name="connsiteY225" fmla="*/ 802953 h 3152023"/>
                  <a:gd name="connsiteX226" fmla="*/ 2662967 w 2731269"/>
                  <a:gd name="connsiteY226" fmla="*/ 822539 h 3152023"/>
                  <a:gd name="connsiteX227" fmla="*/ 2633950 w 2731269"/>
                  <a:gd name="connsiteY227" fmla="*/ 849018 h 3152023"/>
                  <a:gd name="connsiteX228" fmla="*/ 2602756 w 2731269"/>
                  <a:gd name="connsiteY228" fmla="*/ 938972 h 3152023"/>
                  <a:gd name="connsiteX229" fmla="*/ 2582444 w 2731269"/>
                  <a:gd name="connsiteY229" fmla="*/ 1036181 h 3152023"/>
                  <a:gd name="connsiteX230" fmla="*/ 2497568 w 2731269"/>
                  <a:gd name="connsiteY230" fmla="*/ 1185621 h 3152023"/>
                  <a:gd name="connsiteX231" fmla="*/ 2451865 w 2731269"/>
                  <a:gd name="connsiteY231" fmla="*/ 1241479 h 3152023"/>
                  <a:gd name="connsiteX232" fmla="*/ 2406888 w 2731269"/>
                  <a:gd name="connsiteY232" fmla="*/ 1251998 h 3152023"/>
                  <a:gd name="connsiteX233" fmla="*/ 2343050 w 2731269"/>
                  <a:gd name="connsiteY233" fmla="*/ 1226971 h 3152023"/>
                  <a:gd name="connsiteX234" fmla="*/ 2314758 w 2731269"/>
                  <a:gd name="connsiteY234" fmla="*/ 1199041 h 3152023"/>
                  <a:gd name="connsiteX235" fmla="*/ 2197600 w 2731269"/>
                  <a:gd name="connsiteY235" fmla="*/ 1009339 h 3152023"/>
                  <a:gd name="connsiteX236" fmla="*/ 2182366 w 2731269"/>
                  <a:gd name="connsiteY236" fmla="*/ 1010065 h 3152023"/>
                  <a:gd name="connsiteX237" fmla="*/ 2152260 w 2731269"/>
                  <a:gd name="connsiteY237" fmla="*/ 1058669 h 3152023"/>
                  <a:gd name="connsiteX238" fmla="*/ 2144280 w 2731269"/>
                  <a:gd name="connsiteY238" fmla="*/ 1081520 h 3152023"/>
                  <a:gd name="connsiteX239" fmla="*/ 2109822 w 2731269"/>
                  <a:gd name="connsiteY239" fmla="*/ 1210285 h 3152023"/>
                  <a:gd name="connsiteX240" fmla="*/ 2079353 w 2731269"/>
                  <a:gd name="connsiteY240" fmla="*/ 1259978 h 3152023"/>
                  <a:gd name="connsiteX241" fmla="*/ 2048885 w 2731269"/>
                  <a:gd name="connsiteY241" fmla="*/ 1330345 h 3152023"/>
                  <a:gd name="connsiteX242" fmla="*/ 2034376 w 2731269"/>
                  <a:gd name="connsiteY242" fmla="*/ 1435896 h 3152023"/>
                  <a:gd name="connsiteX243" fmla="*/ 2025308 w 2731269"/>
                  <a:gd name="connsiteY243" fmla="*/ 1455846 h 3152023"/>
                  <a:gd name="connsiteX244" fmla="*/ 2017329 w 2731269"/>
                  <a:gd name="connsiteY244" fmla="*/ 1477609 h 3152023"/>
                  <a:gd name="connsiteX245" fmla="*/ 2000281 w 2731269"/>
                  <a:gd name="connsiteY245" fmla="*/ 1514606 h 3152023"/>
                  <a:gd name="connsiteX246" fmla="*/ 1987948 w 2731269"/>
                  <a:gd name="connsiteY246" fmla="*/ 1531291 h 3152023"/>
                  <a:gd name="connsiteX247" fmla="*/ 1994840 w 2731269"/>
                  <a:gd name="connsiteY247" fmla="*/ 1548339 h 3152023"/>
                  <a:gd name="connsiteX248" fmla="*/ 2098577 w 2731269"/>
                  <a:gd name="connsiteY248" fmla="*/ 1604198 h 3152023"/>
                  <a:gd name="connsiteX249" fmla="*/ 2209569 w 2731269"/>
                  <a:gd name="connsiteY249" fmla="*/ 1663321 h 3152023"/>
                  <a:gd name="connsiteX250" fmla="*/ 2395644 w 2731269"/>
                  <a:gd name="connsiteY250" fmla="*/ 1763794 h 3152023"/>
                  <a:gd name="connsiteX251" fmla="*/ 2505910 w 2731269"/>
                  <a:gd name="connsiteY251" fmla="*/ 1839239 h 3152023"/>
                  <a:gd name="connsiteX252" fmla="*/ 2552701 w 2731269"/>
                  <a:gd name="connsiteY252" fmla="*/ 1887481 h 3152023"/>
                  <a:gd name="connsiteX253" fmla="*/ 2604933 w 2731269"/>
                  <a:gd name="connsiteY253" fmla="*/ 1961113 h 3152023"/>
                  <a:gd name="connsiteX254" fmla="*/ 2600943 w 2731269"/>
                  <a:gd name="connsiteY254" fmla="*/ 2035833 h 3152023"/>
                  <a:gd name="connsiteX255" fmla="*/ 2552701 w 2731269"/>
                  <a:gd name="connsiteY255" fmla="*/ 2148638 h 3152023"/>
                  <a:gd name="connsiteX256" fmla="*/ 2525497 w 2731269"/>
                  <a:gd name="connsiteY256" fmla="*/ 2216829 h 3152023"/>
                  <a:gd name="connsiteX257" fmla="*/ 2522595 w 2731269"/>
                  <a:gd name="connsiteY257" fmla="*/ 2236779 h 3152023"/>
                  <a:gd name="connsiteX258" fmla="*/ 2520056 w 2731269"/>
                  <a:gd name="connsiteY258" fmla="*/ 2264345 h 3152023"/>
                  <a:gd name="connsiteX259" fmla="*/ 2485235 w 2731269"/>
                  <a:gd name="connsiteY259" fmla="*/ 2358289 h 3152023"/>
                  <a:gd name="connsiteX260" fmla="*/ 2467462 w 2731269"/>
                  <a:gd name="connsiteY260" fmla="*/ 2415599 h 3152023"/>
                  <a:gd name="connsiteX261" fmla="*/ 2462747 w 2731269"/>
                  <a:gd name="connsiteY261" fmla="*/ 2429382 h 3152023"/>
                  <a:gd name="connsiteX262" fmla="*/ 2394918 w 2731269"/>
                  <a:gd name="connsiteY262" fmla="*/ 2602399 h 3152023"/>
                  <a:gd name="connsiteX263" fmla="*/ 2366989 w 2731269"/>
                  <a:gd name="connsiteY263" fmla="*/ 2686187 h 3152023"/>
                  <a:gd name="connsiteX264" fmla="*/ 2343050 w 2731269"/>
                  <a:gd name="connsiteY264" fmla="*/ 2810962 h 3152023"/>
                  <a:gd name="connsiteX265" fmla="*/ 2348491 w 2731269"/>
                  <a:gd name="connsiteY265" fmla="*/ 2831637 h 3152023"/>
                  <a:gd name="connsiteX266" fmla="*/ 2380410 w 2731269"/>
                  <a:gd name="connsiteY266" fmla="*/ 2866821 h 3152023"/>
                  <a:gd name="connsiteX267" fmla="*/ 2394193 w 2731269"/>
                  <a:gd name="connsiteY267" fmla="*/ 2900916 h 3152023"/>
                  <a:gd name="connsiteX268" fmla="*/ 2396732 w 2731269"/>
                  <a:gd name="connsiteY268" fmla="*/ 2925218 h 3152023"/>
                  <a:gd name="connsiteX269" fmla="*/ 2412329 w 2731269"/>
                  <a:gd name="connsiteY269" fmla="*/ 2947344 h 3152023"/>
                  <a:gd name="connsiteX270" fmla="*/ 2422122 w 2731269"/>
                  <a:gd name="connsiteY270" fmla="*/ 2960402 h 3152023"/>
                  <a:gd name="connsiteX271" fmla="*/ 2439533 w 2731269"/>
                  <a:gd name="connsiteY271" fmla="*/ 2980714 h 3152023"/>
                  <a:gd name="connsiteX272" fmla="*/ 2466374 w 2731269"/>
                  <a:gd name="connsiteY272" fmla="*/ 3005016 h 3152023"/>
                  <a:gd name="connsiteX273" fmla="*/ 2520419 w 2731269"/>
                  <a:gd name="connsiteY273" fmla="*/ 3044553 h 3152023"/>
                  <a:gd name="connsiteX274" fmla="*/ 2571200 w 2731269"/>
                  <a:gd name="connsiteY274" fmla="*/ 3052895 h 3152023"/>
                  <a:gd name="connsiteX275" fmla="*/ 2606383 w 2731269"/>
                  <a:gd name="connsiteY275" fmla="*/ 3104039 h 3152023"/>
                  <a:gd name="connsiteX276" fmla="*/ 2575190 w 2731269"/>
                  <a:gd name="connsiteY276" fmla="*/ 3150104 h 3152023"/>
                  <a:gd name="connsiteX277" fmla="*/ 2545084 w 2731269"/>
                  <a:gd name="connsiteY277" fmla="*/ 3152643 h 3152023"/>
                  <a:gd name="connsiteX278" fmla="*/ 2491402 w 2731269"/>
                  <a:gd name="connsiteY278" fmla="*/ 3155182 h 3152023"/>
                  <a:gd name="connsiteX279" fmla="*/ 2470727 w 2731269"/>
                  <a:gd name="connsiteY279" fmla="*/ 3153005 h 315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2731269" h="3152023">
                    <a:moveTo>
                      <a:pt x="2470727" y="3153005"/>
                    </a:moveTo>
                    <a:cubicBezTo>
                      <a:pt x="2467825" y="3148653"/>
                      <a:pt x="2463110" y="3149015"/>
                      <a:pt x="2458757" y="3148290"/>
                    </a:cubicBezTo>
                    <a:cubicBezTo>
                      <a:pt x="2435906" y="3143575"/>
                      <a:pt x="2412692" y="3139585"/>
                      <a:pt x="2389478" y="3134870"/>
                    </a:cubicBezTo>
                    <a:cubicBezTo>
                      <a:pt x="2356833" y="3128340"/>
                      <a:pt x="2326727" y="3114920"/>
                      <a:pt x="2298073" y="3097872"/>
                    </a:cubicBezTo>
                    <a:cubicBezTo>
                      <a:pt x="2292269" y="3094245"/>
                      <a:pt x="2286466" y="3090618"/>
                      <a:pt x="2280300" y="3087353"/>
                    </a:cubicBezTo>
                    <a:cubicBezTo>
                      <a:pt x="2235685" y="3063414"/>
                      <a:pt x="2189620" y="3043827"/>
                      <a:pt x="2140290" y="3031857"/>
                    </a:cubicBezTo>
                    <a:cubicBezTo>
                      <a:pt x="2106920" y="3023878"/>
                      <a:pt x="2088784" y="2997399"/>
                      <a:pt x="2095313" y="2963666"/>
                    </a:cubicBezTo>
                    <a:cubicBezTo>
                      <a:pt x="2097852" y="2950971"/>
                      <a:pt x="2100754" y="2923767"/>
                      <a:pt x="2100391" y="2910347"/>
                    </a:cubicBezTo>
                    <a:cubicBezTo>
                      <a:pt x="2099303" y="2877339"/>
                      <a:pt x="2113086" y="2849410"/>
                      <a:pt x="2130497" y="2822569"/>
                    </a:cubicBezTo>
                    <a:cubicBezTo>
                      <a:pt x="2135575" y="2814952"/>
                      <a:pt x="2144280" y="2811687"/>
                      <a:pt x="2153711" y="2815677"/>
                    </a:cubicBezTo>
                    <a:cubicBezTo>
                      <a:pt x="2160240" y="2818579"/>
                      <a:pt x="2164955" y="2817491"/>
                      <a:pt x="2166769" y="2810237"/>
                    </a:cubicBezTo>
                    <a:cubicBezTo>
                      <a:pt x="2175837" y="2771063"/>
                      <a:pt x="2193610" y="2734428"/>
                      <a:pt x="2193610" y="2693078"/>
                    </a:cubicBezTo>
                    <a:cubicBezTo>
                      <a:pt x="2193610" y="2678932"/>
                      <a:pt x="2197237" y="2664786"/>
                      <a:pt x="2203403" y="2650640"/>
                    </a:cubicBezTo>
                    <a:cubicBezTo>
                      <a:pt x="2209932" y="2635769"/>
                      <a:pt x="2211020" y="2618358"/>
                      <a:pt x="2214647" y="2602036"/>
                    </a:cubicBezTo>
                    <a:cubicBezTo>
                      <a:pt x="2230244" y="2529130"/>
                      <a:pt x="2245841" y="2456223"/>
                      <a:pt x="2260713" y="2382954"/>
                    </a:cubicBezTo>
                    <a:cubicBezTo>
                      <a:pt x="2264340" y="2364818"/>
                      <a:pt x="2264340" y="2345957"/>
                      <a:pt x="2263252" y="2327096"/>
                    </a:cubicBezTo>
                    <a:cubicBezTo>
                      <a:pt x="2261076" y="2286834"/>
                      <a:pt x="2269418" y="2247660"/>
                      <a:pt x="2285740" y="2210663"/>
                    </a:cubicBezTo>
                    <a:cubicBezTo>
                      <a:pt x="2289730" y="2201958"/>
                      <a:pt x="2294083" y="2193978"/>
                      <a:pt x="2294808" y="2184184"/>
                    </a:cubicBezTo>
                    <a:cubicBezTo>
                      <a:pt x="2295534" y="2174028"/>
                      <a:pt x="2298798" y="2165323"/>
                      <a:pt x="2307503" y="2158794"/>
                    </a:cubicBezTo>
                    <a:cubicBezTo>
                      <a:pt x="2314758" y="2153353"/>
                      <a:pt x="2314395" y="2144285"/>
                      <a:pt x="2315846" y="2136306"/>
                    </a:cubicBezTo>
                    <a:cubicBezTo>
                      <a:pt x="2318748" y="2122160"/>
                      <a:pt x="2320561" y="2108376"/>
                      <a:pt x="2323100" y="2094230"/>
                    </a:cubicBezTo>
                    <a:cubicBezTo>
                      <a:pt x="2326365" y="2077182"/>
                      <a:pt x="2322738" y="2069203"/>
                      <a:pt x="2308229" y="2060860"/>
                    </a:cubicBezTo>
                    <a:cubicBezTo>
                      <a:pt x="2262889" y="2034382"/>
                      <a:pt x="2212471" y="2022412"/>
                      <a:pt x="2161691" y="2012619"/>
                    </a:cubicBezTo>
                    <a:cubicBezTo>
                      <a:pt x="2093862" y="1999561"/>
                      <a:pt x="2024583" y="1991944"/>
                      <a:pt x="1957480" y="1973445"/>
                    </a:cubicBezTo>
                    <a:cubicBezTo>
                      <a:pt x="1949500" y="1971269"/>
                      <a:pt x="1941520" y="1969455"/>
                      <a:pt x="1934266" y="1965828"/>
                    </a:cubicBezTo>
                    <a:cubicBezTo>
                      <a:pt x="1907062" y="1953133"/>
                      <a:pt x="1876957" y="1950594"/>
                      <a:pt x="1849027" y="1940438"/>
                    </a:cubicBezTo>
                    <a:cubicBezTo>
                      <a:pt x="1820372" y="1929556"/>
                      <a:pt x="1793894" y="1913959"/>
                      <a:pt x="1767416" y="1899088"/>
                    </a:cubicBezTo>
                    <a:cubicBezTo>
                      <a:pt x="1759436" y="1894735"/>
                      <a:pt x="1754358" y="1894373"/>
                      <a:pt x="1747103" y="1900539"/>
                    </a:cubicBezTo>
                    <a:cubicBezTo>
                      <a:pt x="1714821" y="1926292"/>
                      <a:pt x="1686892" y="1956760"/>
                      <a:pt x="1654973" y="1983239"/>
                    </a:cubicBezTo>
                    <a:cubicBezTo>
                      <a:pt x="1600565" y="2028216"/>
                      <a:pt x="1541079" y="2065575"/>
                      <a:pt x="1482319" y="2104024"/>
                    </a:cubicBezTo>
                    <a:cubicBezTo>
                      <a:pt x="1463095" y="2116356"/>
                      <a:pt x="1444233" y="2129051"/>
                      <a:pt x="1425372" y="2142109"/>
                    </a:cubicBezTo>
                    <a:cubicBezTo>
                      <a:pt x="1410863" y="2151903"/>
                      <a:pt x="1395992" y="2160608"/>
                      <a:pt x="1380032" y="2168588"/>
                    </a:cubicBezTo>
                    <a:cubicBezTo>
                      <a:pt x="1339045" y="2189625"/>
                      <a:pt x="1299509" y="2213202"/>
                      <a:pt x="1265050" y="2244396"/>
                    </a:cubicBezTo>
                    <a:cubicBezTo>
                      <a:pt x="1261061" y="2248023"/>
                      <a:pt x="1256708" y="2251287"/>
                      <a:pt x="1251993" y="2253464"/>
                    </a:cubicBezTo>
                    <a:cubicBezTo>
                      <a:pt x="1239660" y="2259630"/>
                      <a:pt x="1229867" y="2268698"/>
                      <a:pt x="1223338" y="2281030"/>
                    </a:cubicBezTo>
                    <a:cubicBezTo>
                      <a:pt x="1213545" y="2300254"/>
                      <a:pt x="1197585" y="2312224"/>
                      <a:pt x="1177635" y="2319116"/>
                    </a:cubicBezTo>
                    <a:cubicBezTo>
                      <a:pt x="1160950" y="2324919"/>
                      <a:pt x="1144991" y="2332174"/>
                      <a:pt x="1125767" y="2327458"/>
                    </a:cubicBezTo>
                    <a:cubicBezTo>
                      <a:pt x="1111621" y="2323831"/>
                      <a:pt x="1096386" y="2327458"/>
                      <a:pt x="1082240" y="2332174"/>
                    </a:cubicBezTo>
                    <a:cubicBezTo>
                      <a:pt x="1045969" y="2344869"/>
                      <a:pt x="1008609" y="2352849"/>
                      <a:pt x="971249" y="2360828"/>
                    </a:cubicBezTo>
                    <a:cubicBezTo>
                      <a:pt x="957465" y="2363730"/>
                      <a:pt x="943319" y="2367357"/>
                      <a:pt x="934614" y="2380778"/>
                    </a:cubicBezTo>
                    <a:cubicBezTo>
                      <a:pt x="933163" y="2382954"/>
                      <a:pt x="929899" y="2384042"/>
                      <a:pt x="927360" y="2385131"/>
                    </a:cubicBezTo>
                    <a:cubicBezTo>
                      <a:pt x="832327" y="2413785"/>
                      <a:pt x="737658" y="2444254"/>
                      <a:pt x="640812" y="2467830"/>
                    </a:cubicBezTo>
                    <a:cubicBezTo>
                      <a:pt x="616147" y="2473634"/>
                      <a:pt x="591120" y="2476898"/>
                      <a:pt x="566455" y="2482339"/>
                    </a:cubicBezTo>
                    <a:cubicBezTo>
                      <a:pt x="533447" y="2489593"/>
                      <a:pt x="502616" y="2504465"/>
                      <a:pt x="471060" y="2516797"/>
                    </a:cubicBezTo>
                    <a:cubicBezTo>
                      <a:pt x="457277" y="2522238"/>
                      <a:pt x="444219" y="2528767"/>
                      <a:pt x="428985" y="2531669"/>
                    </a:cubicBezTo>
                    <a:cubicBezTo>
                      <a:pt x="407584" y="2535659"/>
                      <a:pt x="389448" y="2548354"/>
                      <a:pt x="370224" y="2558147"/>
                    </a:cubicBezTo>
                    <a:cubicBezTo>
                      <a:pt x="352814" y="2566852"/>
                      <a:pt x="335040" y="2575195"/>
                      <a:pt x="315454" y="2578459"/>
                    </a:cubicBezTo>
                    <a:cubicBezTo>
                      <a:pt x="308199" y="2579548"/>
                      <a:pt x="307111" y="2583175"/>
                      <a:pt x="307474" y="2588978"/>
                    </a:cubicBezTo>
                    <a:cubicBezTo>
                      <a:pt x="307837" y="2597321"/>
                      <a:pt x="310738" y="2604938"/>
                      <a:pt x="313640" y="2612555"/>
                    </a:cubicBezTo>
                    <a:cubicBezTo>
                      <a:pt x="315454" y="2618358"/>
                      <a:pt x="314728" y="2620898"/>
                      <a:pt x="309287" y="2624162"/>
                    </a:cubicBezTo>
                    <a:cubicBezTo>
                      <a:pt x="287162" y="2636132"/>
                      <a:pt x="278819" y="2658983"/>
                      <a:pt x="269026" y="2679658"/>
                    </a:cubicBezTo>
                    <a:cubicBezTo>
                      <a:pt x="265398" y="2687275"/>
                      <a:pt x="273016" y="2693804"/>
                      <a:pt x="280270" y="2697794"/>
                    </a:cubicBezTo>
                    <a:cubicBezTo>
                      <a:pt x="287524" y="2701421"/>
                      <a:pt x="289701" y="2696343"/>
                      <a:pt x="290789" y="2690540"/>
                    </a:cubicBezTo>
                    <a:cubicBezTo>
                      <a:pt x="291514" y="2687275"/>
                      <a:pt x="293328" y="2686549"/>
                      <a:pt x="295867" y="2688000"/>
                    </a:cubicBezTo>
                    <a:cubicBezTo>
                      <a:pt x="298769" y="2689451"/>
                      <a:pt x="302758" y="2689089"/>
                      <a:pt x="303121" y="2694529"/>
                    </a:cubicBezTo>
                    <a:cubicBezTo>
                      <a:pt x="303484" y="2703597"/>
                      <a:pt x="293691" y="2713391"/>
                      <a:pt x="283897" y="2712665"/>
                    </a:cubicBezTo>
                    <a:cubicBezTo>
                      <a:pt x="269751" y="2711577"/>
                      <a:pt x="259595" y="2702509"/>
                      <a:pt x="256331" y="2687275"/>
                    </a:cubicBezTo>
                    <a:cubicBezTo>
                      <a:pt x="255242" y="2682197"/>
                      <a:pt x="254517" y="2677119"/>
                      <a:pt x="253429" y="2669502"/>
                    </a:cubicBezTo>
                    <a:cubicBezTo>
                      <a:pt x="245449" y="2688363"/>
                      <a:pt x="242185" y="2706136"/>
                      <a:pt x="242185" y="2723909"/>
                    </a:cubicBezTo>
                    <a:cubicBezTo>
                      <a:pt x="242185" y="2732615"/>
                      <a:pt x="240008" y="2738418"/>
                      <a:pt x="231303" y="2739869"/>
                    </a:cubicBezTo>
                    <a:cubicBezTo>
                      <a:pt x="222598" y="2741320"/>
                      <a:pt x="221147" y="2747486"/>
                      <a:pt x="219696" y="2754740"/>
                    </a:cubicBezTo>
                    <a:cubicBezTo>
                      <a:pt x="216069" y="2776141"/>
                      <a:pt x="212442" y="2797179"/>
                      <a:pt x="205187" y="2817854"/>
                    </a:cubicBezTo>
                    <a:cubicBezTo>
                      <a:pt x="204462" y="2820030"/>
                      <a:pt x="204099" y="2822569"/>
                      <a:pt x="200472" y="2824745"/>
                    </a:cubicBezTo>
                    <a:cubicBezTo>
                      <a:pt x="206275" y="2794640"/>
                      <a:pt x="209540" y="2764897"/>
                      <a:pt x="212442" y="2735516"/>
                    </a:cubicBezTo>
                    <a:cubicBezTo>
                      <a:pt x="213167" y="2729350"/>
                      <a:pt x="217520" y="2727537"/>
                      <a:pt x="222235" y="2726086"/>
                    </a:cubicBezTo>
                    <a:cubicBezTo>
                      <a:pt x="228764" y="2723547"/>
                      <a:pt x="231303" y="2719920"/>
                      <a:pt x="229852" y="2711940"/>
                    </a:cubicBezTo>
                    <a:cubicBezTo>
                      <a:pt x="227313" y="2697431"/>
                      <a:pt x="232391" y="2683648"/>
                      <a:pt x="237469" y="2670227"/>
                    </a:cubicBezTo>
                    <a:cubicBezTo>
                      <a:pt x="241459" y="2659708"/>
                      <a:pt x="246900" y="2649552"/>
                      <a:pt x="248713" y="2635043"/>
                    </a:cubicBezTo>
                    <a:cubicBezTo>
                      <a:pt x="237469" y="2644474"/>
                      <a:pt x="228038" y="2651366"/>
                      <a:pt x="221147" y="2661522"/>
                    </a:cubicBezTo>
                    <a:cubicBezTo>
                      <a:pt x="217882" y="2666237"/>
                      <a:pt x="216069" y="2674217"/>
                      <a:pt x="212079" y="2675668"/>
                    </a:cubicBezTo>
                    <a:cubicBezTo>
                      <a:pt x="192855" y="2681834"/>
                      <a:pt x="188139" y="2703597"/>
                      <a:pt x="171454" y="2711577"/>
                    </a:cubicBezTo>
                    <a:cubicBezTo>
                      <a:pt x="168553" y="2713028"/>
                      <a:pt x="167827" y="2715930"/>
                      <a:pt x="166739" y="2718469"/>
                    </a:cubicBezTo>
                    <a:cubicBezTo>
                      <a:pt x="157308" y="2740595"/>
                      <a:pt x="144613" y="2760544"/>
                      <a:pt x="129379" y="2778680"/>
                    </a:cubicBezTo>
                    <a:cubicBezTo>
                      <a:pt x="106165" y="2806609"/>
                      <a:pt x="102538" y="2840705"/>
                      <a:pt x="85490" y="2871899"/>
                    </a:cubicBezTo>
                    <a:cubicBezTo>
                      <a:pt x="80412" y="2881329"/>
                      <a:pt x="81500" y="2894750"/>
                      <a:pt x="77148" y="2905994"/>
                    </a:cubicBezTo>
                    <a:cubicBezTo>
                      <a:pt x="72070" y="2919052"/>
                      <a:pt x="52845" y="2921591"/>
                      <a:pt x="41964" y="2925218"/>
                    </a:cubicBezTo>
                    <a:cubicBezTo>
                      <a:pt x="36886" y="2927032"/>
                      <a:pt x="33621" y="2921228"/>
                      <a:pt x="30357" y="2917601"/>
                    </a:cubicBezTo>
                    <a:cubicBezTo>
                      <a:pt x="20564" y="2905631"/>
                      <a:pt x="18025" y="2890760"/>
                      <a:pt x="16936" y="2876251"/>
                    </a:cubicBezTo>
                    <a:cubicBezTo>
                      <a:pt x="11133" y="2815677"/>
                      <a:pt x="-10993" y="2755103"/>
                      <a:pt x="6780" y="2696343"/>
                    </a:cubicBezTo>
                    <a:cubicBezTo>
                      <a:pt x="16574" y="2663698"/>
                      <a:pt x="31445" y="2632505"/>
                      <a:pt x="47767" y="2602399"/>
                    </a:cubicBezTo>
                    <a:cubicBezTo>
                      <a:pt x="65178" y="2570117"/>
                      <a:pt x="72432" y="2536384"/>
                      <a:pt x="72795" y="2500112"/>
                    </a:cubicBezTo>
                    <a:cubicBezTo>
                      <a:pt x="73158" y="2467468"/>
                      <a:pt x="74609" y="2434823"/>
                      <a:pt x="80049" y="2402541"/>
                    </a:cubicBezTo>
                    <a:cubicBezTo>
                      <a:pt x="81500" y="2393836"/>
                      <a:pt x="85127" y="2387307"/>
                      <a:pt x="93107" y="2383317"/>
                    </a:cubicBezTo>
                    <a:cubicBezTo>
                      <a:pt x="103263" y="2378239"/>
                      <a:pt x="128291" y="2366995"/>
                      <a:pt x="133732" y="2355750"/>
                    </a:cubicBezTo>
                    <a:cubicBezTo>
                      <a:pt x="135183" y="2352849"/>
                      <a:pt x="138447" y="2351760"/>
                      <a:pt x="142074" y="2352123"/>
                    </a:cubicBezTo>
                    <a:cubicBezTo>
                      <a:pt x="158397" y="2353574"/>
                      <a:pt x="181973" y="2361917"/>
                      <a:pt x="197933" y="2363730"/>
                    </a:cubicBezTo>
                    <a:cubicBezTo>
                      <a:pt x="205550" y="2364818"/>
                      <a:pt x="214255" y="2365544"/>
                      <a:pt x="219333" y="2371710"/>
                    </a:cubicBezTo>
                    <a:cubicBezTo>
                      <a:pt x="232391" y="2388032"/>
                      <a:pt x="251978" y="2388032"/>
                      <a:pt x="269388" y="2391659"/>
                    </a:cubicBezTo>
                    <a:cubicBezTo>
                      <a:pt x="296955" y="2397100"/>
                      <a:pt x="325972" y="2396012"/>
                      <a:pt x="351725" y="2384768"/>
                    </a:cubicBezTo>
                    <a:cubicBezTo>
                      <a:pt x="385096" y="2369896"/>
                      <a:pt x="420279" y="2359740"/>
                      <a:pt x="454012" y="2345232"/>
                    </a:cubicBezTo>
                    <a:cubicBezTo>
                      <a:pt x="499715" y="2325645"/>
                      <a:pt x="543604" y="2302793"/>
                      <a:pt x="586767" y="2277766"/>
                    </a:cubicBezTo>
                    <a:cubicBezTo>
                      <a:pt x="616873" y="2260355"/>
                      <a:pt x="649517" y="2248023"/>
                      <a:pt x="681799" y="2235691"/>
                    </a:cubicBezTo>
                    <a:cubicBezTo>
                      <a:pt x="690867" y="2232063"/>
                      <a:pt x="700661" y="2228074"/>
                      <a:pt x="706101" y="2220094"/>
                    </a:cubicBezTo>
                    <a:cubicBezTo>
                      <a:pt x="722786" y="2195429"/>
                      <a:pt x="747814" y="2183096"/>
                      <a:pt x="773567" y="2171489"/>
                    </a:cubicBezTo>
                    <a:cubicBezTo>
                      <a:pt x="793879" y="2162059"/>
                      <a:pt x="813829" y="2151903"/>
                      <a:pt x="834141" y="2142472"/>
                    </a:cubicBezTo>
                    <a:cubicBezTo>
                      <a:pt x="848287" y="2135580"/>
                      <a:pt x="863158" y="2131228"/>
                      <a:pt x="879118" y="2134855"/>
                    </a:cubicBezTo>
                    <a:cubicBezTo>
                      <a:pt x="884559" y="2136306"/>
                      <a:pt x="889637" y="2133767"/>
                      <a:pt x="894715" y="2132316"/>
                    </a:cubicBezTo>
                    <a:cubicBezTo>
                      <a:pt x="942594" y="2117444"/>
                      <a:pt x="989384" y="2097495"/>
                      <a:pt x="1038351" y="2088790"/>
                    </a:cubicBezTo>
                    <a:cubicBezTo>
                      <a:pt x="1072084" y="2082986"/>
                      <a:pt x="1093485" y="2065575"/>
                      <a:pt x="1113797" y="2040548"/>
                    </a:cubicBezTo>
                    <a:cubicBezTo>
                      <a:pt x="1162401" y="1980699"/>
                      <a:pt x="1204114" y="1916498"/>
                      <a:pt x="1244738" y="1851209"/>
                    </a:cubicBezTo>
                    <a:cubicBezTo>
                      <a:pt x="1267952" y="1813849"/>
                      <a:pt x="1296970" y="1781567"/>
                      <a:pt x="1326713" y="1749285"/>
                    </a:cubicBezTo>
                    <a:cubicBezTo>
                      <a:pt x="1359357" y="1713739"/>
                      <a:pt x="1397805" y="1687260"/>
                      <a:pt x="1436979" y="1660782"/>
                    </a:cubicBezTo>
                    <a:cubicBezTo>
                      <a:pt x="1442783" y="1656792"/>
                      <a:pt x="1446410" y="1651714"/>
                      <a:pt x="1449312" y="1644822"/>
                    </a:cubicBezTo>
                    <a:cubicBezTo>
                      <a:pt x="1454390" y="1631402"/>
                      <a:pt x="1461281" y="1618706"/>
                      <a:pt x="1467085" y="1606011"/>
                    </a:cubicBezTo>
                    <a:cubicBezTo>
                      <a:pt x="1472525" y="1594042"/>
                      <a:pt x="1474702" y="1582072"/>
                      <a:pt x="1471437" y="1569014"/>
                    </a:cubicBezTo>
                    <a:cubicBezTo>
                      <a:pt x="1468173" y="1556682"/>
                      <a:pt x="1472888" y="1544712"/>
                      <a:pt x="1476515" y="1533105"/>
                    </a:cubicBezTo>
                    <a:cubicBezTo>
                      <a:pt x="1490661" y="1489216"/>
                      <a:pt x="1512062" y="1448954"/>
                      <a:pt x="1533825" y="1408330"/>
                    </a:cubicBezTo>
                    <a:cubicBezTo>
                      <a:pt x="1559578" y="1360451"/>
                      <a:pt x="1598026" y="1327806"/>
                      <a:pt x="1639013" y="1296613"/>
                    </a:cubicBezTo>
                    <a:cubicBezTo>
                      <a:pt x="1647356" y="1290084"/>
                      <a:pt x="1653159" y="1283192"/>
                      <a:pt x="1655336" y="1272310"/>
                    </a:cubicBezTo>
                    <a:cubicBezTo>
                      <a:pt x="1659688" y="1250547"/>
                      <a:pt x="1668756" y="1230235"/>
                      <a:pt x="1677099" y="1209923"/>
                    </a:cubicBezTo>
                    <a:cubicBezTo>
                      <a:pt x="1689794" y="1178004"/>
                      <a:pt x="1693784" y="1146447"/>
                      <a:pt x="1681814" y="1113440"/>
                    </a:cubicBezTo>
                    <a:cubicBezTo>
                      <a:pt x="1676373" y="1098568"/>
                      <a:pt x="1672746" y="1082971"/>
                      <a:pt x="1675648" y="1066649"/>
                    </a:cubicBezTo>
                    <a:cubicBezTo>
                      <a:pt x="1676373" y="1061571"/>
                      <a:pt x="1675285" y="1056493"/>
                      <a:pt x="1672021" y="1052866"/>
                    </a:cubicBezTo>
                    <a:cubicBezTo>
                      <a:pt x="1655698" y="1034004"/>
                      <a:pt x="1653885" y="1009702"/>
                      <a:pt x="1646993" y="987214"/>
                    </a:cubicBezTo>
                    <a:cubicBezTo>
                      <a:pt x="1628857" y="926277"/>
                      <a:pt x="1611084" y="865340"/>
                      <a:pt x="1593311" y="804404"/>
                    </a:cubicBezTo>
                    <a:cubicBezTo>
                      <a:pt x="1591860" y="799326"/>
                      <a:pt x="1588958" y="797512"/>
                      <a:pt x="1584243" y="796061"/>
                    </a:cubicBezTo>
                    <a:cubicBezTo>
                      <a:pt x="1562117" y="788807"/>
                      <a:pt x="1539266" y="787719"/>
                      <a:pt x="1516414" y="787356"/>
                    </a:cubicBezTo>
                    <a:cubicBezTo>
                      <a:pt x="1483407" y="786268"/>
                      <a:pt x="1450400" y="785180"/>
                      <a:pt x="1418843" y="772847"/>
                    </a:cubicBezTo>
                    <a:cubicBezTo>
                      <a:pt x="1407599" y="768494"/>
                      <a:pt x="1395629" y="769583"/>
                      <a:pt x="1383659" y="771033"/>
                    </a:cubicBezTo>
                    <a:cubicBezTo>
                      <a:pt x="1344123" y="776112"/>
                      <a:pt x="1304224" y="781552"/>
                      <a:pt x="1264325" y="781552"/>
                    </a:cubicBezTo>
                    <a:cubicBezTo>
                      <a:pt x="1220073" y="781915"/>
                      <a:pt x="1213545" y="790258"/>
                      <a:pt x="1223338" y="833058"/>
                    </a:cubicBezTo>
                    <a:cubicBezTo>
                      <a:pt x="1231680" y="869693"/>
                      <a:pt x="1233131" y="907416"/>
                      <a:pt x="1238209" y="944413"/>
                    </a:cubicBezTo>
                    <a:cubicBezTo>
                      <a:pt x="1244738" y="990478"/>
                      <a:pt x="1260698" y="1033642"/>
                      <a:pt x="1279922" y="1075717"/>
                    </a:cubicBezTo>
                    <a:cubicBezTo>
                      <a:pt x="1285725" y="1088775"/>
                      <a:pt x="1291166" y="1102195"/>
                      <a:pt x="1298783" y="1114165"/>
                    </a:cubicBezTo>
                    <a:cubicBezTo>
                      <a:pt x="1320184" y="1147173"/>
                      <a:pt x="1327075" y="1184170"/>
                      <a:pt x="1332516" y="1221530"/>
                    </a:cubicBezTo>
                    <a:cubicBezTo>
                      <a:pt x="1334330" y="1233862"/>
                      <a:pt x="1337594" y="1245106"/>
                      <a:pt x="1346662" y="1254537"/>
                    </a:cubicBezTo>
                    <a:cubicBezTo>
                      <a:pt x="1358269" y="1266507"/>
                      <a:pt x="1360808" y="1281741"/>
                      <a:pt x="1361171" y="1297701"/>
                    </a:cubicBezTo>
                    <a:cubicBezTo>
                      <a:pt x="1361896" y="1318376"/>
                      <a:pt x="1361171" y="1339413"/>
                      <a:pt x="1366974" y="1359726"/>
                    </a:cubicBezTo>
                    <a:cubicBezTo>
                      <a:pt x="1367700" y="1362627"/>
                      <a:pt x="1367337" y="1365166"/>
                      <a:pt x="1366249" y="1368068"/>
                    </a:cubicBezTo>
                    <a:cubicBezTo>
                      <a:pt x="1357181" y="1395272"/>
                      <a:pt x="1362622" y="1419211"/>
                      <a:pt x="1381483" y="1440974"/>
                    </a:cubicBezTo>
                    <a:cubicBezTo>
                      <a:pt x="1385110" y="1445327"/>
                      <a:pt x="1388738" y="1450042"/>
                      <a:pt x="1391639" y="1454758"/>
                    </a:cubicBezTo>
                    <a:cubicBezTo>
                      <a:pt x="1394904" y="1459836"/>
                      <a:pt x="1396355" y="1465277"/>
                      <a:pt x="1391277" y="1470355"/>
                    </a:cubicBezTo>
                    <a:cubicBezTo>
                      <a:pt x="1386561" y="1474707"/>
                      <a:pt x="1382209" y="1477246"/>
                      <a:pt x="1374954" y="1474345"/>
                    </a:cubicBezTo>
                    <a:cubicBezTo>
                      <a:pt x="1360808" y="1468178"/>
                      <a:pt x="1346300" y="1462738"/>
                      <a:pt x="1335418" y="1450042"/>
                    </a:cubicBezTo>
                    <a:cubicBezTo>
                      <a:pt x="1330340" y="1457297"/>
                      <a:pt x="1331428" y="1465277"/>
                      <a:pt x="1331791" y="1472531"/>
                    </a:cubicBezTo>
                    <a:cubicBezTo>
                      <a:pt x="1332153" y="1479423"/>
                      <a:pt x="1332879" y="1485589"/>
                      <a:pt x="1324899" y="1488853"/>
                    </a:cubicBezTo>
                    <a:cubicBezTo>
                      <a:pt x="1315831" y="1492480"/>
                      <a:pt x="1306038" y="1495382"/>
                      <a:pt x="1298421" y="1487765"/>
                    </a:cubicBezTo>
                    <a:cubicBezTo>
                      <a:pt x="1293705" y="1483050"/>
                      <a:pt x="1291892" y="1484138"/>
                      <a:pt x="1287539" y="1487765"/>
                    </a:cubicBezTo>
                    <a:cubicBezTo>
                      <a:pt x="1282824" y="1491755"/>
                      <a:pt x="1278471" y="1498647"/>
                      <a:pt x="1269766" y="1493569"/>
                    </a:cubicBezTo>
                    <a:cubicBezTo>
                      <a:pt x="1261423" y="1488853"/>
                      <a:pt x="1253444" y="1484501"/>
                      <a:pt x="1255257" y="1472531"/>
                    </a:cubicBezTo>
                    <a:cubicBezTo>
                      <a:pt x="1256708" y="1462012"/>
                      <a:pt x="1250542" y="1462375"/>
                      <a:pt x="1244738" y="1467453"/>
                    </a:cubicBezTo>
                    <a:cubicBezTo>
                      <a:pt x="1236759" y="1474707"/>
                      <a:pt x="1233494" y="1471080"/>
                      <a:pt x="1228416" y="1463826"/>
                    </a:cubicBezTo>
                    <a:cubicBezTo>
                      <a:pt x="1220799" y="1452944"/>
                      <a:pt x="1219711" y="1443151"/>
                      <a:pt x="1225877" y="1431544"/>
                    </a:cubicBezTo>
                    <a:cubicBezTo>
                      <a:pt x="1228779" y="1426103"/>
                      <a:pt x="1229867" y="1419211"/>
                      <a:pt x="1231680" y="1413771"/>
                    </a:cubicBezTo>
                    <a:cubicBezTo>
                      <a:pt x="1230230" y="1411594"/>
                      <a:pt x="1229141" y="1411957"/>
                      <a:pt x="1228053" y="1412682"/>
                    </a:cubicBezTo>
                    <a:cubicBezTo>
                      <a:pt x="1209555" y="1422476"/>
                      <a:pt x="1203751" y="1420662"/>
                      <a:pt x="1194683" y="1401438"/>
                    </a:cubicBezTo>
                    <a:cubicBezTo>
                      <a:pt x="1184164" y="1378587"/>
                      <a:pt x="1186703" y="1354285"/>
                      <a:pt x="1190331" y="1330345"/>
                    </a:cubicBezTo>
                    <a:cubicBezTo>
                      <a:pt x="1194683" y="1302779"/>
                      <a:pt x="1201938" y="1275938"/>
                      <a:pt x="1211731" y="1250185"/>
                    </a:cubicBezTo>
                    <a:cubicBezTo>
                      <a:pt x="1219348" y="1229872"/>
                      <a:pt x="1216809" y="1212099"/>
                      <a:pt x="1207378" y="1192875"/>
                    </a:cubicBezTo>
                    <a:cubicBezTo>
                      <a:pt x="1173283" y="1123596"/>
                      <a:pt x="1138825" y="1054679"/>
                      <a:pt x="1104729" y="985763"/>
                    </a:cubicBezTo>
                    <a:cubicBezTo>
                      <a:pt x="1072810" y="921199"/>
                      <a:pt x="1049959" y="853371"/>
                      <a:pt x="1039077" y="781552"/>
                    </a:cubicBezTo>
                    <a:cubicBezTo>
                      <a:pt x="1036538" y="765593"/>
                      <a:pt x="1027107" y="751447"/>
                      <a:pt x="1026019" y="734762"/>
                    </a:cubicBezTo>
                    <a:cubicBezTo>
                      <a:pt x="1025294" y="726782"/>
                      <a:pt x="1027470" y="720978"/>
                      <a:pt x="1032911" y="715175"/>
                    </a:cubicBezTo>
                    <a:cubicBezTo>
                      <a:pt x="1077162" y="667659"/>
                      <a:pt x="1127943" y="631024"/>
                      <a:pt x="1190693" y="611437"/>
                    </a:cubicBezTo>
                    <a:cubicBezTo>
                      <a:pt x="1232769" y="598380"/>
                      <a:pt x="1274118" y="583508"/>
                      <a:pt x="1316194" y="570450"/>
                    </a:cubicBezTo>
                    <a:cubicBezTo>
                      <a:pt x="1339408" y="563196"/>
                      <a:pt x="1363347" y="562108"/>
                      <a:pt x="1387649" y="562833"/>
                    </a:cubicBezTo>
                    <a:cubicBezTo>
                      <a:pt x="1416667" y="563559"/>
                      <a:pt x="1445322" y="567186"/>
                      <a:pt x="1474702" y="564284"/>
                    </a:cubicBezTo>
                    <a:cubicBezTo>
                      <a:pt x="1490299" y="562833"/>
                      <a:pt x="1505170" y="558481"/>
                      <a:pt x="1518591" y="550501"/>
                    </a:cubicBezTo>
                    <a:cubicBezTo>
                      <a:pt x="1522581" y="548324"/>
                      <a:pt x="1526571" y="546148"/>
                      <a:pt x="1530198" y="543609"/>
                    </a:cubicBezTo>
                    <a:cubicBezTo>
                      <a:pt x="1560666" y="520758"/>
                      <a:pt x="1594762" y="513503"/>
                      <a:pt x="1632122" y="519670"/>
                    </a:cubicBezTo>
                    <a:cubicBezTo>
                      <a:pt x="1639013" y="520758"/>
                      <a:pt x="1644817" y="518944"/>
                      <a:pt x="1650620" y="515317"/>
                    </a:cubicBezTo>
                    <a:cubicBezTo>
                      <a:pt x="1661502" y="508788"/>
                      <a:pt x="1672746" y="503347"/>
                      <a:pt x="1683990" y="497181"/>
                    </a:cubicBezTo>
                    <a:cubicBezTo>
                      <a:pt x="1694146" y="491740"/>
                      <a:pt x="1704665" y="489564"/>
                      <a:pt x="1715910" y="487388"/>
                    </a:cubicBezTo>
                    <a:cubicBezTo>
                      <a:pt x="1730418" y="484486"/>
                      <a:pt x="1748554" y="484849"/>
                      <a:pt x="1756897" y="466713"/>
                    </a:cubicBezTo>
                    <a:cubicBezTo>
                      <a:pt x="1759436" y="460909"/>
                      <a:pt x="1766327" y="461997"/>
                      <a:pt x="1771043" y="461997"/>
                    </a:cubicBezTo>
                    <a:cubicBezTo>
                      <a:pt x="1779748" y="461997"/>
                      <a:pt x="1795345" y="462723"/>
                      <a:pt x="1799698" y="456194"/>
                    </a:cubicBezTo>
                    <a:cubicBezTo>
                      <a:pt x="1815294" y="431529"/>
                      <a:pt x="1824362" y="410491"/>
                      <a:pt x="1814206" y="381111"/>
                    </a:cubicBezTo>
                    <a:cubicBezTo>
                      <a:pt x="1813481" y="378935"/>
                      <a:pt x="1791718" y="365877"/>
                      <a:pt x="1789904" y="364063"/>
                    </a:cubicBezTo>
                    <a:cubicBezTo>
                      <a:pt x="1776483" y="349555"/>
                      <a:pt x="1771043" y="333958"/>
                      <a:pt x="1772494" y="315822"/>
                    </a:cubicBezTo>
                    <a:cubicBezTo>
                      <a:pt x="1773219" y="307842"/>
                      <a:pt x="1768141" y="297323"/>
                      <a:pt x="1762700" y="291520"/>
                    </a:cubicBezTo>
                    <a:cubicBezTo>
                      <a:pt x="1720988" y="244729"/>
                      <a:pt x="1743839" y="230946"/>
                      <a:pt x="1741663" y="193948"/>
                    </a:cubicBezTo>
                    <a:cubicBezTo>
                      <a:pt x="1740574" y="176538"/>
                      <a:pt x="1740574" y="188145"/>
                      <a:pt x="1723164" y="191409"/>
                    </a:cubicBezTo>
                    <a:cubicBezTo>
                      <a:pt x="1703214" y="195037"/>
                      <a:pt x="1691970" y="179802"/>
                      <a:pt x="1681451" y="161667"/>
                    </a:cubicBezTo>
                    <a:cubicBezTo>
                      <a:pt x="1661502" y="127208"/>
                      <a:pt x="1672021" y="96740"/>
                      <a:pt x="1693058" y="62282"/>
                    </a:cubicBezTo>
                    <a:cubicBezTo>
                      <a:pt x="1709381" y="35803"/>
                      <a:pt x="1728242" y="12227"/>
                      <a:pt x="1760887" y="4247"/>
                    </a:cubicBezTo>
                    <a:cubicBezTo>
                      <a:pt x="1772856" y="1345"/>
                      <a:pt x="1788091" y="-1557"/>
                      <a:pt x="1796796" y="6786"/>
                    </a:cubicBezTo>
                    <a:cubicBezTo>
                      <a:pt x="1797884" y="7874"/>
                      <a:pt x="1818922" y="23108"/>
                      <a:pt x="1819647" y="24196"/>
                    </a:cubicBezTo>
                    <a:cubicBezTo>
                      <a:pt x="1832705" y="44871"/>
                      <a:pt x="1825088" y="33627"/>
                      <a:pt x="1844312" y="23834"/>
                    </a:cubicBezTo>
                    <a:cubicBezTo>
                      <a:pt x="1853380" y="19118"/>
                      <a:pt x="1863173" y="16579"/>
                      <a:pt x="1872604" y="12227"/>
                    </a:cubicBezTo>
                    <a:cubicBezTo>
                      <a:pt x="1909964" y="-5547"/>
                      <a:pt x="1946961" y="-2645"/>
                      <a:pt x="1983958" y="12589"/>
                    </a:cubicBezTo>
                    <a:cubicBezTo>
                      <a:pt x="1992664" y="16216"/>
                      <a:pt x="2000643" y="19118"/>
                      <a:pt x="2010800" y="17305"/>
                    </a:cubicBezTo>
                    <a:cubicBezTo>
                      <a:pt x="2022044" y="15128"/>
                      <a:pt x="2032563" y="19481"/>
                      <a:pt x="2038366" y="30725"/>
                    </a:cubicBezTo>
                    <a:cubicBezTo>
                      <a:pt x="2041268" y="36529"/>
                      <a:pt x="2045621" y="41244"/>
                      <a:pt x="2051787" y="44508"/>
                    </a:cubicBezTo>
                    <a:cubicBezTo>
                      <a:pt x="2100028" y="69899"/>
                      <a:pt x="2146094" y="91662"/>
                      <a:pt x="2160240" y="146432"/>
                    </a:cubicBezTo>
                    <a:cubicBezTo>
                      <a:pt x="2166043" y="168558"/>
                      <a:pt x="2162416" y="175813"/>
                      <a:pt x="2162416" y="187420"/>
                    </a:cubicBezTo>
                    <a:cubicBezTo>
                      <a:pt x="2162416" y="198301"/>
                      <a:pt x="2177287" y="224417"/>
                      <a:pt x="2154799" y="260689"/>
                    </a:cubicBezTo>
                    <a:cubicBezTo>
                      <a:pt x="2151897" y="265404"/>
                      <a:pt x="2148633" y="279550"/>
                      <a:pt x="2150084" y="290794"/>
                    </a:cubicBezTo>
                    <a:cubicBezTo>
                      <a:pt x="2151535" y="310018"/>
                      <a:pt x="2165318" y="322351"/>
                      <a:pt x="2174386" y="337222"/>
                    </a:cubicBezTo>
                    <a:cubicBezTo>
                      <a:pt x="2178013" y="346653"/>
                      <a:pt x="2164592" y="353182"/>
                      <a:pt x="2157338" y="358985"/>
                    </a:cubicBezTo>
                    <a:cubicBezTo>
                      <a:pt x="2146456" y="367691"/>
                      <a:pt x="2149358" y="374945"/>
                      <a:pt x="2153348" y="385827"/>
                    </a:cubicBezTo>
                    <a:cubicBezTo>
                      <a:pt x="2155887" y="388366"/>
                      <a:pt x="2156612" y="391630"/>
                      <a:pt x="2148995" y="393806"/>
                    </a:cubicBezTo>
                    <a:cubicBezTo>
                      <a:pt x="2143917" y="395257"/>
                      <a:pt x="2136663" y="396345"/>
                      <a:pt x="2138114" y="401423"/>
                    </a:cubicBezTo>
                    <a:cubicBezTo>
                      <a:pt x="2141016" y="405413"/>
                      <a:pt x="2159152" y="406139"/>
                      <a:pt x="2148270" y="413393"/>
                    </a:cubicBezTo>
                    <a:cubicBezTo>
                      <a:pt x="2134487" y="421010"/>
                      <a:pt x="2150084" y="456919"/>
                      <a:pt x="2138114" y="469977"/>
                    </a:cubicBezTo>
                    <a:cubicBezTo>
                      <a:pt x="2128683" y="479408"/>
                      <a:pt x="2027485" y="463086"/>
                      <a:pt x="2075001" y="496456"/>
                    </a:cubicBezTo>
                    <a:cubicBezTo>
                      <a:pt x="2093499" y="507700"/>
                      <a:pt x="2158426" y="523297"/>
                      <a:pt x="2179464" y="522209"/>
                    </a:cubicBezTo>
                    <a:cubicBezTo>
                      <a:pt x="2193610" y="521483"/>
                      <a:pt x="2202678" y="526199"/>
                      <a:pt x="2211746" y="536717"/>
                    </a:cubicBezTo>
                    <a:cubicBezTo>
                      <a:pt x="2232783" y="561382"/>
                      <a:pt x="2253096" y="586410"/>
                      <a:pt x="2267967" y="615065"/>
                    </a:cubicBezTo>
                    <a:cubicBezTo>
                      <a:pt x="2273771" y="626309"/>
                      <a:pt x="2279211" y="637553"/>
                      <a:pt x="2279574" y="650611"/>
                    </a:cubicBezTo>
                    <a:cubicBezTo>
                      <a:pt x="2280300" y="663306"/>
                      <a:pt x="2286466" y="674913"/>
                      <a:pt x="2292269" y="686157"/>
                    </a:cubicBezTo>
                    <a:cubicBezTo>
                      <a:pt x="2299161" y="699941"/>
                      <a:pt x="2306415" y="713724"/>
                      <a:pt x="2308954" y="729321"/>
                    </a:cubicBezTo>
                    <a:cubicBezTo>
                      <a:pt x="2311131" y="740565"/>
                      <a:pt x="2311493" y="751447"/>
                      <a:pt x="2304602" y="761240"/>
                    </a:cubicBezTo>
                    <a:cubicBezTo>
                      <a:pt x="2301337" y="765955"/>
                      <a:pt x="2302788" y="770671"/>
                      <a:pt x="2303513" y="775386"/>
                    </a:cubicBezTo>
                    <a:cubicBezTo>
                      <a:pt x="2310043" y="807668"/>
                      <a:pt x="2323463" y="837411"/>
                      <a:pt x="2338334" y="866428"/>
                    </a:cubicBezTo>
                    <a:cubicBezTo>
                      <a:pt x="2360460" y="909229"/>
                      <a:pt x="2387301" y="949491"/>
                      <a:pt x="2404712" y="994468"/>
                    </a:cubicBezTo>
                    <a:cubicBezTo>
                      <a:pt x="2407251" y="1000997"/>
                      <a:pt x="2410515" y="1001360"/>
                      <a:pt x="2415956" y="998095"/>
                    </a:cubicBezTo>
                    <a:cubicBezTo>
                      <a:pt x="2419946" y="995919"/>
                      <a:pt x="2422848" y="992292"/>
                      <a:pt x="2425750" y="989027"/>
                    </a:cubicBezTo>
                    <a:cubicBezTo>
                      <a:pt x="2457306" y="949128"/>
                      <a:pt x="2484147" y="905965"/>
                      <a:pt x="2503734" y="859537"/>
                    </a:cubicBezTo>
                    <a:cubicBezTo>
                      <a:pt x="2519694" y="821451"/>
                      <a:pt x="2534202" y="781190"/>
                      <a:pt x="2531301" y="738026"/>
                    </a:cubicBezTo>
                    <a:cubicBezTo>
                      <a:pt x="2530212" y="721341"/>
                      <a:pt x="2528399" y="704656"/>
                      <a:pt x="2532751" y="687971"/>
                    </a:cubicBezTo>
                    <a:cubicBezTo>
                      <a:pt x="2533840" y="684344"/>
                      <a:pt x="2533840" y="680717"/>
                      <a:pt x="2537467" y="678540"/>
                    </a:cubicBezTo>
                    <a:cubicBezTo>
                      <a:pt x="2559593" y="666571"/>
                      <a:pt x="2573376" y="646621"/>
                      <a:pt x="2586797" y="626672"/>
                    </a:cubicBezTo>
                    <a:cubicBezTo>
                      <a:pt x="2592963" y="617966"/>
                      <a:pt x="2597678" y="617966"/>
                      <a:pt x="2603844" y="625583"/>
                    </a:cubicBezTo>
                    <a:cubicBezTo>
                      <a:pt x="2610373" y="633926"/>
                      <a:pt x="2615451" y="632112"/>
                      <a:pt x="2622343" y="625221"/>
                    </a:cubicBezTo>
                    <a:cubicBezTo>
                      <a:pt x="2631774" y="615790"/>
                      <a:pt x="2643381" y="608173"/>
                      <a:pt x="2655350" y="602369"/>
                    </a:cubicBezTo>
                    <a:cubicBezTo>
                      <a:pt x="2667683" y="596566"/>
                      <a:pt x="2685819" y="602007"/>
                      <a:pt x="2692710" y="613614"/>
                    </a:cubicBezTo>
                    <a:cubicBezTo>
                      <a:pt x="2697063" y="620868"/>
                      <a:pt x="2695975" y="628122"/>
                      <a:pt x="2690897" y="634289"/>
                    </a:cubicBezTo>
                    <a:cubicBezTo>
                      <a:pt x="2686907" y="639004"/>
                      <a:pt x="2688720" y="641180"/>
                      <a:pt x="2693073" y="643357"/>
                    </a:cubicBezTo>
                    <a:cubicBezTo>
                      <a:pt x="2697788" y="645896"/>
                      <a:pt x="2702141" y="648797"/>
                      <a:pt x="2706494" y="651699"/>
                    </a:cubicBezTo>
                    <a:cubicBezTo>
                      <a:pt x="2714474" y="656777"/>
                      <a:pt x="2719914" y="662943"/>
                      <a:pt x="2713748" y="672737"/>
                    </a:cubicBezTo>
                    <a:cubicBezTo>
                      <a:pt x="2710121" y="678540"/>
                      <a:pt x="2712297" y="681442"/>
                      <a:pt x="2716650" y="685069"/>
                    </a:cubicBezTo>
                    <a:cubicBezTo>
                      <a:pt x="2722453" y="690147"/>
                      <a:pt x="2727531" y="697402"/>
                      <a:pt x="2724267" y="704293"/>
                    </a:cubicBezTo>
                    <a:cubicBezTo>
                      <a:pt x="2718101" y="718439"/>
                      <a:pt x="2726443" y="726419"/>
                      <a:pt x="2734060" y="735487"/>
                    </a:cubicBezTo>
                    <a:cubicBezTo>
                      <a:pt x="2734060" y="737301"/>
                      <a:pt x="2734060" y="738752"/>
                      <a:pt x="2734060" y="740565"/>
                    </a:cubicBezTo>
                    <a:cubicBezTo>
                      <a:pt x="2733698" y="757250"/>
                      <a:pt x="2724992" y="769220"/>
                      <a:pt x="2712297" y="779376"/>
                    </a:cubicBezTo>
                    <a:cubicBezTo>
                      <a:pt x="2703955" y="785905"/>
                      <a:pt x="2698514" y="795336"/>
                      <a:pt x="2690897" y="802953"/>
                    </a:cubicBezTo>
                    <a:cubicBezTo>
                      <a:pt x="2682917" y="811295"/>
                      <a:pt x="2673849" y="818912"/>
                      <a:pt x="2662967" y="822539"/>
                    </a:cubicBezTo>
                    <a:cubicBezTo>
                      <a:pt x="2648821" y="826892"/>
                      <a:pt x="2640479" y="836323"/>
                      <a:pt x="2633950" y="849018"/>
                    </a:cubicBezTo>
                    <a:cubicBezTo>
                      <a:pt x="2619078" y="877673"/>
                      <a:pt x="2610373" y="908141"/>
                      <a:pt x="2602756" y="938972"/>
                    </a:cubicBezTo>
                    <a:cubicBezTo>
                      <a:pt x="2594776" y="971254"/>
                      <a:pt x="2592600" y="1004624"/>
                      <a:pt x="2582444" y="1036181"/>
                    </a:cubicBezTo>
                    <a:cubicBezTo>
                      <a:pt x="2564308" y="1091314"/>
                      <a:pt x="2534202" y="1140644"/>
                      <a:pt x="2497568" y="1185621"/>
                    </a:cubicBezTo>
                    <a:cubicBezTo>
                      <a:pt x="2482334" y="1204119"/>
                      <a:pt x="2469639" y="1224794"/>
                      <a:pt x="2451865" y="1241479"/>
                    </a:cubicBezTo>
                    <a:cubicBezTo>
                      <a:pt x="2438445" y="1254174"/>
                      <a:pt x="2423936" y="1257802"/>
                      <a:pt x="2406888" y="1251998"/>
                    </a:cubicBezTo>
                    <a:cubicBezTo>
                      <a:pt x="2385488" y="1244381"/>
                      <a:pt x="2363362" y="1237489"/>
                      <a:pt x="2343050" y="1226971"/>
                    </a:cubicBezTo>
                    <a:cubicBezTo>
                      <a:pt x="2330717" y="1220442"/>
                      <a:pt x="2321287" y="1211736"/>
                      <a:pt x="2314758" y="1199041"/>
                    </a:cubicBezTo>
                    <a:cubicBezTo>
                      <a:pt x="2280662" y="1132664"/>
                      <a:pt x="2237861" y="1071727"/>
                      <a:pt x="2197600" y="1009339"/>
                    </a:cubicBezTo>
                    <a:cubicBezTo>
                      <a:pt x="2190708" y="998458"/>
                      <a:pt x="2187081" y="998458"/>
                      <a:pt x="2182366" y="1010065"/>
                    </a:cubicBezTo>
                    <a:cubicBezTo>
                      <a:pt x="2174748" y="1027838"/>
                      <a:pt x="2166043" y="1044886"/>
                      <a:pt x="2152260" y="1058669"/>
                    </a:cubicBezTo>
                    <a:cubicBezTo>
                      <a:pt x="2146094" y="1064835"/>
                      <a:pt x="2145731" y="1073178"/>
                      <a:pt x="2144280" y="1081520"/>
                    </a:cubicBezTo>
                    <a:cubicBezTo>
                      <a:pt x="2136300" y="1125409"/>
                      <a:pt x="2127232" y="1168936"/>
                      <a:pt x="2109822" y="1210285"/>
                    </a:cubicBezTo>
                    <a:cubicBezTo>
                      <a:pt x="2102205" y="1228421"/>
                      <a:pt x="2093862" y="1246920"/>
                      <a:pt x="2079353" y="1259978"/>
                    </a:cubicBezTo>
                    <a:cubicBezTo>
                      <a:pt x="2058316" y="1279202"/>
                      <a:pt x="2052150" y="1303867"/>
                      <a:pt x="2048885" y="1330345"/>
                    </a:cubicBezTo>
                    <a:cubicBezTo>
                      <a:pt x="2044170" y="1365529"/>
                      <a:pt x="2044170" y="1401438"/>
                      <a:pt x="2034376" y="1435896"/>
                    </a:cubicBezTo>
                    <a:cubicBezTo>
                      <a:pt x="2032200" y="1443151"/>
                      <a:pt x="2030024" y="1450042"/>
                      <a:pt x="2025308" y="1455846"/>
                    </a:cubicBezTo>
                    <a:cubicBezTo>
                      <a:pt x="2020230" y="1462012"/>
                      <a:pt x="2018054" y="1469629"/>
                      <a:pt x="2017329" y="1477609"/>
                    </a:cubicBezTo>
                    <a:cubicBezTo>
                      <a:pt x="2016241" y="1492118"/>
                      <a:pt x="2010074" y="1504087"/>
                      <a:pt x="2000281" y="1514606"/>
                    </a:cubicBezTo>
                    <a:cubicBezTo>
                      <a:pt x="1995566" y="1519684"/>
                      <a:pt x="1991213" y="1525125"/>
                      <a:pt x="1987948" y="1531291"/>
                    </a:cubicBezTo>
                    <a:cubicBezTo>
                      <a:pt x="1983596" y="1539997"/>
                      <a:pt x="1985772" y="1546525"/>
                      <a:pt x="1994840" y="1548339"/>
                    </a:cubicBezTo>
                    <a:cubicBezTo>
                      <a:pt x="2035465" y="1555956"/>
                      <a:pt x="2066658" y="1580621"/>
                      <a:pt x="2098577" y="1604198"/>
                    </a:cubicBezTo>
                    <a:cubicBezTo>
                      <a:pt x="2132673" y="1629588"/>
                      <a:pt x="2170759" y="1647724"/>
                      <a:pt x="2209569" y="1663321"/>
                    </a:cubicBezTo>
                    <a:cubicBezTo>
                      <a:pt x="2275584" y="1689799"/>
                      <a:pt x="2337246" y="1723895"/>
                      <a:pt x="2395644" y="1763794"/>
                    </a:cubicBezTo>
                    <a:cubicBezTo>
                      <a:pt x="2432278" y="1788821"/>
                      <a:pt x="2468188" y="1815300"/>
                      <a:pt x="2505910" y="1839239"/>
                    </a:cubicBezTo>
                    <a:cubicBezTo>
                      <a:pt x="2525497" y="1851572"/>
                      <a:pt x="2537830" y="1870433"/>
                      <a:pt x="2552701" y="1887481"/>
                    </a:cubicBezTo>
                    <a:cubicBezTo>
                      <a:pt x="2572651" y="1910332"/>
                      <a:pt x="2592237" y="1933183"/>
                      <a:pt x="2604933" y="1961113"/>
                    </a:cubicBezTo>
                    <a:cubicBezTo>
                      <a:pt x="2616902" y="1986866"/>
                      <a:pt x="2617628" y="2014070"/>
                      <a:pt x="2600943" y="2035833"/>
                    </a:cubicBezTo>
                    <a:cubicBezTo>
                      <a:pt x="2574827" y="2069928"/>
                      <a:pt x="2564671" y="2109465"/>
                      <a:pt x="2552701" y="2148638"/>
                    </a:cubicBezTo>
                    <a:cubicBezTo>
                      <a:pt x="2545447" y="2172215"/>
                      <a:pt x="2537467" y="2195429"/>
                      <a:pt x="2525497" y="2216829"/>
                    </a:cubicBezTo>
                    <a:cubicBezTo>
                      <a:pt x="2521870" y="2223358"/>
                      <a:pt x="2520419" y="2229162"/>
                      <a:pt x="2522595" y="2236779"/>
                    </a:cubicBezTo>
                    <a:cubicBezTo>
                      <a:pt x="2525497" y="2246209"/>
                      <a:pt x="2522233" y="2255277"/>
                      <a:pt x="2520056" y="2264345"/>
                    </a:cubicBezTo>
                    <a:cubicBezTo>
                      <a:pt x="2512439" y="2297353"/>
                      <a:pt x="2497568" y="2327458"/>
                      <a:pt x="2485235" y="2358289"/>
                    </a:cubicBezTo>
                    <a:cubicBezTo>
                      <a:pt x="2477981" y="2376788"/>
                      <a:pt x="2471452" y="2396012"/>
                      <a:pt x="2467462" y="2415599"/>
                    </a:cubicBezTo>
                    <a:cubicBezTo>
                      <a:pt x="2466374" y="2420314"/>
                      <a:pt x="2465286" y="2425030"/>
                      <a:pt x="2462747" y="2429382"/>
                    </a:cubicBezTo>
                    <a:cubicBezTo>
                      <a:pt x="2431190" y="2483427"/>
                      <a:pt x="2410878" y="2542188"/>
                      <a:pt x="2394918" y="2602399"/>
                    </a:cubicBezTo>
                    <a:cubicBezTo>
                      <a:pt x="2387301" y="2630691"/>
                      <a:pt x="2374969" y="2657895"/>
                      <a:pt x="2366989" y="2686187"/>
                    </a:cubicBezTo>
                    <a:cubicBezTo>
                      <a:pt x="2355382" y="2727174"/>
                      <a:pt x="2347402" y="2768524"/>
                      <a:pt x="2343050" y="2810962"/>
                    </a:cubicBezTo>
                    <a:cubicBezTo>
                      <a:pt x="2342324" y="2818579"/>
                      <a:pt x="2343775" y="2825471"/>
                      <a:pt x="2348491" y="2831637"/>
                    </a:cubicBezTo>
                    <a:cubicBezTo>
                      <a:pt x="2358284" y="2844332"/>
                      <a:pt x="2366626" y="2857753"/>
                      <a:pt x="2380410" y="2866821"/>
                    </a:cubicBezTo>
                    <a:cubicBezTo>
                      <a:pt x="2392379" y="2874438"/>
                      <a:pt x="2393105" y="2888221"/>
                      <a:pt x="2394193" y="2900916"/>
                    </a:cubicBezTo>
                    <a:cubicBezTo>
                      <a:pt x="2394918" y="2908896"/>
                      <a:pt x="2394918" y="2917239"/>
                      <a:pt x="2396732" y="2925218"/>
                    </a:cubicBezTo>
                    <a:cubicBezTo>
                      <a:pt x="2398909" y="2935012"/>
                      <a:pt x="2403261" y="2942991"/>
                      <a:pt x="2412329" y="2947344"/>
                    </a:cubicBezTo>
                    <a:cubicBezTo>
                      <a:pt x="2418133" y="2949883"/>
                      <a:pt x="2420672" y="2954598"/>
                      <a:pt x="2422122" y="2960402"/>
                    </a:cubicBezTo>
                    <a:cubicBezTo>
                      <a:pt x="2424299" y="2970195"/>
                      <a:pt x="2430102" y="2977087"/>
                      <a:pt x="2439533" y="2980714"/>
                    </a:cubicBezTo>
                    <a:cubicBezTo>
                      <a:pt x="2451503" y="2985430"/>
                      <a:pt x="2460208" y="2994498"/>
                      <a:pt x="2466374" y="3005016"/>
                    </a:cubicBezTo>
                    <a:cubicBezTo>
                      <a:pt x="2481971" y="3031495"/>
                      <a:pt x="2490313" y="3043102"/>
                      <a:pt x="2520419" y="3044553"/>
                    </a:cubicBezTo>
                    <a:cubicBezTo>
                      <a:pt x="2537467" y="3045278"/>
                      <a:pt x="2554515" y="3047454"/>
                      <a:pt x="2571200" y="3052895"/>
                    </a:cubicBezTo>
                    <a:cubicBezTo>
                      <a:pt x="2588973" y="3058699"/>
                      <a:pt x="2599854" y="3088079"/>
                      <a:pt x="2606383" y="3104039"/>
                    </a:cubicBezTo>
                    <a:cubicBezTo>
                      <a:pt x="2612912" y="3119635"/>
                      <a:pt x="2593326" y="3146839"/>
                      <a:pt x="2575190" y="3150104"/>
                    </a:cubicBezTo>
                    <a:cubicBezTo>
                      <a:pt x="2565396" y="3151917"/>
                      <a:pt x="2555240" y="3152643"/>
                      <a:pt x="2545084" y="3152643"/>
                    </a:cubicBezTo>
                    <a:cubicBezTo>
                      <a:pt x="2522233" y="3152643"/>
                      <a:pt x="2514253" y="3153368"/>
                      <a:pt x="2491402" y="3155182"/>
                    </a:cubicBezTo>
                    <a:cubicBezTo>
                      <a:pt x="2485598" y="3153005"/>
                      <a:pt x="2477981" y="3153005"/>
                      <a:pt x="2470727" y="3153005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36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" name="Graphic 232">
                <a:extLst>
                  <a:ext uri="{FF2B5EF4-FFF2-40B4-BE49-F238E27FC236}">
                    <a16:creationId xmlns="" xmlns:a16="http://schemas.microsoft.com/office/drawing/2014/main" id="{8C0B2E1B-F1E6-4819-839D-66FBD1B5DB1A}"/>
                  </a:ext>
                </a:extLst>
              </p:cNvPr>
              <p:cNvSpPr/>
              <p:nvPr/>
            </p:nvSpPr>
            <p:spPr>
              <a:xfrm flipH="1">
                <a:off x="2452700" y="-1993949"/>
                <a:ext cx="5937136" cy="6655985"/>
              </a:xfrm>
              <a:custGeom>
                <a:avLst/>
                <a:gdLst>
                  <a:gd name="connsiteX0" fmla="*/ 3002233 w 3017885"/>
                  <a:gd name="connsiteY0" fmla="*/ 604118 h 3383280"/>
                  <a:gd name="connsiteX1" fmla="*/ 2957573 w 3017885"/>
                  <a:gd name="connsiteY1" fmla="*/ 595321 h 3383280"/>
                  <a:gd name="connsiteX2" fmla="*/ 2930507 w 3017885"/>
                  <a:gd name="connsiteY2" fmla="*/ 593291 h 3383280"/>
                  <a:gd name="connsiteX3" fmla="*/ 2852692 w 3017885"/>
                  <a:gd name="connsiteY3" fmla="*/ 682610 h 3383280"/>
                  <a:gd name="connsiteX4" fmla="*/ 2849308 w 3017885"/>
                  <a:gd name="connsiteY4" fmla="*/ 734036 h 3383280"/>
                  <a:gd name="connsiteX5" fmla="*/ 2806002 w 3017885"/>
                  <a:gd name="connsiteY5" fmla="*/ 671107 h 3383280"/>
                  <a:gd name="connsiteX6" fmla="*/ 2851338 w 3017885"/>
                  <a:gd name="connsiteY6" fmla="*/ 815234 h 3383280"/>
                  <a:gd name="connsiteX7" fmla="*/ 2824272 w 3017885"/>
                  <a:gd name="connsiteY7" fmla="*/ 947182 h 3383280"/>
                  <a:gd name="connsiteX8" fmla="*/ 2705857 w 3017885"/>
                  <a:gd name="connsiteY8" fmla="*/ 1185365 h 3383280"/>
                  <a:gd name="connsiteX9" fmla="*/ 2705857 w 3017885"/>
                  <a:gd name="connsiteY9" fmla="*/ 1185365 h 3383280"/>
                  <a:gd name="connsiteX10" fmla="*/ 2705857 w 3017885"/>
                  <a:gd name="connsiteY10" fmla="*/ 1185365 h 3383280"/>
                  <a:gd name="connsiteX11" fmla="*/ 2668641 w 3017885"/>
                  <a:gd name="connsiteY11" fmla="*/ 1163035 h 3383280"/>
                  <a:gd name="connsiteX12" fmla="*/ 2389182 w 3017885"/>
                  <a:gd name="connsiteY12" fmla="*/ 878840 h 3383280"/>
                  <a:gd name="connsiteX13" fmla="*/ 2363470 w 3017885"/>
                  <a:gd name="connsiteY13" fmla="*/ 845007 h 3383280"/>
                  <a:gd name="connsiteX14" fmla="*/ 2327607 w 3017885"/>
                  <a:gd name="connsiteY14" fmla="*/ 706293 h 3383280"/>
                  <a:gd name="connsiteX15" fmla="*/ 2380386 w 3017885"/>
                  <a:gd name="connsiteY15" fmla="*/ 775988 h 3383280"/>
                  <a:gd name="connsiteX16" fmla="*/ 2415572 w 3017885"/>
                  <a:gd name="connsiteY16" fmla="*/ 784785 h 3383280"/>
                  <a:gd name="connsiteX17" fmla="*/ 2477824 w 3017885"/>
                  <a:gd name="connsiteY17" fmla="*/ 738772 h 3383280"/>
                  <a:gd name="connsiteX18" fmla="*/ 2477824 w 3017885"/>
                  <a:gd name="connsiteY18" fmla="*/ 725916 h 3383280"/>
                  <a:gd name="connsiteX19" fmla="*/ 2488651 w 3017885"/>
                  <a:gd name="connsiteY19" fmla="*/ 726592 h 3383280"/>
                  <a:gd name="connsiteX20" fmla="*/ 2495417 w 3017885"/>
                  <a:gd name="connsiteY20" fmla="*/ 723886 h 3383280"/>
                  <a:gd name="connsiteX21" fmla="*/ 2518424 w 3017885"/>
                  <a:gd name="connsiteY21" fmla="*/ 708999 h 3383280"/>
                  <a:gd name="connsiteX22" fmla="*/ 2533987 w 3017885"/>
                  <a:gd name="connsiteY22" fmla="*/ 697496 h 3383280"/>
                  <a:gd name="connsiteX23" fmla="*/ 2542783 w 3017885"/>
                  <a:gd name="connsiteY23" fmla="*/ 655543 h 3383280"/>
                  <a:gd name="connsiteX24" fmla="*/ 2561730 w 3017885"/>
                  <a:gd name="connsiteY24" fmla="*/ 639304 h 3383280"/>
                  <a:gd name="connsiteX25" fmla="*/ 2617892 w 3017885"/>
                  <a:gd name="connsiteY25" fmla="*/ 590584 h 3383280"/>
                  <a:gd name="connsiteX26" fmla="*/ 2642252 w 3017885"/>
                  <a:gd name="connsiteY26" fmla="*/ 552015 h 3383280"/>
                  <a:gd name="connsiteX27" fmla="*/ 2642928 w 3017885"/>
                  <a:gd name="connsiteY27" fmla="*/ 445780 h 3383280"/>
                  <a:gd name="connsiteX28" fmla="*/ 2642928 w 3017885"/>
                  <a:gd name="connsiteY28" fmla="*/ 445780 h 3383280"/>
                  <a:gd name="connsiteX29" fmla="*/ 2575263 w 3017885"/>
                  <a:gd name="connsiteY29" fmla="*/ 341575 h 3383280"/>
                  <a:gd name="connsiteX30" fmla="*/ 2575263 w 3017885"/>
                  <a:gd name="connsiteY30" fmla="*/ 341575 h 3383280"/>
                  <a:gd name="connsiteX31" fmla="*/ 2548873 w 3017885"/>
                  <a:gd name="connsiteY31" fmla="*/ 316539 h 3383280"/>
                  <a:gd name="connsiteX32" fmla="*/ 2525867 w 3017885"/>
                  <a:gd name="connsiteY32" fmla="*/ 307066 h 3383280"/>
                  <a:gd name="connsiteX33" fmla="*/ 2330990 w 3017885"/>
                  <a:gd name="connsiteY33" fmla="*/ 236017 h 3383280"/>
                  <a:gd name="connsiteX34" fmla="*/ 2171299 w 3017885"/>
                  <a:gd name="connsiteY34" fmla="*/ 257670 h 3383280"/>
                  <a:gd name="connsiteX35" fmla="*/ 2012285 w 3017885"/>
                  <a:gd name="connsiteY35" fmla="*/ 332778 h 3383280"/>
                  <a:gd name="connsiteX36" fmla="*/ 1904697 w 3017885"/>
                  <a:gd name="connsiteY36" fmla="*/ 313155 h 3383280"/>
                  <a:gd name="connsiteX37" fmla="*/ 1904697 w 3017885"/>
                  <a:gd name="connsiteY37" fmla="*/ 313155 h 3383280"/>
                  <a:gd name="connsiteX38" fmla="*/ 1782222 w 3017885"/>
                  <a:gd name="connsiteY38" fmla="*/ 250903 h 3383280"/>
                  <a:gd name="connsiteX39" fmla="*/ 1762599 w 3017885"/>
                  <a:gd name="connsiteY39" fmla="*/ 208274 h 3383280"/>
                  <a:gd name="connsiteX40" fmla="*/ 1639448 w 3017885"/>
                  <a:gd name="connsiteY40" fmla="*/ 164291 h 3383280"/>
                  <a:gd name="connsiteX41" fmla="*/ 1705083 w 3017885"/>
                  <a:gd name="connsiteY41" fmla="*/ 234663 h 3383280"/>
                  <a:gd name="connsiteX42" fmla="*/ 1731473 w 3017885"/>
                  <a:gd name="connsiteY42" fmla="*/ 295562 h 3383280"/>
                  <a:gd name="connsiteX43" fmla="*/ 1797108 w 3017885"/>
                  <a:gd name="connsiteY43" fmla="*/ 376761 h 3383280"/>
                  <a:gd name="connsiteX44" fmla="*/ 2019051 w 3017885"/>
                  <a:gd name="connsiteY44" fmla="*/ 523596 h 3383280"/>
                  <a:gd name="connsiteX45" fmla="*/ 1754479 w 3017885"/>
                  <a:gd name="connsiteY45" fmla="*/ 395031 h 3383280"/>
                  <a:gd name="connsiteX46" fmla="*/ 1493966 w 3017885"/>
                  <a:gd name="connsiteY46" fmla="*/ 286089 h 3383280"/>
                  <a:gd name="connsiteX47" fmla="*/ 1044667 w 3017885"/>
                  <a:gd name="connsiteY47" fmla="*/ 152788 h 3383280"/>
                  <a:gd name="connsiteX48" fmla="*/ 872796 w 3017885"/>
                  <a:gd name="connsiteY48" fmla="*/ 116249 h 3383280"/>
                  <a:gd name="connsiteX49" fmla="*/ 872796 w 3017885"/>
                  <a:gd name="connsiteY49" fmla="*/ 116249 h 3383280"/>
                  <a:gd name="connsiteX50" fmla="*/ 872796 w 3017885"/>
                  <a:gd name="connsiteY50" fmla="*/ 116249 h 3383280"/>
                  <a:gd name="connsiteX51" fmla="*/ 861970 w 3017885"/>
                  <a:gd name="connsiteY51" fmla="*/ 102715 h 3383280"/>
                  <a:gd name="connsiteX52" fmla="*/ 677243 w 3017885"/>
                  <a:gd name="connsiteY52" fmla="*/ 38433 h 3383280"/>
                  <a:gd name="connsiteX53" fmla="*/ 619727 w 3017885"/>
                  <a:gd name="connsiteY53" fmla="*/ 9337 h 3383280"/>
                  <a:gd name="connsiteX54" fmla="*/ 571008 w 3017885"/>
                  <a:gd name="connsiteY54" fmla="*/ 24900 h 3383280"/>
                  <a:gd name="connsiteX55" fmla="*/ 571008 w 3017885"/>
                  <a:gd name="connsiteY55" fmla="*/ 24900 h 3383280"/>
                  <a:gd name="connsiteX56" fmla="*/ 559505 w 3017885"/>
                  <a:gd name="connsiteY56" fmla="*/ 35727 h 3383280"/>
                  <a:gd name="connsiteX57" fmla="*/ 559505 w 3017885"/>
                  <a:gd name="connsiteY57" fmla="*/ 35727 h 3383280"/>
                  <a:gd name="connsiteX58" fmla="*/ 493192 w 3017885"/>
                  <a:gd name="connsiteY58" fmla="*/ 104069 h 3383280"/>
                  <a:gd name="connsiteX59" fmla="*/ 493192 w 3017885"/>
                  <a:gd name="connsiteY59" fmla="*/ 104069 h 3383280"/>
                  <a:gd name="connsiteX60" fmla="*/ 485072 w 3017885"/>
                  <a:gd name="connsiteY60" fmla="*/ 139255 h 3383280"/>
                  <a:gd name="connsiteX61" fmla="*/ 547325 w 3017885"/>
                  <a:gd name="connsiteY61" fmla="*/ 169704 h 3383280"/>
                  <a:gd name="connsiteX62" fmla="*/ 612960 w 3017885"/>
                  <a:gd name="connsiteY62" fmla="*/ 192034 h 3383280"/>
                  <a:gd name="connsiteX63" fmla="*/ 610254 w 3017885"/>
                  <a:gd name="connsiteY63" fmla="*/ 220454 h 3383280"/>
                  <a:gd name="connsiteX64" fmla="*/ 586571 w 3017885"/>
                  <a:gd name="connsiteY64" fmla="*/ 244813 h 3383280"/>
                  <a:gd name="connsiteX65" fmla="*/ 612960 w 3017885"/>
                  <a:gd name="connsiteY65" fmla="*/ 254286 h 3383280"/>
                  <a:gd name="connsiteX66" fmla="*/ 732052 w 3017885"/>
                  <a:gd name="connsiteY66" fmla="*/ 236693 h 3383280"/>
                  <a:gd name="connsiteX67" fmla="*/ 1008127 w 3017885"/>
                  <a:gd name="connsiteY67" fmla="*/ 273909 h 3383280"/>
                  <a:gd name="connsiteX68" fmla="*/ 1008127 w 3017885"/>
                  <a:gd name="connsiteY68" fmla="*/ 273909 h 3383280"/>
                  <a:gd name="connsiteX69" fmla="*/ 1313299 w 3017885"/>
                  <a:gd name="connsiteY69" fmla="*/ 379468 h 3383280"/>
                  <a:gd name="connsiteX70" fmla="*/ 1410738 w 3017885"/>
                  <a:gd name="connsiteY70" fmla="*/ 421420 h 3383280"/>
                  <a:gd name="connsiteX71" fmla="*/ 1777485 w 3017885"/>
                  <a:gd name="connsiteY71" fmla="*/ 609531 h 3383280"/>
                  <a:gd name="connsiteX72" fmla="*/ 1704407 w 3017885"/>
                  <a:gd name="connsiteY72" fmla="*/ 711029 h 3383280"/>
                  <a:gd name="connsiteX73" fmla="*/ 1612381 w 3017885"/>
                  <a:gd name="connsiteY73" fmla="*/ 831474 h 3383280"/>
                  <a:gd name="connsiteX74" fmla="*/ 1571105 w 3017885"/>
                  <a:gd name="connsiteY74" fmla="*/ 891020 h 3383280"/>
                  <a:gd name="connsiteX75" fmla="*/ 1439834 w 3017885"/>
                  <a:gd name="connsiteY75" fmla="*/ 1104843 h 3383280"/>
                  <a:gd name="connsiteX76" fmla="*/ 1439834 w 3017885"/>
                  <a:gd name="connsiteY76" fmla="*/ 1104843 h 3383280"/>
                  <a:gd name="connsiteX77" fmla="*/ 1439834 w 3017885"/>
                  <a:gd name="connsiteY77" fmla="*/ 1104843 h 3383280"/>
                  <a:gd name="connsiteX78" fmla="*/ 1388408 w 3017885"/>
                  <a:gd name="connsiteY78" fmla="*/ 1175215 h 3383280"/>
                  <a:gd name="connsiteX79" fmla="*/ 1388408 w 3017885"/>
                  <a:gd name="connsiteY79" fmla="*/ 1175215 h 3383280"/>
                  <a:gd name="connsiteX80" fmla="*/ 1388408 w 3017885"/>
                  <a:gd name="connsiteY80" fmla="*/ 1175215 h 3383280"/>
                  <a:gd name="connsiteX81" fmla="*/ 1390438 w 3017885"/>
                  <a:gd name="connsiteY81" fmla="*/ 1183335 h 3383280"/>
                  <a:gd name="connsiteX82" fmla="*/ 1374875 w 3017885"/>
                  <a:gd name="connsiteY82" fmla="*/ 1200252 h 3383280"/>
                  <a:gd name="connsiteX83" fmla="*/ 1324126 w 3017885"/>
                  <a:gd name="connsiteY83" fmla="*/ 1236791 h 3383280"/>
                  <a:gd name="connsiteX84" fmla="*/ 1203681 w 3017885"/>
                  <a:gd name="connsiteY84" fmla="*/ 1327463 h 3383280"/>
                  <a:gd name="connsiteX85" fmla="*/ 1085266 w 3017885"/>
                  <a:gd name="connsiteY85" fmla="*/ 1497304 h 3383280"/>
                  <a:gd name="connsiteX86" fmla="*/ 1005421 w 3017885"/>
                  <a:gd name="connsiteY86" fmla="*/ 1774056 h 3383280"/>
                  <a:gd name="connsiteX87" fmla="*/ 1005421 w 3017885"/>
                  <a:gd name="connsiteY87" fmla="*/ 1774056 h 3383280"/>
                  <a:gd name="connsiteX88" fmla="*/ 1005421 w 3017885"/>
                  <a:gd name="connsiteY88" fmla="*/ 1774056 h 3383280"/>
                  <a:gd name="connsiteX89" fmla="*/ 952642 w 3017885"/>
                  <a:gd name="connsiteY89" fmla="*/ 1830218 h 3383280"/>
                  <a:gd name="connsiteX90" fmla="*/ 794981 w 3017885"/>
                  <a:gd name="connsiteY90" fmla="*/ 2026448 h 3383280"/>
                  <a:gd name="connsiteX91" fmla="*/ 734759 w 3017885"/>
                  <a:gd name="connsiteY91" fmla="*/ 2065695 h 3383280"/>
                  <a:gd name="connsiteX92" fmla="*/ 650853 w 3017885"/>
                  <a:gd name="connsiteY92" fmla="*/ 2144187 h 3383280"/>
                  <a:gd name="connsiteX93" fmla="*/ 610930 w 3017885"/>
                  <a:gd name="connsiteY93" fmla="*/ 2171930 h 3383280"/>
                  <a:gd name="connsiteX94" fmla="*/ 566271 w 3017885"/>
                  <a:gd name="connsiteY94" fmla="*/ 2206439 h 3383280"/>
                  <a:gd name="connsiteX95" fmla="*/ 430263 w 3017885"/>
                  <a:gd name="connsiteY95" fmla="*/ 2381693 h 3383280"/>
                  <a:gd name="connsiteX96" fmla="*/ 333502 w 3017885"/>
                  <a:gd name="connsiteY96" fmla="*/ 2566420 h 3383280"/>
                  <a:gd name="connsiteX97" fmla="*/ 174487 w 3017885"/>
                  <a:gd name="connsiteY97" fmla="*/ 2816106 h 3383280"/>
                  <a:gd name="connsiteX98" fmla="*/ 128475 w 3017885"/>
                  <a:gd name="connsiteY98" fmla="*/ 2819489 h 3383280"/>
                  <a:gd name="connsiteX99" fmla="*/ 29006 w 3017885"/>
                  <a:gd name="connsiteY99" fmla="*/ 2834376 h 3383280"/>
                  <a:gd name="connsiteX100" fmla="*/ 17503 w 3017885"/>
                  <a:gd name="connsiteY100" fmla="*/ 2836406 h 3383280"/>
                  <a:gd name="connsiteX101" fmla="*/ 1940 w 3017885"/>
                  <a:gd name="connsiteY101" fmla="*/ 2841142 h 3383280"/>
                  <a:gd name="connsiteX102" fmla="*/ 31713 w 3017885"/>
                  <a:gd name="connsiteY102" fmla="*/ 3159171 h 3383280"/>
                  <a:gd name="connsiteX103" fmla="*/ 60809 w 3017885"/>
                  <a:gd name="connsiteY103" fmla="*/ 3276909 h 3383280"/>
                  <a:gd name="connsiteX104" fmla="*/ 60809 w 3017885"/>
                  <a:gd name="connsiteY104" fmla="*/ 3276909 h 3383280"/>
                  <a:gd name="connsiteX105" fmla="*/ 123738 w 3017885"/>
                  <a:gd name="connsiteY105" fmla="*/ 3372317 h 3383280"/>
                  <a:gd name="connsiteX106" fmla="*/ 189374 w 3017885"/>
                  <a:gd name="connsiteY106" fmla="*/ 3368934 h 3383280"/>
                  <a:gd name="connsiteX107" fmla="*/ 189374 w 3017885"/>
                  <a:gd name="connsiteY107" fmla="*/ 3368934 h 3383280"/>
                  <a:gd name="connsiteX108" fmla="*/ 189374 w 3017885"/>
                  <a:gd name="connsiteY108" fmla="*/ 3368934 h 3383280"/>
                  <a:gd name="connsiteX109" fmla="*/ 189374 w 3017885"/>
                  <a:gd name="connsiteY109" fmla="*/ 3368934 h 3383280"/>
                  <a:gd name="connsiteX110" fmla="*/ 189374 w 3017885"/>
                  <a:gd name="connsiteY110" fmla="*/ 3368934 h 3383280"/>
                  <a:gd name="connsiteX111" fmla="*/ 229297 w 3017885"/>
                  <a:gd name="connsiteY111" fmla="*/ 3186237 h 3383280"/>
                  <a:gd name="connsiteX112" fmla="*/ 242830 w 3017885"/>
                  <a:gd name="connsiteY112" fmla="*/ 3132781 h 3383280"/>
                  <a:gd name="connsiteX113" fmla="*/ 374778 w 3017885"/>
                  <a:gd name="connsiteY113" fmla="*/ 2987977 h 3383280"/>
                  <a:gd name="connsiteX114" fmla="*/ 374778 w 3017885"/>
                  <a:gd name="connsiteY114" fmla="*/ 2987977 h 3383280"/>
                  <a:gd name="connsiteX115" fmla="*/ 388311 w 3017885"/>
                  <a:gd name="connsiteY115" fmla="*/ 2990683 h 3383280"/>
                  <a:gd name="connsiteX116" fmla="*/ 367334 w 3017885"/>
                  <a:gd name="connsiteY116" fmla="*/ 2945348 h 3383280"/>
                  <a:gd name="connsiteX117" fmla="*/ 346358 w 3017885"/>
                  <a:gd name="connsiteY117" fmla="*/ 2874975 h 3383280"/>
                  <a:gd name="connsiteX118" fmla="*/ 439060 w 3017885"/>
                  <a:gd name="connsiteY118" fmla="*/ 2734231 h 3383280"/>
                  <a:gd name="connsiteX119" fmla="*/ 439060 w 3017885"/>
                  <a:gd name="connsiteY119" fmla="*/ 2734231 h 3383280"/>
                  <a:gd name="connsiteX120" fmla="*/ 558828 w 3017885"/>
                  <a:gd name="connsiteY120" fmla="*/ 2578600 h 3383280"/>
                  <a:gd name="connsiteX121" fmla="*/ 808514 w 3017885"/>
                  <a:gd name="connsiteY121" fmla="*/ 2329591 h 3383280"/>
                  <a:gd name="connsiteX122" fmla="*/ 953995 w 3017885"/>
                  <a:gd name="connsiteY122" fmla="*/ 2247715 h 3383280"/>
                  <a:gd name="connsiteX123" fmla="*/ 1151579 w 3017885"/>
                  <a:gd name="connsiteY123" fmla="*/ 2091407 h 3383280"/>
                  <a:gd name="connsiteX124" fmla="*/ 1151579 w 3017885"/>
                  <a:gd name="connsiteY124" fmla="*/ 2091407 h 3383280"/>
                  <a:gd name="connsiteX125" fmla="*/ 1151579 w 3017885"/>
                  <a:gd name="connsiteY125" fmla="*/ 2091407 h 3383280"/>
                  <a:gd name="connsiteX126" fmla="*/ 1443894 w 3017885"/>
                  <a:gd name="connsiteY126" fmla="*/ 1784206 h 3383280"/>
                  <a:gd name="connsiteX127" fmla="*/ 1519003 w 3017885"/>
                  <a:gd name="connsiteY127" fmla="*/ 1746990 h 3383280"/>
                  <a:gd name="connsiteX128" fmla="*/ 1916877 w 3017885"/>
                  <a:gd name="connsiteY128" fmla="*/ 1736840 h 3383280"/>
                  <a:gd name="connsiteX129" fmla="*/ 1916877 w 3017885"/>
                  <a:gd name="connsiteY129" fmla="*/ 1736840 h 3383280"/>
                  <a:gd name="connsiteX130" fmla="*/ 1916877 w 3017885"/>
                  <a:gd name="connsiteY130" fmla="*/ 1736840 h 3383280"/>
                  <a:gd name="connsiteX131" fmla="*/ 1916877 w 3017885"/>
                  <a:gd name="connsiteY131" fmla="*/ 1736840 h 3383280"/>
                  <a:gd name="connsiteX132" fmla="*/ 1916877 w 3017885"/>
                  <a:gd name="connsiteY132" fmla="*/ 1736840 h 3383280"/>
                  <a:gd name="connsiteX133" fmla="*/ 1916877 w 3017885"/>
                  <a:gd name="connsiteY133" fmla="*/ 1736840 h 3383280"/>
                  <a:gd name="connsiteX134" fmla="*/ 2014992 w 3017885"/>
                  <a:gd name="connsiteY134" fmla="*/ 1736840 h 3383280"/>
                  <a:gd name="connsiteX135" fmla="*/ 2033938 w 3017885"/>
                  <a:gd name="connsiteY135" fmla="*/ 1772702 h 3383280"/>
                  <a:gd name="connsiteX136" fmla="*/ 1876277 w 3017885"/>
                  <a:gd name="connsiteY136" fmla="*/ 2129300 h 3383280"/>
                  <a:gd name="connsiteX137" fmla="*/ 1803875 w 3017885"/>
                  <a:gd name="connsiteY137" fmla="*/ 2301171 h 3383280"/>
                  <a:gd name="connsiteX138" fmla="*/ 1803875 w 3017885"/>
                  <a:gd name="connsiteY138" fmla="*/ 2301171 h 3383280"/>
                  <a:gd name="connsiteX139" fmla="*/ 1635388 w 3017885"/>
                  <a:gd name="connsiteY139" fmla="*/ 2355980 h 3383280"/>
                  <a:gd name="connsiteX140" fmla="*/ 1635388 w 3017885"/>
                  <a:gd name="connsiteY140" fmla="*/ 2355980 h 3383280"/>
                  <a:gd name="connsiteX141" fmla="*/ 1635388 w 3017885"/>
                  <a:gd name="connsiteY141" fmla="*/ 2355980 h 3383280"/>
                  <a:gd name="connsiteX142" fmla="*/ 1598172 w 3017885"/>
                  <a:gd name="connsiteY142" fmla="*/ 2383046 h 3383280"/>
                  <a:gd name="connsiteX143" fmla="*/ 1651627 w 3017885"/>
                  <a:gd name="connsiteY143" fmla="*/ 2462892 h 3383280"/>
                  <a:gd name="connsiteX144" fmla="*/ 1656364 w 3017885"/>
                  <a:gd name="connsiteY144" fmla="*/ 2458832 h 3383280"/>
                  <a:gd name="connsiteX145" fmla="*/ 1657041 w 3017885"/>
                  <a:gd name="connsiteY145" fmla="*/ 2458832 h 3383280"/>
                  <a:gd name="connsiteX146" fmla="*/ 1651627 w 3017885"/>
                  <a:gd name="connsiteY146" fmla="*/ 2462215 h 3383280"/>
                  <a:gd name="connsiteX147" fmla="*/ 1718616 w 3017885"/>
                  <a:gd name="connsiteY147" fmla="*/ 2561683 h 3383280"/>
                  <a:gd name="connsiteX148" fmla="*/ 1718616 w 3017885"/>
                  <a:gd name="connsiteY148" fmla="*/ 2561683 h 3383280"/>
                  <a:gd name="connsiteX149" fmla="*/ 1795078 w 3017885"/>
                  <a:gd name="connsiteY149" fmla="*/ 2660475 h 3383280"/>
                  <a:gd name="connsiteX150" fmla="*/ 1956799 w 3017885"/>
                  <a:gd name="connsiteY150" fmla="*/ 2828286 h 3383280"/>
                  <a:gd name="connsiteX151" fmla="*/ 1956799 w 3017885"/>
                  <a:gd name="connsiteY151" fmla="*/ 2828286 h 3383280"/>
                  <a:gd name="connsiteX152" fmla="*/ 1956799 w 3017885"/>
                  <a:gd name="connsiteY152" fmla="*/ 2828286 h 3383280"/>
                  <a:gd name="connsiteX153" fmla="*/ 1981835 w 3017885"/>
                  <a:gd name="connsiteY153" fmla="*/ 2828286 h 3383280"/>
                  <a:gd name="connsiteX154" fmla="*/ 1942589 w 3017885"/>
                  <a:gd name="connsiteY154" fmla="*/ 2642882 h 3383280"/>
                  <a:gd name="connsiteX155" fmla="*/ 1930410 w 3017885"/>
                  <a:gd name="connsiteY155" fmla="*/ 2555594 h 3383280"/>
                  <a:gd name="connsiteX156" fmla="*/ 1930410 w 3017885"/>
                  <a:gd name="connsiteY156" fmla="*/ 2555594 h 3383280"/>
                  <a:gd name="connsiteX157" fmla="*/ 2006872 w 3017885"/>
                  <a:gd name="connsiteY157" fmla="*/ 2380340 h 3383280"/>
                  <a:gd name="connsiteX158" fmla="*/ 2006872 w 3017885"/>
                  <a:gd name="connsiteY158" fmla="*/ 2380340 h 3383280"/>
                  <a:gd name="connsiteX159" fmla="*/ 2006872 w 3017885"/>
                  <a:gd name="connsiteY159" fmla="*/ 2380340 h 3383280"/>
                  <a:gd name="connsiteX160" fmla="*/ 2004165 w 3017885"/>
                  <a:gd name="connsiteY160" fmla="*/ 2344477 h 3383280"/>
                  <a:gd name="connsiteX161" fmla="*/ 1985219 w 3017885"/>
                  <a:gd name="connsiteY161" fmla="*/ 2277488 h 3383280"/>
                  <a:gd name="connsiteX162" fmla="*/ 2006872 w 3017885"/>
                  <a:gd name="connsiteY162" fmla="*/ 2218619 h 3383280"/>
                  <a:gd name="connsiteX163" fmla="*/ 2006872 w 3017885"/>
                  <a:gd name="connsiteY163" fmla="*/ 2218619 h 3383280"/>
                  <a:gd name="connsiteX164" fmla="*/ 2006872 w 3017885"/>
                  <a:gd name="connsiteY164" fmla="*/ 2218619 h 3383280"/>
                  <a:gd name="connsiteX165" fmla="*/ 2270091 w 3017885"/>
                  <a:gd name="connsiteY165" fmla="*/ 1875554 h 3383280"/>
                  <a:gd name="connsiteX166" fmla="*/ 2349936 w 3017885"/>
                  <a:gd name="connsiteY166" fmla="*/ 1759169 h 3383280"/>
                  <a:gd name="connsiteX167" fmla="*/ 2274151 w 3017885"/>
                  <a:gd name="connsiteY167" fmla="*/ 1507453 h 3383280"/>
                  <a:gd name="connsiteX168" fmla="*/ 2274151 w 3017885"/>
                  <a:gd name="connsiteY168" fmla="*/ 1507453 h 3383280"/>
                  <a:gd name="connsiteX169" fmla="*/ 2274151 w 3017885"/>
                  <a:gd name="connsiteY169" fmla="*/ 1507453 h 3383280"/>
                  <a:gd name="connsiteX170" fmla="*/ 1945296 w 3017885"/>
                  <a:gd name="connsiteY170" fmla="*/ 1388362 h 3383280"/>
                  <a:gd name="connsiteX171" fmla="*/ 1732149 w 3017885"/>
                  <a:gd name="connsiteY171" fmla="*/ 1349792 h 3383280"/>
                  <a:gd name="connsiteX172" fmla="*/ 1784252 w 3017885"/>
                  <a:gd name="connsiteY172" fmla="*/ 1299720 h 3383280"/>
                  <a:gd name="connsiteX173" fmla="*/ 1879660 w 3017885"/>
                  <a:gd name="connsiteY173" fmla="*/ 1227318 h 3383280"/>
                  <a:gd name="connsiteX174" fmla="*/ 1879660 w 3017885"/>
                  <a:gd name="connsiteY174" fmla="*/ 1227318 h 3383280"/>
                  <a:gd name="connsiteX175" fmla="*/ 1914170 w 3017885"/>
                  <a:gd name="connsiteY175" fmla="*/ 1197545 h 3383280"/>
                  <a:gd name="connsiteX176" fmla="*/ 1914170 w 3017885"/>
                  <a:gd name="connsiteY176" fmla="*/ 1197545 h 3383280"/>
                  <a:gd name="connsiteX177" fmla="*/ 2063711 w 3017885"/>
                  <a:gd name="connsiteY177" fmla="*/ 1167095 h 3383280"/>
                  <a:gd name="connsiteX178" fmla="*/ 2063711 w 3017885"/>
                  <a:gd name="connsiteY178" fmla="*/ 1167095 h 3383280"/>
                  <a:gd name="connsiteX179" fmla="*/ 2063711 w 3017885"/>
                  <a:gd name="connsiteY179" fmla="*/ 1167095 h 3383280"/>
                  <a:gd name="connsiteX180" fmla="*/ 2155736 w 3017885"/>
                  <a:gd name="connsiteY180" fmla="*/ 1083867 h 3383280"/>
                  <a:gd name="connsiteX181" fmla="*/ 2230845 w 3017885"/>
                  <a:gd name="connsiteY181" fmla="*/ 1037854 h 3383280"/>
                  <a:gd name="connsiteX182" fmla="*/ 2364146 w 3017885"/>
                  <a:gd name="connsiteY182" fmla="*/ 1141383 h 3383280"/>
                  <a:gd name="connsiteX183" fmla="*/ 2697738 w 3017885"/>
                  <a:gd name="connsiteY183" fmla="*/ 1371446 h 3383280"/>
                  <a:gd name="connsiteX184" fmla="*/ 2697738 w 3017885"/>
                  <a:gd name="connsiteY184" fmla="*/ 1371446 h 3383280"/>
                  <a:gd name="connsiteX185" fmla="*/ 2697738 w 3017885"/>
                  <a:gd name="connsiteY185" fmla="*/ 1371446 h 3383280"/>
                  <a:gd name="connsiteX186" fmla="*/ 2827655 w 3017885"/>
                  <a:gd name="connsiteY186" fmla="*/ 1326786 h 3383280"/>
                  <a:gd name="connsiteX187" fmla="*/ 2931184 w 3017885"/>
                  <a:gd name="connsiteY187" fmla="*/ 997255 h 3383280"/>
                  <a:gd name="connsiteX188" fmla="*/ 2931184 w 3017885"/>
                  <a:gd name="connsiteY188" fmla="*/ 997255 h 3383280"/>
                  <a:gd name="connsiteX189" fmla="*/ 2931184 w 3017885"/>
                  <a:gd name="connsiteY189" fmla="*/ 997255 h 3383280"/>
                  <a:gd name="connsiteX190" fmla="*/ 2969753 w 3017885"/>
                  <a:gd name="connsiteY190" fmla="*/ 824031 h 3383280"/>
                  <a:gd name="connsiteX191" fmla="*/ 3015766 w 3017885"/>
                  <a:gd name="connsiteY191" fmla="*/ 692083 h 3383280"/>
                  <a:gd name="connsiteX192" fmla="*/ 3023209 w 3017885"/>
                  <a:gd name="connsiteY192" fmla="*/ 632537 h 3383280"/>
                  <a:gd name="connsiteX193" fmla="*/ 3002233 w 3017885"/>
                  <a:gd name="connsiteY193" fmla="*/ 604118 h 3383280"/>
                  <a:gd name="connsiteX194" fmla="*/ 1985219 w 3017885"/>
                  <a:gd name="connsiteY194" fmla="*/ 1663084 h 3383280"/>
                  <a:gd name="connsiteX195" fmla="*/ 1985219 w 3017885"/>
                  <a:gd name="connsiteY195" fmla="*/ 1663084 h 3383280"/>
                  <a:gd name="connsiteX196" fmla="*/ 1985219 w 3017885"/>
                  <a:gd name="connsiteY196" fmla="*/ 1663084 h 3383280"/>
                  <a:gd name="connsiteX197" fmla="*/ 1985219 w 3017885"/>
                  <a:gd name="connsiteY197" fmla="*/ 1663084 h 3383280"/>
                  <a:gd name="connsiteX198" fmla="*/ 1985219 w 3017885"/>
                  <a:gd name="connsiteY198" fmla="*/ 1663084 h 3383280"/>
                  <a:gd name="connsiteX199" fmla="*/ 2294451 w 3017885"/>
                  <a:gd name="connsiteY199" fmla="*/ 413977 h 3383280"/>
                  <a:gd name="connsiteX200" fmla="*/ 2366853 w 3017885"/>
                  <a:gd name="connsiteY200" fmla="*/ 330749 h 3383280"/>
                  <a:gd name="connsiteX201" fmla="*/ 2432488 w 3017885"/>
                  <a:gd name="connsiteY201" fmla="*/ 325335 h 3383280"/>
                  <a:gd name="connsiteX202" fmla="*/ 2387152 w 3017885"/>
                  <a:gd name="connsiteY202" fmla="*/ 349695 h 3383280"/>
                  <a:gd name="connsiteX203" fmla="*/ 2294451 w 3017885"/>
                  <a:gd name="connsiteY203" fmla="*/ 413977 h 338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</a:cxnLst>
                <a:rect l="l" t="t" r="r" b="b"/>
                <a:pathLst>
                  <a:path w="3017885" h="3383280">
                    <a:moveTo>
                      <a:pt x="3002233" y="604118"/>
                    </a:moveTo>
                    <a:cubicBezTo>
                      <a:pt x="2989376" y="604794"/>
                      <a:pt x="2970430" y="594644"/>
                      <a:pt x="2957573" y="595321"/>
                    </a:cubicBezTo>
                    <a:cubicBezTo>
                      <a:pt x="2957573" y="595321"/>
                      <a:pt x="2930507" y="593291"/>
                      <a:pt x="2930507" y="593291"/>
                    </a:cubicBezTo>
                    <a:cubicBezTo>
                      <a:pt x="2880435" y="577728"/>
                      <a:pt x="2856752" y="665017"/>
                      <a:pt x="2852692" y="682610"/>
                    </a:cubicBezTo>
                    <a:cubicBezTo>
                      <a:pt x="2852692" y="682610"/>
                      <a:pt x="2852692" y="726592"/>
                      <a:pt x="2849308" y="734036"/>
                    </a:cubicBezTo>
                    <a:cubicBezTo>
                      <a:pt x="2826979" y="719149"/>
                      <a:pt x="2844572" y="681256"/>
                      <a:pt x="2806002" y="671107"/>
                    </a:cubicBezTo>
                    <a:cubicBezTo>
                      <a:pt x="2800589" y="731329"/>
                      <a:pt x="2806002" y="776665"/>
                      <a:pt x="2851338" y="815234"/>
                    </a:cubicBezTo>
                    <a:cubicBezTo>
                      <a:pt x="2872991" y="836211"/>
                      <a:pt x="2831715" y="925529"/>
                      <a:pt x="2824272" y="947182"/>
                    </a:cubicBezTo>
                    <a:cubicBezTo>
                      <a:pt x="2793823" y="1037177"/>
                      <a:pt x="2762697" y="1102813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705857" y="1185365"/>
                      <a:pt x="2705857" y="1185365"/>
                      <a:pt x="2705857" y="1185365"/>
                    </a:cubicBezTo>
                    <a:cubicBezTo>
                      <a:pt x="2688264" y="1186718"/>
                      <a:pt x="2679468" y="1173185"/>
                      <a:pt x="2668641" y="1163035"/>
                    </a:cubicBezTo>
                    <a:cubicBezTo>
                      <a:pt x="2569173" y="1071687"/>
                      <a:pt x="2469704" y="990488"/>
                      <a:pt x="2389182" y="878840"/>
                    </a:cubicBezTo>
                    <a:lnTo>
                      <a:pt x="2363470" y="845007"/>
                    </a:lnTo>
                    <a:cubicBezTo>
                      <a:pt x="2307307" y="743509"/>
                      <a:pt x="2199042" y="713059"/>
                      <a:pt x="2327607" y="706293"/>
                    </a:cubicBezTo>
                    <a:cubicBezTo>
                      <a:pt x="2328960" y="706293"/>
                      <a:pt x="2358733" y="756365"/>
                      <a:pt x="2380386" y="775988"/>
                    </a:cubicBezTo>
                    <a:cubicBezTo>
                      <a:pt x="2387829" y="782078"/>
                      <a:pt x="2412189" y="785461"/>
                      <a:pt x="2415572" y="784785"/>
                    </a:cubicBezTo>
                    <a:cubicBezTo>
                      <a:pt x="2431135" y="782755"/>
                      <a:pt x="2464291" y="736065"/>
                      <a:pt x="2477824" y="738772"/>
                    </a:cubicBezTo>
                    <a:cubicBezTo>
                      <a:pt x="2488651" y="740125"/>
                      <a:pt x="2477148" y="729976"/>
                      <a:pt x="2477824" y="725916"/>
                    </a:cubicBezTo>
                    <a:cubicBezTo>
                      <a:pt x="2479854" y="721856"/>
                      <a:pt x="2484591" y="725239"/>
                      <a:pt x="2488651" y="726592"/>
                    </a:cubicBezTo>
                    <a:cubicBezTo>
                      <a:pt x="2494741" y="729299"/>
                      <a:pt x="2496094" y="726592"/>
                      <a:pt x="2495417" y="723886"/>
                    </a:cubicBezTo>
                    <a:cubicBezTo>
                      <a:pt x="2498801" y="715089"/>
                      <a:pt x="2506920" y="708999"/>
                      <a:pt x="2518424" y="708999"/>
                    </a:cubicBezTo>
                    <a:cubicBezTo>
                      <a:pt x="2525867" y="708999"/>
                      <a:pt x="2531280" y="704939"/>
                      <a:pt x="2533987" y="697496"/>
                    </a:cubicBezTo>
                    <a:cubicBezTo>
                      <a:pt x="2536017" y="683286"/>
                      <a:pt x="2533987" y="668400"/>
                      <a:pt x="2542783" y="655543"/>
                    </a:cubicBezTo>
                    <a:cubicBezTo>
                      <a:pt x="2547520" y="647424"/>
                      <a:pt x="2556993" y="640657"/>
                      <a:pt x="2561730" y="639304"/>
                    </a:cubicBezTo>
                    <a:cubicBezTo>
                      <a:pt x="2594886" y="628477"/>
                      <a:pt x="2612479" y="597351"/>
                      <a:pt x="2617892" y="590584"/>
                    </a:cubicBezTo>
                    <a:cubicBezTo>
                      <a:pt x="2623982" y="583141"/>
                      <a:pt x="2640898" y="556075"/>
                      <a:pt x="2642252" y="552015"/>
                    </a:cubicBezTo>
                    <a:cubicBezTo>
                      <a:pt x="2661875" y="522242"/>
                      <a:pt x="2642928" y="445780"/>
                      <a:pt x="2642928" y="445780"/>
                    </a:cubicBezTo>
                    <a:cubicBezTo>
                      <a:pt x="2642928" y="445780"/>
                      <a:pt x="2642928" y="445780"/>
                      <a:pt x="2642928" y="445780"/>
                    </a:cubicBezTo>
                    <a:cubicBezTo>
                      <a:pt x="2622629" y="409241"/>
                      <a:pt x="2621952" y="360521"/>
                      <a:pt x="2575263" y="341575"/>
                    </a:cubicBezTo>
                    <a:lnTo>
                      <a:pt x="2575263" y="341575"/>
                    </a:lnTo>
                    <a:cubicBezTo>
                      <a:pt x="2552933" y="323982"/>
                      <a:pt x="2571203" y="334132"/>
                      <a:pt x="2548873" y="316539"/>
                    </a:cubicBezTo>
                    <a:cubicBezTo>
                      <a:pt x="2540753" y="309096"/>
                      <a:pt x="2525867" y="307066"/>
                      <a:pt x="2525867" y="307066"/>
                    </a:cubicBezTo>
                    <a:cubicBezTo>
                      <a:pt x="2510980" y="210980"/>
                      <a:pt x="2424369" y="157525"/>
                      <a:pt x="2330990" y="236017"/>
                    </a:cubicBezTo>
                    <a:cubicBezTo>
                      <a:pt x="2287007" y="272556"/>
                      <a:pt x="2220695" y="232633"/>
                      <a:pt x="2171299" y="257670"/>
                    </a:cubicBezTo>
                    <a:cubicBezTo>
                      <a:pt x="2109724" y="270526"/>
                      <a:pt x="2076567" y="330749"/>
                      <a:pt x="2012285" y="332778"/>
                    </a:cubicBezTo>
                    <a:cubicBezTo>
                      <a:pt x="1976422" y="333455"/>
                      <a:pt x="1904697" y="313155"/>
                      <a:pt x="1904697" y="313155"/>
                    </a:cubicBezTo>
                    <a:cubicBezTo>
                      <a:pt x="1904697" y="313155"/>
                      <a:pt x="1904697" y="313155"/>
                      <a:pt x="1904697" y="313155"/>
                    </a:cubicBezTo>
                    <a:cubicBezTo>
                      <a:pt x="1871541" y="300299"/>
                      <a:pt x="1797108" y="283383"/>
                      <a:pt x="1782222" y="250903"/>
                    </a:cubicBezTo>
                    <a:cubicBezTo>
                      <a:pt x="1782222" y="250903"/>
                      <a:pt x="1762599" y="208274"/>
                      <a:pt x="1762599" y="208274"/>
                    </a:cubicBezTo>
                    <a:cubicBezTo>
                      <a:pt x="1727413" y="154141"/>
                      <a:pt x="1663130" y="169028"/>
                      <a:pt x="1639448" y="164291"/>
                    </a:cubicBezTo>
                    <a:cubicBezTo>
                      <a:pt x="1684783" y="189327"/>
                      <a:pt x="1686813" y="208274"/>
                      <a:pt x="1705083" y="234663"/>
                    </a:cubicBezTo>
                    <a:cubicBezTo>
                      <a:pt x="1713880" y="254963"/>
                      <a:pt x="1724706" y="271879"/>
                      <a:pt x="1731473" y="295562"/>
                    </a:cubicBezTo>
                    <a:cubicBezTo>
                      <a:pt x="1743653" y="314509"/>
                      <a:pt x="1776809" y="354431"/>
                      <a:pt x="1797108" y="376761"/>
                    </a:cubicBezTo>
                    <a:cubicBezTo>
                      <a:pt x="1865451" y="426157"/>
                      <a:pt x="2044088" y="491793"/>
                      <a:pt x="2019051" y="523596"/>
                    </a:cubicBezTo>
                    <a:cubicBezTo>
                      <a:pt x="1976422" y="488409"/>
                      <a:pt x="1754479" y="395031"/>
                      <a:pt x="1754479" y="395031"/>
                    </a:cubicBezTo>
                    <a:cubicBezTo>
                      <a:pt x="1667867" y="358491"/>
                      <a:pt x="1580578" y="322629"/>
                      <a:pt x="1493966" y="286089"/>
                    </a:cubicBezTo>
                    <a:cubicBezTo>
                      <a:pt x="1345779" y="237370"/>
                      <a:pt x="1197591" y="187974"/>
                      <a:pt x="1044667" y="152788"/>
                    </a:cubicBezTo>
                    <a:cubicBezTo>
                      <a:pt x="991888" y="135872"/>
                      <a:pt x="875503" y="119632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72796" y="116249"/>
                      <a:pt x="872796" y="116249"/>
                      <a:pt x="872796" y="116249"/>
                    </a:cubicBezTo>
                    <a:cubicBezTo>
                      <a:pt x="869413" y="111512"/>
                      <a:pt x="865353" y="107452"/>
                      <a:pt x="861970" y="102715"/>
                    </a:cubicBezTo>
                    <a:cubicBezTo>
                      <a:pt x="793628" y="100685"/>
                      <a:pt x="733405" y="75649"/>
                      <a:pt x="677243" y="38433"/>
                    </a:cubicBezTo>
                    <a:cubicBezTo>
                      <a:pt x="658296" y="28960"/>
                      <a:pt x="639350" y="19487"/>
                      <a:pt x="619727" y="9337"/>
                    </a:cubicBezTo>
                    <a:cubicBezTo>
                      <a:pt x="598751" y="-1490"/>
                      <a:pt x="578451" y="-9609"/>
                      <a:pt x="571008" y="24900"/>
                    </a:cubicBezTo>
                    <a:cubicBezTo>
                      <a:pt x="571008" y="24900"/>
                      <a:pt x="571008" y="24900"/>
                      <a:pt x="571008" y="24900"/>
                    </a:cubicBezTo>
                    <a:cubicBezTo>
                      <a:pt x="566948" y="28283"/>
                      <a:pt x="562888" y="31667"/>
                      <a:pt x="559505" y="35727"/>
                    </a:cubicBezTo>
                    <a:cubicBezTo>
                      <a:pt x="559505" y="35727"/>
                      <a:pt x="559505" y="35727"/>
                      <a:pt x="559505" y="35727"/>
                    </a:cubicBezTo>
                    <a:cubicBezTo>
                      <a:pt x="503342" y="24900"/>
                      <a:pt x="499959" y="66176"/>
                      <a:pt x="493192" y="104069"/>
                    </a:cubicBezTo>
                    <a:lnTo>
                      <a:pt x="493192" y="104069"/>
                    </a:lnTo>
                    <a:cubicBezTo>
                      <a:pt x="459360" y="108129"/>
                      <a:pt x="464096" y="124368"/>
                      <a:pt x="485072" y="139255"/>
                    </a:cubicBezTo>
                    <a:cubicBezTo>
                      <a:pt x="504019" y="152111"/>
                      <a:pt x="526348" y="159555"/>
                      <a:pt x="547325" y="169704"/>
                    </a:cubicBezTo>
                    <a:cubicBezTo>
                      <a:pt x="568978" y="177148"/>
                      <a:pt x="591308" y="183914"/>
                      <a:pt x="612960" y="192034"/>
                    </a:cubicBezTo>
                    <a:cubicBezTo>
                      <a:pt x="644087" y="204214"/>
                      <a:pt x="614990" y="210980"/>
                      <a:pt x="610254" y="220454"/>
                    </a:cubicBezTo>
                    <a:cubicBezTo>
                      <a:pt x="597397" y="223837"/>
                      <a:pt x="583864" y="229250"/>
                      <a:pt x="586571" y="244813"/>
                    </a:cubicBezTo>
                    <a:cubicBezTo>
                      <a:pt x="589278" y="259023"/>
                      <a:pt x="603487" y="254963"/>
                      <a:pt x="612960" y="254286"/>
                    </a:cubicBezTo>
                    <a:cubicBezTo>
                      <a:pt x="652883" y="249550"/>
                      <a:pt x="694159" y="255640"/>
                      <a:pt x="732052" y="236693"/>
                    </a:cubicBezTo>
                    <a:cubicBezTo>
                      <a:pt x="847083" y="204214"/>
                      <a:pt x="916779" y="256993"/>
                      <a:pt x="1008127" y="273909"/>
                    </a:cubicBezTo>
                    <a:lnTo>
                      <a:pt x="1008127" y="273909"/>
                    </a:lnTo>
                    <a:cubicBezTo>
                      <a:pt x="1108273" y="313832"/>
                      <a:pt x="1209771" y="349695"/>
                      <a:pt x="1313299" y="379468"/>
                    </a:cubicBezTo>
                    <a:cubicBezTo>
                      <a:pt x="1315329" y="384204"/>
                      <a:pt x="1383672" y="404504"/>
                      <a:pt x="1410738" y="421420"/>
                    </a:cubicBezTo>
                    <a:cubicBezTo>
                      <a:pt x="1498026" y="478260"/>
                      <a:pt x="1782222" y="578405"/>
                      <a:pt x="1777485" y="609531"/>
                    </a:cubicBezTo>
                    <a:cubicBezTo>
                      <a:pt x="1746359" y="681933"/>
                      <a:pt x="1708466" y="706293"/>
                      <a:pt x="1704407" y="711029"/>
                    </a:cubicBezTo>
                    <a:cubicBezTo>
                      <a:pt x="1673280" y="750952"/>
                      <a:pt x="1623208" y="775988"/>
                      <a:pt x="1612381" y="831474"/>
                    </a:cubicBezTo>
                    <a:cubicBezTo>
                      <a:pt x="1612381" y="831474"/>
                      <a:pt x="1581932" y="869367"/>
                      <a:pt x="1571105" y="891020"/>
                    </a:cubicBezTo>
                    <a:cubicBezTo>
                      <a:pt x="1531183" y="964775"/>
                      <a:pt x="1489230" y="1037177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39834" y="1104843"/>
                      <a:pt x="1439834" y="1104843"/>
                      <a:pt x="1439834" y="1104843"/>
                    </a:cubicBezTo>
                    <a:cubicBezTo>
                      <a:pt x="1418858" y="1125819"/>
                      <a:pt x="1376228" y="1130556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8408" y="1175215"/>
                      <a:pt x="1388408" y="1175215"/>
                      <a:pt x="1388408" y="1175215"/>
                    </a:cubicBezTo>
                    <a:cubicBezTo>
                      <a:pt x="1389762" y="1177922"/>
                      <a:pt x="1390438" y="1180628"/>
                      <a:pt x="1390438" y="1183335"/>
                    </a:cubicBezTo>
                    <a:cubicBezTo>
                      <a:pt x="1385025" y="1189425"/>
                      <a:pt x="1376228" y="1197545"/>
                      <a:pt x="1374875" y="1200252"/>
                    </a:cubicBezTo>
                    <a:cubicBezTo>
                      <a:pt x="1364049" y="1222581"/>
                      <a:pt x="1349162" y="1207018"/>
                      <a:pt x="1324126" y="1236791"/>
                    </a:cubicBezTo>
                    <a:cubicBezTo>
                      <a:pt x="1293000" y="1278744"/>
                      <a:pt x="1251047" y="1307163"/>
                      <a:pt x="1203681" y="1327463"/>
                    </a:cubicBezTo>
                    <a:cubicBezTo>
                      <a:pt x="1130602" y="1360619"/>
                      <a:pt x="1102859" y="1425578"/>
                      <a:pt x="1085266" y="1497304"/>
                    </a:cubicBezTo>
                    <a:cubicBezTo>
                      <a:pt x="1067673" y="1560909"/>
                      <a:pt x="1065643" y="1701654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1005421" y="1774056"/>
                      <a:pt x="1005421" y="1774056"/>
                      <a:pt x="1005421" y="1774056"/>
                    </a:cubicBezTo>
                    <a:cubicBezTo>
                      <a:pt x="987828" y="1793002"/>
                      <a:pt x="970911" y="1811949"/>
                      <a:pt x="952642" y="1830218"/>
                    </a:cubicBezTo>
                    <a:cubicBezTo>
                      <a:pt x="893096" y="1889764"/>
                      <a:pt x="859263" y="1970286"/>
                      <a:pt x="794981" y="2026448"/>
                    </a:cubicBezTo>
                    <a:cubicBezTo>
                      <a:pt x="776035" y="2040658"/>
                      <a:pt x="759118" y="2056898"/>
                      <a:pt x="734759" y="2065695"/>
                    </a:cubicBezTo>
                    <a:cubicBezTo>
                      <a:pt x="696866" y="2079228"/>
                      <a:pt x="667770" y="2105617"/>
                      <a:pt x="650853" y="2144187"/>
                    </a:cubicBezTo>
                    <a:cubicBezTo>
                      <a:pt x="637320" y="2153660"/>
                      <a:pt x="624464" y="2163133"/>
                      <a:pt x="610930" y="2171930"/>
                    </a:cubicBezTo>
                    <a:cubicBezTo>
                      <a:pt x="589954" y="2187493"/>
                      <a:pt x="583188" y="2190876"/>
                      <a:pt x="566271" y="2206439"/>
                    </a:cubicBezTo>
                    <a:cubicBezTo>
                      <a:pt x="516199" y="2252452"/>
                      <a:pt x="462066" y="2314704"/>
                      <a:pt x="430263" y="2381693"/>
                    </a:cubicBezTo>
                    <a:cubicBezTo>
                      <a:pt x="395754" y="2443945"/>
                      <a:pt x="368011" y="2504168"/>
                      <a:pt x="333502" y="2566420"/>
                    </a:cubicBezTo>
                    <a:cubicBezTo>
                      <a:pt x="303052" y="2635439"/>
                      <a:pt x="213733" y="2811370"/>
                      <a:pt x="174487" y="2816106"/>
                    </a:cubicBezTo>
                    <a:cubicBezTo>
                      <a:pt x="174487" y="2816106"/>
                      <a:pt x="160278" y="2815429"/>
                      <a:pt x="128475" y="2819489"/>
                    </a:cubicBezTo>
                    <a:cubicBezTo>
                      <a:pt x="94642" y="2824226"/>
                      <a:pt x="58103" y="2807986"/>
                      <a:pt x="29006" y="2834376"/>
                    </a:cubicBezTo>
                    <a:cubicBezTo>
                      <a:pt x="29006" y="2834376"/>
                      <a:pt x="17503" y="2836406"/>
                      <a:pt x="17503" y="2836406"/>
                    </a:cubicBezTo>
                    <a:cubicBezTo>
                      <a:pt x="9383" y="2837759"/>
                      <a:pt x="3970" y="2835052"/>
                      <a:pt x="1940" y="2841142"/>
                    </a:cubicBezTo>
                    <a:cubicBezTo>
                      <a:pt x="-8886" y="2959557"/>
                      <a:pt x="29006" y="3048199"/>
                      <a:pt x="31713" y="3159171"/>
                    </a:cubicBezTo>
                    <a:cubicBezTo>
                      <a:pt x="33066" y="3167967"/>
                      <a:pt x="43216" y="3249166"/>
                      <a:pt x="60809" y="3276909"/>
                    </a:cubicBezTo>
                    <a:cubicBezTo>
                      <a:pt x="60809" y="3276909"/>
                      <a:pt x="60809" y="3276909"/>
                      <a:pt x="60809" y="3276909"/>
                    </a:cubicBezTo>
                    <a:cubicBezTo>
                      <a:pt x="81786" y="3320215"/>
                      <a:pt x="112235" y="3356078"/>
                      <a:pt x="123738" y="3372317"/>
                    </a:cubicBezTo>
                    <a:cubicBezTo>
                      <a:pt x="136595" y="3387204"/>
                      <a:pt x="168397" y="3389910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189374" y="3368934"/>
                      <a:pt x="189374" y="3368934"/>
                      <a:pt x="189374" y="3368934"/>
                    </a:cubicBezTo>
                    <a:cubicBezTo>
                      <a:pt x="219823" y="3312095"/>
                      <a:pt x="196817" y="3243076"/>
                      <a:pt x="229297" y="3186237"/>
                    </a:cubicBezTo>
                    <a:cubicBezTo>
                      <a:pt x="250950" y="3172704"/>
                      <a:pt x="250950" y="3153757"/>
                      <a:pt x="242830" y="3132781"/>
                    </a:cubicBezTo>
                    <a:cubicBezTo>
                      <a:pt x="263129" y="3018426"/>
                      <a:pt x="273279" y="3007600"/>
                      <a:pt x="374778" y="2987977"/>
                    </a:cubicBezTo>
                    <a:cubicBezTo>
                      <a:pt x="374778" y="2987977"/>
                      <a:pt x="374778" y="2987977"/>
                      <a:pt x="374778" y="2987977"/>
                    </a:cubicBezTo>
                    <a:cubicBezTo>
                      <a:pt x="379514" y="2988653"/>
                      <a:pt x="383574" y="2990007"/>
                      <a:pt x="388311" y="2990683"/>
                    </a:cubicBezTo>
                    <a:cubicBezTo>
                      <a:pt x="396431" y="2991360"/>
                      <a:pt x="384927" y="2947377"/>
                      <a:pt x="367334" y="2945348"/>
                    </a:cubicBezTo>
                    <a:cubicBezTo>
                      <a:pt x="296285" y="2938581"/>
                      <a:pt x="331472" y="2906778"/>
                      <a:pt x="346358" y="2874975"/>
                    </a:cubicBezTo>
                    <a:cubicBezTo>
                      <a:pt x="369364" y="2822873"/>
                      <a:pt x="409287" y="2781597"/>
                      <a:pt x="439060" y="2734231"/>
                    </a:cubicBezTo>
                    <a:lnTo>
                      <a:pt x="439060" y="2734231"/>
                    </a:lnTo>
                    <a:cubicBezTo>
                      <a:pt x="478983" y="2682805"/>
                      <a:pt x="518905" y="2630702"/>
                      <a:pt x="558828" y="2578600"/>
                    </a:cubicBezTo>
                    <a:cubicBezTo>
                      <a:pt x="558828" y="2578600"/>
                      <a:pt x="707016" y="2394549"/>
                      <a:pt x="808514" y="2329591"/>
                    </a:cubicBezTo>
                    <a:cubicBezTo>
                      <a:pt x="862647" y="2313351"/>
                      <a:pt x="917456" y="2276135"/>
                      <a:pt x="953995" y="2247715"/>
                    </a:cubicBezTo>
                    <a:cubicBezTo>
                      <a:pt x="1031810" y="2211176"/>
                      <a:pt x="1098123" y="2159073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151579" y="2091407"/>
                      <a:pt x="1151579" y="2091407"/>
                      <a:pt x="1151579" y="2091407"/>
                    </a:cubicBezTo>
                    <a:cubicBezTo>
                      <a:pt x="1258490" y="1998029"/>
                      <a:pt x="1364725" y="1903974"/>
                      <a:pt x="1443894" y="1784206"/>
                    </a:cubicBezTo>
                    <a:cubicBezTo>
                      <a:pt x="1462840" y="1755786"/>
                      <a:pt x="1483817" y="1746313"/>
                      <a:pt x="1519003" y="1746990"/>
                    </a:cubicBezTo>
                    <a:cubicBezTo>
                      <a:pt x="1651627" y="1751050"/>
                      <a:pt x="1784929" y="1759169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16877" y="1736840"/>
                      <a:pt x="1916877" y="1736840"/>
                      <a:pt x="1916877" y="1736840"/>
                    </a:cubicBezTo>
                    <a:cubicBezTo>
                      <a:pt x="1916877" y="1736840"/>
                      <a:pt x="1916877" y="1736840"/>
                      <a:pt x="1916877" y="1736840"/>
                    </a:cubicBezTo>
                    <a:lnTo>
                      <a:pt x="1916877" y="1736840"/>
                    </a:lnTo>
                    <a:cubicBezTo>
                      <a:pt x="1949356" y="1736840"/>
                      <a:pt x="1981835" y="1736840"/>
                      <a:pt x="2014992" y="1736840"/>
                    </a:cubicBezTo>
                    <a:cubicBezTo>
                      <a:pt x="2044764" y="1736840"/>
                      <a:pt x="2049501" y="1749696"/>
                      <a:pt x="2033938" y="1772702"/>
                    </a:cubicBezTo>
                    <a:cubicBezTo>
                      <a:pt x="1959506" y="1882321"/>
                      <a:pt x="1939206" y="2014945"/>
                      <a:pt x="1876277" y="2129300"/>
                    </a:cubicBezTo>
                    <a:cubicBezTo>
                      <a:pt x="1847858" y="2186139"/>
                      <a:pt x="1807258" y="2235535"/>
                      <a:pt x="1803875" y="2301171"/>
                    </a:cubicBezTo>
                    <a:cubicBezTo>
                      <a:pt x="1803875" y="2301171"/>
                      <a:pt x="1803875" y="2301171"/>
                      <a:pt x="1803875" y="2301171"/>
                    </a:cubicBezTo>
                    <a:cubicBezTo>
                      <a:pt x="1745682" y="2314027"/>
                      <a:pt x="1697640" y="2355303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5388" y="2355980"/>
                      <a:pt x="1635388" y="2355980"/>
                      <a:pt x="1635388" y="2355980"/>
                    </a:cubicBezTo>
                    <a:cubicBezTo>
                      <a:pt x="1632004" y="2355303"/>
                      <a:pt x="1595465" y="2362747"/>
                      <a:pt x="1598172" y="2383046"/>
                    </a:cubicBezTo>
                    <a:cubicBezTo>
                      <a:pt x="1599525" y="2395903"/>
                      <a:pt x="1634711" y="2448682"/>
                      <a:pt x="1651627" y="2462892"/>
                    </a:cubicBezTo>
                    <a:cubicBezTo>
                      <a:pt x="1651627" y="2462892"/>
                      <a:pt x="1656364" y="2458832"/>
                      <a:pt x="1656364" y="2458832"/>
                    </a:cubicBezTo>
                    <a:cubicBezTo>
                      <a:pt x="1656364" y="2458832"/>
                      <a:pt x="1657041" y="2458832"/>
                      <a:pt x="1657041" y="2458832"/>
                    </a:cubicBezTo>
                    <a:cubicBezTo>
                      <a:pt x="1655011" y="2460185"/>
                      <a:pt x="1653657" y="2461538"/>
                      <a:pt x="1651627" y="2462215"/>
                    </a:cubicBezTo>
                    <a:cubicBezTo>
                      <a:pt x="1659747" y="2504844"/>
                      <a:pt x="1688843" y="2533264"/>
                      <a:pt x="1718616" y="2561683"/>
                    </a:cubicBezTo>
                    <a:cubicBezTo>
                      <a:pt x="1718616" y="2561683"/>
                      <a:pt x="1718616" y="2561683"/>
                      <a:pt x="1718616" y="2561683"/>
                    </a:cubicBezTo>
                    <a:cubicBezTo>
                      <a:pt x="1744329" y="2594840"/>
                      <a:pt x="1769365" y="2627319"/>
                      <a:pt x="1795078" y="2660475"/>
                    </a:cubicBezTo>
                    <a:cubicBezTo>
                      <a:pt x="1837031" y="2728141"/>
                      <a:pt x="1874247" y="279986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56799" y="2828286"/>
                      <a:pt x="1956799" y="2828286"/>
                      <a:pt x="1956799" y="2828286"/>
                    </a:cubicBezTo>
                    <a:cubicBezTo>
                      <a:pt x="1964919" y="2828286"/>
                      <a:pt x="1973716" y="2828286"/>
                      <a:pt x="1981835" y="2828286"/>
                    </a:cubicBezTo>
                    <a:cubicBezTo>
                      <a:pt x="1987249" y="2762650"/>
                      <a:pt x="1952739" y="2705135"/>
                      <a:pt x="1942589" y="2642882"/>
                    </a:cubicBezTo>
                    <a:cubicBezTo>
                      <a:pt x="1949356" y="2612433"/>
                      <a:pt x="1940560" y="2584013"/>
                      <a:pt x="1930410" y="2555594"/>
                    </a:cubicBezTo>
                    <a:cubicBezTo>
                      <a:pt x="1930410" y="2555594"/>
                      <a:pt x="1930410" y="2555594"/>
                      <a:pt x="1930410" y="2555594"/>
                    </a:cubicBezTo>
                    <a:cubicBezTo>
                      <a:pt x="1927703" y="2484545"/>
                      <a:pt x="1941236" y="2420939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06872" y="2380340"/>
                      <a:pt x="2006872" y="2380340"/>
                      <a:pt x="2006872" y="2380340"/>
                    </a:cubicBezTo>
                    <a:cubicBezTo>
                      <a:pt x="2025142" y="2366807"/>
                      <a:pt x="2029201" y="2347860"/>
                      <a:pt x="2004165" y="2344477"/>
                    </a:cubicBezTo>
                    <a:cubicBezTo>
                      <a:pt x="1938529" y="2336357"/>
                      <a:pt x="1967626" y="2306584"/>
                      <a:pt x="1985219" y="2277488"/>
                    </a:cubicBezTo>
                    <a:cubicBezTo>
                      <a:pt x="1996045" y="2259218"/>
                      <a:pt x="2009578" y="2242302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06872" y="2218619"/>
                      <a:pt x="2006872" y="2218619"/>
                      <a:pt x="2006872" y="2218619"/>
                    </a:cubicBezTo>
                    <a:cubicBezTo>
                      <a:pt x="2097544" y="2106294"/>
                      <a:pt x="2193629" y="1998706"/>
                      <a:pt x="2270091" y="1875554"/>
                    </a:cubicBezTo>
                    <a:cubicBezTo>
                      <a:pt x="2284977" y="1828865"/>
                      <a:pt x="2322870" y="1797739"/>
                      <a:pt x="2349936" y="1759169"/>
                    </a:cubicBezTo>
                    <a:cubicBezTo>
                      <a:pt x="2437225" y="1633311"/>
                      <a:pt x="2416249" y="1561586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74151" y="1507453"/>
                      <a:pt x="2274151" y="1507453"/>
                      <a:pt x="2274151" y="1507453"/>
                    </a:cubicBezTo>
                    <a:cubicBezTo>
                      <a:pt x="2268738" y="1500687"/>
                      <a:pt x="2054914" y="1406632"/>
                      <a:pt x="1945296" y="1388362"/>
                    </a:cubicBezTo>
                    <a:cubicBezTo>
                      <a:pt x="1874247" y="1376859"/>
                      <a:pt x="1799815" y="1380919"/>
                      <a:pt x="1732149" y="1349792"/>
                    </a:cubicBezTo>
                    <a:cubicBezTo>
                      <a:pt x="1733503" y="1315960"/>
                      <a:pt x="1763276" y="1312576"/>
                      <a:pt x="1784252" y="1299720"/>
                    </a:cubicBezTo>
                    <a:cubicBezTo>
                      <a:pt x="1818085" y="1278744"/>
                      <a:pt x="1864097" y="1272654"/>
                      <a:pt x="1879660" y="1227318"/>
                    </a:cubicBezTo>
                    <a:cubicBezTo>
                      <a:pt x="1879660" y="1227318"/>
                      <a:pt x="1879660" y="1227318"/>
                      <a:pt x="1879660" y="1227318"/>
                    </a:cubicBezTo>
                    <a:cubicBezTo>
                      <a:pt x="1891164" y="1217845"/>
                      <a:pt x="1902667" y="1207695"/>
                      <a:pt x="1914170" y="1197545"/>
                    </a:cubicBezTo>
                    <a:cubicBezTo>
                      <a:pt x="1914170" y="1197545"/>
                      <a:pt x="1914170" y="1197545"/>
                      <a:pt x="1914170" y="1197545"/>
                    </a:cubicBezTo>
                    <a:cubicBezTo>
                      <a:pt x="1962889" y="1181305"/>
                      <a:pt x="2016345" y="1188748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063711" y="1167095"/>
                      <a:pt x="2063711" y="1167095"/>
                      <a:pt x="2063711" y="1167095"/>
                    </a:cubicBezTo>
                    <a:cubicBezTo>
                      <a:pt x="2111753" y="1158299"/>
                      <a:pt x="2138143" y="1125819"/>
                      <a:pt x="2155736" y="1083867"/>
                    </a:cubicBezTo>
                    <a:cubicBezTo>
                      <a:pt x="2169946" y="1050034"/>
                      <a:pt x="2190246" y="1028381"/>
                      <a:pt x="2230845" y="1037854"/>
                    </a:cubicBezTo>
                    <a:cubicBezTo>
                      <a:pt x="2280917" y="1065597"/>
                      <a:pt x="2324223" y="1100783"/>
                      <a:pt x="2364146" y="1141383"/>
                    </a:cubicBezTo>
                    <a:cubicBezTo>
                      <a:pt x="2459555" y="1240851"/>
                      <a:pt x="2573233" y="1313930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697738" y="1371446"/>
                      <a:pt x="2697738" y="1371446"/>
                      <a:pt x="2697738" y="1371446"/>
                    </a:cubicBezTo>
                    <a:cubicBezTo>
                      <a:pt x="2758637" y="1407308"/>
                      <a:pt x="2795853" y="1394452"/>
                      <a:pt x="2827655" y="1326786"/>
                    </a:cubicBezTo>
                    <a:cubicBezTo>
                      <a:pt x="2837129" y="1271977"/>
                      <a:pt x="2919004" y="1056124"/>
                      <a:pt x="2931184" y="997255"/>
                    </a:cubicBezTo>
                    <a:lnTo>
                      <a:pt x="2931184" y="997255"/>
                    </a:lnTo>
                    <a:lnTo>
                      <a:pt x="2931184" y="997255"/>
                    </a:lnTo>
                    <a:cubicBezTo>
                      <a:pt x="2946070" y="942446"/>
                      <a:pt x="2969753" y="824031"/>
                      <a:pt x="2969753" y="824031"/>
                    </a:cubicBezTo>
                    <a:cubicBezTo>
                      <a:pt x="2979226" y="790198"/>
                      <a:pt x="3013059" y="728622"/>
                      <a:pt x="3015766" y="692083"/>
                    </a:cubicBezTo>
                    <a:cubicBezTo>
                      <a:pt x="3022532" y="664340"/>
                      <a:pt x="3023209" y="646070"/>
                      <a:pt x="3023209" y="632537"/>
                    </a:cubicBezTo>
                    <a:cubicBezTo>
                      <a:pt x="3023886" y="616974"/>
                      <a:pt x="3002233" y="604118"/>
                      <a:pt x="3002233" y="604118"/>
                    </a:cubicBezTo>
                    <a:close/>
                    <a:moveTo>
                      <a:pt x="1985219" y="1663084"/>
                    </a:moveTo>
                    <a:cubicBezTo>
                      <a:pt x="1985219" y="1663084"/>
                      <a:pt x="1985219" y="1663084"/>
                      <a:pt x="1985219" y="1663084"/>
                    </a:cubicBezTo>
                    <a:cubicBezTo>
                      <a:pt x="1985219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4542" y="1663084"/>
                      <a:pt x="1985219" y="1663084"/>
                    </a:cubicBezTo>
                    <a:cubicBezTo>
                      <a:pt x="1984542" y="1663084"/>
                      <a:pt x="1985219" y="1663084"/>
                      <a:pt x="1985219" y="1663084"/>
                    </a:cubicBezTo>
                    <a:close/>
                    <a:moveTo>
                      <a:pt x="2294451" y="413977"/>
                    </a:moveTo>
                    <a:cubicBezTo>
                      <a:pt x="2280241" y="426157"/>
                      <a:pt x="2341816" y="341575"/>
                      <a:pt x="2366853" y="330749"/>
                    </a:cubicBezTo>
                    <a:cubicBezTo>
                      <a:pt x="2391889" y="319922"/>
                      <a:pt x="2424369" y="307742"/>
                      <a:pt x="2432488" y="325335"/>
                    </a:cubicBezTo>
                    <a:cubicBezTo>
                      <a:pt x="2439932" y="342252"/>
                      <a:pt x="2412189" y="338868"/>
                      <a:pt x="2387152" y="349695"/>
                    </a:cubicBezTo>
                    <a:cubicBezTo>
                      <a:pt x="2362116" y="359845"/>
                      <a:pt x="2343846" y="370671"/>
                      <a:pt x="2294451" y="413977"/>
                    </a:cubicBezTo>
                    <a:close/>
                  </a:path>
                </a:pathLst>
              </a:custGeom>
              <a:solidFill>
                <a:schemeClr val="accent2">
                  <a:alpha val="70000"/>
                </a:schemeClr>
              </a:solidFill>
              <a:ln w="67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12">
                <a:extLst>
                  <a:ext uri="{FF2B5EF4-FFF2-40B4-BE49-F238E27FC236}">
                    <a16:creationId xmlns="" xmlns:a16="http://schemas.microsoft.com/office/drawing/2014/main" id="{E4FAE03E-89A0-4F19-A48C-D0A485AED1D5}"/>
                  </a:ext>
                </a:extLst>
              </p:cNvPr>
              <p:cNvSpPr/>
              <p:nvPr/>
            </p:nvSpPr>
            <p:spPr>
              <a:xfrm rot="20979654" flipH="1">
                <a:off x="4954028" y="-2577579"/>
                <a:ext cx="5544811" cy="6969085"/>
              </a:xfrm>
              <a:custGeom>
                <a:avLst/>
                <a:gdLst>
                  <a:gd name="connsiteX0" fmla="*/ 5056453 w 5075311"/>
                  <a:gd name="connsiteY0" fmla="*/ 5614820 h 6378986"/>
                  <a:gd name="connsiteX1" fmla="*/ 4947404 w 5075311"/>
                  <a:gd name="connsiteY1" fmla="*/ 5571364 h 6378986"/>
                  <a:gd name="connsiteX2" fmla="*/ 4861312 w 5075311"/>
                  <a:gd name="connsiteY2" fmla="*/ 5615640 h 6378986"/>
                  <a:gd name="connsiteX3" fmla="*/ 4684209 w 5075311"/>
                  <a:gd name="connsiteY3" fmla="*/ 5686973 h 6378986"/>
                  <a:gd name="connsiteX4" fmla="*/ 4430853 w 5075311"/>
                  <a:gd name="connsiteY4" fmla="*/ 5707471 h 6378986"/>
                  <a:gd name="connsiteX5" fmla="*/ 4398876 w 5075311"/>
                  <a:gd name="connsiteY5" fmla="*/ 5706651 h 6378986"/>
                  <a:gd name="connsiteX6" fmla="*/ 4334103 w 5075311"/>
                  <a:gd name="connsiteY6" fmla="*/ 5658276 h 6378986"/>
                  <a:gd name="connsiteX7" fmla="*/ 4280808 w 5075311"/>
                  <a:gd name="connsiteY7" fmla="*/ 5521349 h 6378986"/>
                  <a:gd name="connsiteX8" fmla="*/ 4194716 w 5075311"/>
                  <a:gd name="connsiteY8" fmla="*/ 5275372 h 6378986"/>
                  <a:gd name="connsiteX9" fmla="*/ 4032372 w 5075311"/>
                  <a:gd name="connsiteY9" fmla="*/ 4761282 h 6378986"/>
                  <a:gd name="connsiteX10" fmla="*/ 4002854 w 5075311"/>
                  <a:gd name="connsiteY10" fmla="*/ 4551382 h 6378986"/>
                  <a:gd name="connsiteX11" fmla="*/ 3934801 w 5075311"/>
                  <a:gd name="connsiteY11" fmla="*/ 4289828 h 6378986"/>
                  <a:gd name="connsiteX12" fmla="*/ 3801974 w 5075311"/>
                  <a:gd name="connsiteY12" fmla="*/ 4074188 h 6378986"/>
                  <a:gd name="connsiteX13" fmla="*/ 3606833 w 5075311"/>
                  <a:gd name="connsiteY13" fmla="*/ 3670787 h 6378986"/>
                  <a:gd name="connsiteX14" fmla="*/ 3358396 w 5075311"/>
                  <a:gd name="connsiteY14" fmla="*/ 3292803 h 6378986"/>
                  <a:gd name="connsiteX15" fmla="*/ 3307562 w 5075311"/>
                  <a:gd name="connsiteY15" fmla="*/ 3228029 h 6378986"/>
                  <a:gd name="connsiteX16" fmla="*/ 3282964 w 5075311"/>
                  <a:gd name="connsiteY16" fmla="*/ 3143578 h 6378986"/>
                  <a:gd name="connsiteX17" fmla="*/ 3320680 w 5075311"/>
                  <a:gd name="connsiteY17" fmla="*/ 3009930 h 6378986"/>
                  <a:gd name="connsiteX18" fmla="*/ 3393653 w 5075311"/>
                  <a:gd name="connsiteY18" fmla="*/ 2678682 h 6378986"/>
                  <a:gd name="connsiteX19" fmla="*/ 3406772 w 5075311"/>
                  <a:gd name="connsiteY19" fmla="*/ 2467143 h 6378986"/>
                  <a:gd name="connsiteX20" fmla="*/ 3482205 w 5075311"/>
                  <a:gd name="connsiteY20" fmla="*/ 2043243 h 6378986"/>
                  <a:gd name="connsiteX21" fmla="*/ 3495323 w 5075311"/>
                  <a:gd name="connsiteY21" fmla="*/ 2008807 h 6378986"/>
                  <a:gd name="connsiteX22" fmla="*/ 3542059 w 5075311"/>
                  <a:gd name="connsiteY22" fmla="*/ 2009627 h 6378986"/>
                  <a:gd name="connsiteX23" fmla="*/ 3561737 w 5075311"/>
                  <a:gd name="connsiteY23" fmla="*/ 2055542 h 6378986"/>
                  <a:gd name="connsiteX24" fmla="*/ 3672426 w 5075311"/>
                  <a:gd name="connsiteY24" fmla="*/ 2252323 h 6378986"/>
                  <a:gd name="connsiteX25" fmla="*/ 3824931 w 5075311"/>
                  <a:gd name="connsiteY25" fmla="*/ 2322017 h 6378986"/>
                  <a:gd name="connsiteX26" fmla="*/ 3904464 w 5075311"/>
                  <a:gd name="connsiteY26" fmla="*/ 2292499 h 6378986"/>
                  <a:gd name="connsiteX27" fmla="*/ 3992196 w 5075311"/>
                  <a:gd name="connsiteY27" fmla="*/ 2211327 h 6378986"/>
                  <a:gd name="connsiteX28" fmla="*/ 4079107 w 5075311"/>
                  <a:gd name="connsiteY28" fmla="*/ 2100638 h 6378986"/>
                  <a:gd name="connsiteX29" fmla="*/ 4270969 w 5075311"/>
                  <a:gd name="connsiteY29" fmla="*/ 1850562 h 6378986"/>
                  <a:gd name="connsiteX30" fmla="*/ 4418555 w 5075311"/>
                  <a:gd name="connsiteY30" fmla="*/ 1652141 h 6378986"/>
                  <a:gd name="connsiteX31" fmla="*/ 4386578 w 5075311"/>
                  <a:gd name="connsiteY31" fmla="*/ 1506195 h 6378986"/>
                  <a:gd name="connsiteX32" fmla="*/ 4173398 w 5075311"/>
                  <a:gd name="connsiteY32" fmla="*/ 1466839 h 6378986"/>
                  <a:gd name="connsiteX33" fmla="*/ 4124203 w 5075311"/>
                  <a:gd name="connsiteY33" fmla="*/ 1560310 h 6378986"/>
                  <a:gd name="connsiteX34" fmla="*/ 4144701 w 5075311"/>
                  <a:gd name="connsiteY34" fmla="*/ 1697237 h 6378986"/>
                  <a:gd name="connsiteX35" fmla="*/ 4102885 w 5075311"/>
                  <a:gd name="connsiteY35" fmla="*/ 1797267 h 6378986"/>
                  <a:gd name="connsiteX36" fmla="*/ 4060249 w 5075311"/>
                  <a:gd name="connsiteY36" fmla="*/ 1831704 h 6378986"/>
                  <a:gd name="connsiteX37" fmla="*/ 3957759 w 5075311"/>
                  <a:gd name="connsiteY37" fmla="*/ 1914516 h 6378986"/>
                  <a:gd name="connsiteX38" fmla="*/ 3900364 w 5075311"/>
                  <a:gd name="connsiteY38" fmla="*/ 1953052 h 6378986"/>
                  <a:gd name="connsiteX39" fmla="*/ 3833131 w 5075311"/>
                  <a:gd name="connsiteY39" fmla="*/ 1925995 h 6378986"/>
                  <a:gd name="connsiteX40" fmla="*/ 3818372 w 5075311"/>
                  <a:gd name="connsiteY40" fmla="*/ 1894838 h 6378986"/>
                  <a:gd name="connsiteX41" fmla="*/ 3641269 w 5075311"/>
                  <a:gd name="connsiteY41" fmla="*/ 1451260 h 6378986"/>
                  <a:gd name="connsiteX42" fmla="*/ 3388734 w 5075311"/>
                  <a:gd name="connsiteY42" fmla="*/ 1191345 h 6378986"/>
                  <a:gd name="connsiteX43" fmla="*/ 3334619 w 5075311"/>
                  <a:gd name="connsiteY43" fmla="*/ 1166748 h 6378986"/>
                  <a:gd name="connsiteX44" fmla="*/ 3306742 w 5075311"/>
                  <a:gd name="connsiteY44" fmla="*/ 1146250 h 6378986"/>
                  <a:gd name="connsiteX45" fmla="*/ 3297722 w 5075311"/>
                  <a:gd name="connsiteY45" fmla="*/ 1126572 h 6378986"/>
                  <a:gd name="connsiteX46" fmla="*/ 3323960 w 5075311"/>
                  <a:gd name="connsiteY46" fmla="*/ 979806 h 6378986"/>
                  <a:gd name="connsiteX47" fmla="*/ 3387914 w 5075311"/>
                  <a:gd name="connsiteY47" fmla="*/ 916672 h 6378986"/>
                  <a:gd name="connsiteX48" fmla="*/ 3491224 w 5075311"/>
                  <a:gd name="connsiteY48" fmla="*/ 901913 h 6378986"/>
                  <a:gd name="connsiteX49" fmla="*/ 3556817 w 5075311"/>
                  <a:gd name="connsiteY49" fmla="*/ 836320 h 6378986"/>
                  <a:gd name="connsiteX50" fmla="*/ 3569116 w 5075311"/>
                  <a:gd name="connsiteY50" fmla="*/ 733009 h 6378986"/>
                  <a:gd name="connsiteX51" fmla="*/ 3578135 w 5075311"/>
                  <a:gd name="connsiteY51" fmla="*/ 678075 h 6378986"/>
                  <a:gd name="connsiteX52" fmla="*/ 3612572 w 5075311"/>
                  <a:gd name="connsiteY52" fmla="*/ 621500 h 6378986"/>
                  <a:gd name="connsiteX53" fmla="*/ 3629790 w 5075311"/>
                  <a:gd name="connsiteY53" fmla="*/ 568205 h 6378986"/>
                  <a:gd name="connsiteX54" fmla="*/ 3613392 w 5075311"/>
                  <a:gd name="connsiteY54" fmla="*/ 542788 h 6378986"/>
                  <a:gd name="connsiteX55" fmla="*/ 3578135 w 5075311"/>
                  <a:gd name="connsiteY55" fmla="*/ 387823 h 6378986"/>
                  <a:gd name="connsiteX56" fmla="*/ 3560097 w 5075311"/>
                  <a:gd name="connsiteY56" fmla="*/ 277133 h 6378986"/>
                  <a:gd name="connsiteX57" fmla="*/ 3479745 w 5075311"/>
                  <a:gd name="connsiteY57" fmla="*/ 112329 h 6378986"/>
                  <a:gd name="connsiteX58" fmla="*/ 3435469 w 5075311"/>
                  <a:gd name="connsiteY58" fmla="*/ 66414 h 6378986"/>
                  <a:gd name="connsiteX59" fmla="*/ 3296082 w 5075311"/>
                  <a:gd name="connsiteY59" fmla="*/ 14759 h 6378986"/>
                  <a:gd name="connsiteX60" fmla="*/ 3226389 w 5075311"/>
                  <a:gd name="connsiteY60" fmla="*/ 0 h 6378986"/>
                  <a:gd name="connsiteX61" fmla="*/ 3036988 w 5075311"/>
                  <a:gd name="connsiteY61" fmla="*/ 0 h 6378986"/>
                  <a:gd name="connsiteX62" fmla="*/ 3022229 w 5075311"/>
                  <a:gd name="connsiteY62" fmla="*/ 7379 h 6378986"/>
                  <a:gd name="connsiteX63" fmla="*/ 2812329 w 5075311"/>
                  <a:gd name="connsiteY63" fmla="*/ 136107 h 6378986"/>
                  <a:gd name="connsiteX64" fmla="*/ 2760674 w 5075311"/>
                  <a:gd name="connsiteY64" fmla="*/ 166444 h 6378986"/>
                  <a:gd name="connsiteX65" fmla="*/ 2560613 w 5075311"/>
                  <a:gd name="connsiteY65" fmla="*/ 318129 h 6378986"/>
                  <a:gd name="connsiteX66" fmla="*/ 2494200 w 5075311"/>
                  <a:gd name="connsiteY66" fmla="*/ 455056 h 6378986"/>
                  <a:gd name="connsiteX67" fmla="*/ 2341694 w 5075311"/>
                  <a:gd name="connsiteY67" fmla="*/ 602642 h 6378986"/>
                  <a:gd name="connsiteX68" fmla="*/ 2313817 w 5075311"/>
                  <a:gd name="connsiteY68" fmla="*/ 619040 h 6378986"/>
                  <a:gd name="connsiteX69" fmla="*/ 2258063 w 5075311"/>
                  <a:gd name="connsiteY69" fmla="*/ 727270 h 6378986"/>
                  <a:gd name="connsiteX70" fmla="*/ 2258063 w 5075311"/>
                  <a:gd name="connsiteY70" fmla="*/ 837139 h 6378986"/>
                  <a:gd name="connsiteX71" fmla="*/ 2190829 w 5075311"/>
                  <a:gd name="connsiteY71" fmla="*/ 969967 h 6378986"/>
                  <a:gd name="connsiteX72" fmla="*/ 2167871 w 5075311"/>
                  <a:gd name="connsiteY72" fmla="*/ 994564 h 6378986"/>
                  <a:gd name="connsiteX73" fmla="*/ 2253143 w 5075311"/>
                  <a:gd name="connsiteY73" fmla="*/ 954388 h 6378986"/>
                  <a:gd name="connsiteX74" fmla="*/ 2292499 w 5075311"/>
                  <a:gd name="connsiteY74" fmla="*/ 971606 h 6378986"/>
                  <a:gd name="connsiteX75" fmla="*/ 2296599 w 5075311"/>
                  <a:gd name="connsiteY75" fmla="*/ 1008503 h 6378986"/>
                  <a:gd name="connsiteX76" fmla="*/ 2303978 w 5075311"/>
                  <a:gd name="connsiteY76" fmla="*/ 1025721 h 6378986"/>
                  <a:gd name="connsiteX77" fmla="*/ 2323656 w 5075311"/>
                  <a:gd name="connsiteY77" fmla="*/ 1019162 h 6378986"/>
                  <a:gd name="connsiteX78" fmla="*/ 2352354 w 5075311"/>
                  <a:gd name="connsiteY78" fmla="*/ 968327 h 6378986"/>
                  <a:gd name="connsiteX79" fmla="*/ 2394169 w 5075311"/>
                  <a:gd name="connsiteY79" fmla="*/ 910112 h 6378986"/>
                  <a:gd name="connsiteX80" fmla="*/ 2506499 w 5075311"/>
                  <a:gd name="connsiteY80" fmla="*/ 797783 h 6378986"/>
                  <a:gd name="connsiteX81" fmla="*/ 2526997 w 5075311"/>
                  <a:gd name="connsiteY81" fmla="*/ 775645 h 6378986"/>
                  <a:gd name="connsiteX82" fmla="*/ 2535196 w 5075311"/>
                  <a:gd name="connsiteY82" fmla="*/ 803523 h 6378986"/>
                  <a:gd name="connsiteX83" fmla="*/ 2536016 w 5075311"/>
                  <a:gd name="connsiteY83" fmla="*/ 818281 h 6378986"/>
                  <a:gd name="connsiteX84" fmla="*/ 2548315 w 5075311"/>
                  <a:gd name="connsiteY84" fmla="*/ 842059 h 6378986"/>
                  <a:gd name="connsiteX85" fmla="*/ 2565533 w 5075311"/>
                  <a:gd name="connsiteY85" fmla="*/ 819101 h 6378986"/>
                  <a:gd name="connsiteX86" fmla="*/ 2571272 w 5075311"/>
                  <a:gd name="connsiteY86" fmla="*/ 746948 h 6378986"/>
                  <a:gd name="connsiteX87" fmla="*/ 2594230 w 5075311"/>
                  <a:gd name="connsiteY87" fmla="*/ 701853 h 6378986"/>
                  <a:gd name="connsiteX88" fmla="*/ 2614728 w 5075311"/>
                  <a:gd name="connsiteY88" fmla="*/ 696933 h 6378986"/>
                  <a:gd name="connsiteX89" fmla="*/ 2619648 w 5075311"/>
                  <a:gd name="connsiteY89" fmla="*/ 714971 h 6378986"/>
                  <a:gd name="connsiteX90" fmla="*/ 2598330 w 5075311"/>
                  <a:gd name="connsiteY90" fmla="*/ 809262 h 6378986"/>
                  <a:gd name="connsiteX91" fmla="*/ 2586851 w 5075311"/>
                  <a:gd name="connsiteY91" fmla="*/ 855998 h 6378986"/>
                  <a:gd name="connsiteX92" fmla="*/ 2621288 w 5075311"/>
                  <a:gd name="connsiteY92" fmla="*/ 819101 h 6378986"/>
                  <a:gd name="connsiteX93" fmla="*/ 2718858 w 5075311"/>
                  <a:gd name="connsiteY93" fmla="*/ 656757 h 6378986"/>
                  <a:gd name="connsiteX94" fmla="*/ 2731157 w 5075311"/>
                  <a:gd name="connsiteY94" fmla="*/ 623140 h 6378986"/>
                  <a:gd name="connsiteX95" fmla="*/ 2718858 w 5075311"/>
                  <a:gd name="connsiteY95" fmla="*/ 541968 h 6378986"/>
                  <a:gd name="connsiteX96" fmla="*/ 2729517 w 5075311"/>
                  <a:gd name="connsiteY96" fmla="*/ 496052 h 6378986"/>
                  <a:gd name="connsiteX97" fmla="*/ 2733617 w 5075311"/>
                  <a:gd name="connsiteY97" fmla="*/ 478014 h 6378986"/>
                  <a:gd name="connsiteX98" fmla="*/ 2739356 w 5075311"/>
                  <a:gd name="connsiteY98" fmla="*/ 450957 h 6378986"/>
                  <a:gd name="connsiteX99" fmla="*/ 2750015 w 5075311"/>
                  <a:gd name="connsiteY99" fmla="*/ 482114 h 6378986"/>
                  <a:gd name="connsiteX100" fmla="*/ 2760674 w 5075311"/>
                  <a:gd name="connsiteY100" fmla="*/ 560826 h 6378986"/>
                  <a:gd name="connsiteX101" fmla="*/ 2868084 w 5075311"/>
                  <a:gd name="connsiteY101" fmla="*/ 724810 h 6378986"/>
                  <a:gd name="connsiteX102" fmla="*/ 2919739 w 5075311"/>
                  <a:gd name="connsiteY102" fmla="*/ 810082 h 6378986"/>
                  <a:gd name="connsiteX103" fmla="*/ 2920559 w 5075311"/>
                  <a:gd name="connsiteY103" fmla="*/ 850258 h 6378986"/>
                  <a:gd name="connsiteX104" fmla="*/ 2822168 w 5075311"/>
                  <a:gd name="connsiteY104" fmla="*/ 983085 h 6378986"/>
                  <a:gd name="connsiteX105" fmla="*/ 2750015 w 5075311"/>
                  <a:gd name="connsiteY105" fmla="*/ 1002764 h 6378986"/>
                  <a:gd name="connsiteX106" fmla="*/ 2241664 w 5075311"/>
                  <a:gd name="connsiteY106" fmla="*/ 1252020 h 6378986"/>
                  <a:gd name="connsiteX107" fmla="*/ 1972730 w 5075311"/>
                  <a:gd name="connsiteY107" fmla="*/ 1436502 h 6378986"/>
                  <a:gd name="connsiteX108" fmla="*/ 1739872 w 5075311"/>
                  <a:gd name="connsiteY108" fmla="*/ 1598026 h 6378986"/>
                  <a:gd name="connsiteX109" fmla="*/ 1699696 w 5075311"/>
                  <a:gd name="connsiteY109" fmla="*/ 1662800 h 6378986"/>
                  <a:gd name="connsiteX110" fmla="*/ 1751351 w 5075311"/>
                  <a:gd name="connsiteY110" fmla="*/ 1910416 h 6378986"/>
                  <a:gd name="connsiteX111" fmla="*/ 1864500 w 5075311"/>
                  <a:gd name="connsiteY111" fmla="*/ 2036684 h 6378986"/>
                  <a:gd name="connsiteX112" fmla="*/ 2104737 w 5075311"/>
                  <a:gd name="connsiteY112" fmla="*/ 2244944 h 6378986"/>
                  <a:gd name="connsiteX113" fmla="*/ 2253963 w 5075311"/>
                  <a:gd name="connsiteY113" fmla="*/ 2404829 h 6378986"/>
                  <a:gd name="connsiteX114" fmla="*/ 2298239 w 5075311"/>
                  <a:gd name="connsiteY114" fmla="*/ 2482721 h 6378986"/>
                  <a:gd name="connsiteX115" fmla="*/ 2383510 w 5075311"/>
                  <a:gd name="connsiteY115" fmla="*/ 2585211 h 6378986"/>
                  <a:gd name="connsiteX116" fmla="*/ 2460583 w 5075311"/>
                  <a:gd name="connsiteY116" fmla="*/ 2648345 h 6378986"/>
                  <a:gd name="connsiteX117" fmla="*/ 2495840 w 5075311"/>
                  <a:gd name="connsiteY117" fmla="*/ 2664744 h 6378986"/>
                  <a:gd name="connsiteX118" fmla="*/ 2514698 w 5075311"/>
                  <a:gd name="connsiteY118" fmla="*/ 2700820 h 6378986"/>
                  <a:gd name="connsiteX119" fmla="*/ 2452384 w 5075311"/>
                  <a:gd name="connsiteY119" fmla="*/ 2811510 h 6378986"/>
                  <a:gd name="connsiteX120" fmla="*/ 2360553 w 5075311"/>
                  <a:gd name="connsiteY120" fmla="*/ 3205072 h 6378986"/>
                  <a:gd name="connsiteX121" fmla="*/ 2401549 w 5075311"/>
                  <a:gd name="connsiteY121" fmla="*/ 3352657 h 6378986"/>
                  <a:gd name="connsiteX122" fmla="*/ 2399089 w 5075311"/>
                  <a:gd name="connsiteY122" fmla="*/ 3473186 h 6378986"/>
                  <a:gd name="connsiteX123" fmla="*/ 2285940 w 5075311"/>
                  <a:gd name="connsiteY123" fmla="*/ 3719162 h 6378986"/>
                  <a:gd name="connsiteX124" fmla="*/ 2108837 w 5075311"/>
                  <a:gd name="connsiteY124" fmla="*/ 4179138 h 6378986"/>
                  <a:gd name="connsiteX125" fmla="*/ 1962891 w 5075311"/>
                  <a:gd name="connsiteY125" fmla="*/ 4257031 h 6378986"/>
                  <a:gd name="connsiteX126" fmla="*/ 1851382 w 5075311"/>
                  <a:gd name="connsiteY126" fmla="*/ 4222594 h 6378986"/>
                  <a:gd name="connsiteX127" fmla="*/ 1555390 w 5075311"/>
                  <a:gd name="connsiteY127" fmla="*/ 4189797 h 6378986"/>
                  <a:gd name="connsiteX128" fmla="*/ 1085575 w 5075311"/>
                  <a:gd name="connsiteY128" fmla="*/ 4302126 h 6378986"/>
                  <a:gd name="connsiteX129" fmla="*/ 760887 w 5075311"/>
                  <a:gd name="connsiteY129" fmla="*/ 4345582 h 6378986"/>
                  <a:gd name="connsiteX130" fmla="*/ 701852 w 5075311"/>
                  <a:gd name="connsiteY130" fmla="*/ 4328363 h 6378986"/>
                  <a:gd name="connsiteX131" fmla="*/ 503432 w 5075311"/>
                  <a:gd name="connsiteY131" fmla="*/ 4147981 h 6378986"/>
                  <a:gd name="connsiteX132" fmla="*/ 396022 w 5075311"/>
                  <a:gd name="connsiteY132" fmla="*/ 4142241 h 6378986"/>
                  <a:gd name="connsiteX133" fmla="*/ 238597 w 5075311"/>
                  <a:gd name="connsiteY133" fmla="*/ 4365260 h 6378986"/>
                  <a:gd name="connsiteX134" fmla="*/ 212360 w 5075311"/>
                  <a:gd name="connsiteY134" fmla="*/ 4462831 h 6378986"/>
                  <a:gd name="connsiteX135" fmla="*/ 147586 w 5075311"/>
                  <a:gd name="connsiteY135" fmla="*/ 4629275 h 6378986"/>
                  <a:gd name="connsiteX136" fmla="*/ 12299 w 5075311"/>
                  <a:gd name="connsiteY136" fmla="*/ 4901488 h 6378986"/>
                  <a:gd name="connsiteX137" fmla="*/ 0 w 5075311"/>
                  <a:gd name="connsiteY137" fmla="*/ 4943304 h 6378986"/>
                  <a:gd name="connsiteX138" fmla="*/ 0 w 5075311"/>
                  <a:gd name="connsiteY138" fmla="*/ 5082691 h 6378986"/>
                  <a:gd name="connsiteX139" fmla="*/ 9839 w 5075311"/>
                  <a:gd name="connsiteY139" fmla="*/ 5112208 h 6378986"/>
                  <a:gd name="connsiteX140" fmla="*/ 38536 w 5075311"/>
                  <a:gd name="connsiteY140" fmla="*/ 5183542 h 6378986"/>
                  <a:gd name="connsiteX141" fmla="*/ 127088 w 5075311"/>
                  <a:gd name="connsiteY141" fmla="*/ 5207319 h 6378986"/>
                  <a:gd name="connsiteX142" fmla="*/ 250076 w 5075311"/>
                  <a:gd name="connsiteY142" fmla="*/ 5067932 h 6378986"/>
                  <a:gd name="connsiteX143" fmla="*/ 289432 w 5075311"/>
                  <a:gd name="connsiteY143" fmla="*/ 4994139 h 6378986"/>
                  <a:gd name="connsiteX144" fmla="*/ 570665 w 5075311"/>
                  <a:gd name="connsiteY144" fmla="*/ 4719466 h 6378986"/>
                  <a:gd name="connsiteX145" fmla="*/ 610841 w 5075311"/>
                  <a:gd name="connsiteY145" fmla="*/ 4704707 h 6378986"/>
                  <a:gd name="connsiteX146" fmla="*/ 701033 w 5075311"/>
                  <a:gd name="connsiteY146" fmla="*/ 4671091 h 6378986"/>
                  <a:gd name="connsiteX147" fmla="*/ 765806 w 5075311"/>
                  <a:gd name="connsiteY147" fmla="*/ 4639114 h 6378986"/>
                  <a:gd name="connsiteX148" fmla="*/ 1231521 w 5075311"/>
                  <a:gd name="connsiteY148" fmla="*/ 4652232 h 6378986"/>
                  <a:gd name="connsiteX149" fmla="*/ 1609505 w 5075311"/>
                  <a:gd name="connsiteY149" fmla="*/ 4651413 h 6378986"/>
                  <a:gd name="connsiteX150" fmla="*/ 1875159 w 5075311"/>
                  <a:gd name="connsiteY150" fmla="*/ 4649773 h 6378986"/>
                  <a:gd name="connsiteX151" fmla="*/ 2066201 w 5075311"/>
                  <a:gd name="connsiteY151" fmla="*/ 4686669 h 6378986"/>
                  <a:gd name="connsiteX152" fmla="*/ 2356453 w 5075311"/>
                  <a:gd name="connsiteY152" fmla="*/ 4596478 h 6378986"/>
                  <a:gd name="connsiteX153" fmla="*/ 2472062 w 5075311"/>
                  <a:gd name="connsiteY153" fmla="*/ 4459551 h 6378986"/>
                  <a:gd name="connsiteX154" fmla="*/ 2604889 w 5075311"/>
                  <a:gd name="connsiteY154" fmla="*/ 4314425 h 6378986"/>
                  <a:gd name="connsiteX155" fmla="*/ 2800030 w 5075311"/>
                  <a:gd name="connsiteY155" fmla="*/ 4102885 h 6378986"/>
                  <a:gd name="connsiteX156" fmla="*/ 2842666 w 5075311"/>
                  <a:gd name="connsiteY156" fmla="*/ 4047950 h 6378986"/>
                  <a:gd name="connsiteX157" fmla="*/ 2913179 w 5075311"/>
                  <a:gd name="connsiteY157" fmla="*/ 3937261 h 6378986"/>
                  <a:gd name="connsiteX158" fmla="*/ 2948436 w 5075311"/>
                  <a:gd name="connsiteY158" fmla="*/ 3929882 h 6378986"/>
                  <a:gd name="connsiteX159" fmla="*/ 3249347 w 5075311"/>
                  <a:gd name="connsiteY159" fmla="*/ 4220954 h 6378986"/>
                  <a:gd name="connsiteX160" fmla="*/ 3370695 w 5075311"/>
                  <a:gd name="connsiteY160" fmla="*/ 4330824 h 6378986"/>
                  <a:gd name="connsiteX161" fmla="*/ 3446948 w 5075311"/>
                  <a:gd name="connsiteY161" fmla="*/ 4401337 h 6378986"/>
                  <a:gd name="connsiteX162" fmla="*/ 3537959 w 5075311"/>
                  <a:gd name="connsiteY162" fmla="*/ 4507107 h 6378986"/>
                  <a:gd name="connsiteX163" fmla="*/ 3587154 w 5075311"/>
                  <a:gd name="connsiteY163" fmla="*/ 4595658 h 6378986"/>
                  <a:gd name="connsiteX164" fmla="*/ 3615032 w 5075311"/>
                  <a:gd name="connsiteY164" fmla="*/ 4812937 h 6378986"/>
                  <a:gd name="connsiteX165" fmla="*/ 3749499 w 5075311"/>
                  <a:gd name="connsiteY165" fmla="*/ 5286032 h 6378986"/>
                  <a:gd name="connsiteX166" fmla="*/ 3911023 w 5075311"/>
                  <a:gd name="connsiteY166" fmla="*/ 5537747 h 6378986"/>
                  <a:gd name="connsiteX167" fmla="*/ 4116823 w 5075311"/>
                  <a:gd name="connsiteY167" fmla="*/ 5896053 h 6378986"/>
                  <a:gd name="connsiteX168" fmla="*/ 4126663 w 5075311"/>
                  <a:gd name="connsiteY168" fmla="*/ 5964926 h 6378986"/>
                  <a:gd name="connsiteX169" fmla="*/ 4166839 w 5075311"/>
                  <a:gd name="connsiteY169" fmla="*/ 6146949 h 6378986"/>
                  <a:gd name="connsiteX170" fmla="*/ 4254570 w 5075311"/>
                  <a:gd name="connsiteY170" fmla="*/ 6287155 h 6378986"/>
                  <a:gd name="connsiteX171" fmla="*/ 4276708 w 5075311"/>
                  <a:gd name="connsiteY171" fmla="*/ 6334710 h 6378986"/>
                  <a:gd name="connsiteX172" fmla="*/ 4378378 w 5075311"/>
                  <a:gd name="connsiteY172" fmla="*/ 6381446 h 6378986"/>
                  <a:gd name="connsiteX173" fmla="*/ 4594838 w 5075311"/>
                  <a:gd name="connsiteY173" fmla="*/ 6239600 h 6378986"/>
                  <a:gd name="connsiteX174" fmla="*/ 4609596 w 5075311"/>
                  <a:gd name="connsiteY174" fmla="*/ 6214182 h 6378986"/>
                  <a:gd name="connsiteX175" fmla="*/ 4671910 w 5075311"/>
                  <a:gd name="connsiteY175" fmla="*/ 6153508 h 6378986"/>
                  <a:gd name="connsiteX176" fmla="*/ 4793259 w 5075311"/>
                  <a:gd name="connsiteY176" fmla="*/ 6092014 h 6378986"/>
                  <a:gd name="connsiteX177" fmla="*/ 4964622 w 5075311"/>
                  <a:gd name="connsiteY177" fmla="*/ 5947708 h 6378986"/>
                  <a:gd name="connsiteX178" fmla="*/ 5070392 w 5075311"/>
                  <a:gd name="connsiteY178" fmla="*/ 5743548 h 6378986"/>
                  <a:gd name="connsiteX179" fmla="*/ 5056453 w 5075311"/>
                  <a:gd name="connsiteY179" fmla="*/ 5614820 h 6378986"/>
                  <a:gd name="connsiteX180" fmla="*/ 2626207 w 5075311"/>
                  <a:gd name="connsiteY180" fmla="*/ 2308898 h 6378986"/>
                  <a:gd name="connsiteX181" fmla="*/ 2601610 w 5075311"/>
                  <a:gd name="connsiteY181" fmla="*/ 2305618 h 6378986"/>
                  <a:gd name="connsiteX182" fmla="*/ 2467962 w 5075311"/>
                  <a:gd name="connsiteY182" fmla="*/ 2276101 h 6378986"/>
                  <a:gd name="connsiteX183" fmla="*/ 2369572 w 5075311"/>
                  <a:gd name="connsiteY183" fmla="*/ 2221986 h 6378986"/>
                  <a:gd name="connsiteX184" fmla="*/ 2270361 w 5075311"/>
                  <a:gd name="connsiteY184" fmla="*/ 2100638 h 6378986"/>
                  <a:gd name="connsiteX185" fmla="*/ 2064561 w 5075311"/>
                  <a:gd name="connsiteY185" fmla="*/ 1785788 h 6378986"/>
                  <a:gd name="connsiteX186" fmla="*/ 2119496 w 5075311"/>
                  <a:gd name="connsiteY186" fmla="*/ 1681658 h 6378986"/>
                  <a:gd name="connsiteX187" fmla="*/ 2465503 w 5075311"/>
                  <a:gd name="connsiteY187" fmla="*/ 1565229 h 6378986"/>
                  <a:gd name="connsiteX188" fmla="*/ 2545855 w 5075311"/>
                  <a:gd name="connsiteY188" fmla="*/ 1625904 h 6378986"/>
                  <a:gd name="connsiteX189" fmla="*/ 2588491 w 5075311"/>
                  <a:gd name="connsiteY189" fmla="*/ 2176071 h 6378986"/>
                  <a:gd name="connsiteX190" fmla="*/ 2622928 w 5075311"/>
                  <a:gd name="connsiteY190" fmla="*/ 2285120 h 6378986"/>
                  <a:gd name="connsiteX191" fmla="*/ 2626207 w 5075311"/>
                  <a:gd name="connsiteY191" fmla="*/ 2308898 h 6378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</a:cxnLst>
                <a:rect l="l" t="t" r="r" b="b"/>
                <a:pathLst>
                  <a:path w="5075311" h="6378986">
                    <a:moveTo>
                      <a:pt x="5056453" y="5614820"/>
                    </a:moveTo>
                    <a:cubicBezTo>
                      <a:pt x="5035135" y="5568084"/>
                      <a:pt x="4996599" y="5552506"/>
                      <a:pt x="4947404" y="5571364"/>
                    </a:cubicBezTo>
                    <a:cubicBezTo>
                      <a:pt x="4917066" y="5582843"/>
                      <a:pt x="4890009" y="5601701"/>
                      <a:pt x="4861312" y="5615640"/>
                    </a:cubicBezTo>
                    <a:cubicBezTo>
                      <a:pt x="4803917" y="5643517"/>
                      <a:pt x="4748163" y="5677954"/>
                      <a:pt x="4684209" y="5686973"/>
                    </a:cubicBezTo>
                    <a:cubicBezTo>
                      <a:pt x="4600577" y="5698452"/>
                      <a:pt x="4515305" y="5696812"/>
                      <a:pt x="4430853" y="5707471"/>
                    </a:cubicBezTo>
                    <a:cubicBezTo>
                      <a:pt x="4420195" y="5709111"/>
                      <a:pt x="4409535" y="5707471"/>
                      <a:pt x="4398876" y="5706651"/>
                    </a:cubicBezTo>
                    <a:cubicBezTo>
                      <a:pt x="4366900" y="5704191"/>
                      <a:pt x="4344762" y="5690253"/>
                      <a:pt x="4334103" y="5658276"/>
                    </a:cubicBezTo>
                    <a:cubicBezTo>
                      <a:pt x="4318524" y="5611540"/>
                      <a:pt x="4302945" y="5565625"/>
                      <a:pt x="4280808" y="5521349"/>
                    </a:cubicBezTo>
                    <a:cubicBezTo>
                      <a:pt x="4240632" y="5443456"/>
                      <a:pt x="4212754" y="5360644"/>
                      <a:pt x="4194716" y="5275372"/>
                    </a:cubicBezTo>
                    <a:cubicBezTo>
                      <a:pt x="4157819" y="5098270"/>
                      <a:pt x="4109444" y="4925266"/>
                      <a:pt x="4032372" y="4761282"/>
                    </a:cubicBezTo>
                    <a:cubicBezTo>
                      <a:pt x="4001215" y="4695688"/>
                      <a:pt x="3993015" y="4623535"/>
                      <a:pt x="4002854" y="4551382"/>
                    </a:cubicBezTo>
                    <a:cubicBezTo>
                      <a:pt x="4015973" y="4453812"/>
                      <a:pt x="3997115" y="4366900"/>
                      <a:pt x="3934801" y="4289828"/>
                    </a:cubicBezTo>
                    <a:cubicBezTo>
                      <a:pt x="3880686" y="4223414"/>
                      <a:pt x="3838870" y="4150441"/>
                      <a:pt x="3801974" y="4074188"/>
                    </a:cubicBezTo>
                    <a:cubicBezTo>
                      <a:pt x="3737200" y="3939721"/>
                      <a:pt x="3673246" y="3804434"/>
                      <a:pt x="3606833" y="3670787"/>
                    </a:cubicBezTo>
                    <a:cubicBezTo>
                      <a:pt x="3539599" y="3534680"/>
                      <a:pt x="3462527" y="3405132"/>
                      <a:pt x="3358396" y="3292803"/>
                    </a:cubicBezTo>
                    <a:cubicBezTo>
                      <a:pt x="3339538" y="3273125"/>
                      <a:pt x="3322320" y="3250987"/>
                      <a:pt x="3307562" y="3228029"/>
                    </a:cubicBezTo>
                    <a:cubicBezTo>
                      <a:pt x="3291163" y="3202612"/>
                      <a:pt x="3282964" y="3174734"/>
                      <a:pt x="3282964" y="3143578"/>
                    </a:cubicBezTo>
                    <a:cubicBezTo>
                      <a:pt x="3282964" y="3095202"/>
                      <a:pt x="3302642" y="3053386"/>
                      <a:pt x="3320680" y="3009930"/>
                    </a:cubicBezTo>
                    <a:cubicBezTo>
                      <a:pt x="3364956" y="2904161"/>
                      <a:pt x="3392833" y="2795111"/>
                      <a:pt x="3393653" y="2678682"/>
                    </a:cubicBezTo>
                    <a:cubicBezTo>
                      <a:pt x="3394473" y="2608169"/>
                      <a:pt x="3392833" y="2536836"/>
                      <a:pt x="3406772" y="2467143"/>
                    </a:cubicBezTo>
                    <a:cubicBezTo>
                      <a:pt x="3434649" y="2326116"/>
                      <a:pt x="3455147" y="2184270"/>
                      <a:pt x="3482205" y="2043243"/>
                    </a:cubicBezTo>
                    <a:cubicBezTo>
                      <a:pt x="3484664" y="2030945"/>
                      <a:pt x="3487944" y="2019466"/>
                      <a:pt x="3495323" y="2008807"/>
                    </a:cubicBezTo>
                    <a:cubicBezTo>
                      <a:pt x="3512542" y="1981749"/>
                      <a:pt x="3527300" y="1981749"/>
                      <a:pt x="3542059" y="2009627"/>
                    </a:cubicBezTo>
                    <a:cubicBezTo>
                      <a:pt x="3550258" y="2024385"/>
                      <a:pt x="3555998" y="2039964"/>
                      <a:pt x="3561737" y="2055542"/>
                    </a:cubicBezTo>
                    <a:cubicBezTo>
                      <a:pt x="3589614" y="2126055"/>
                      <a:pt x="3626511" y="2191649"/>
                      <a:pt x="3672426" y="2252323"/>
                    </a:cubicBezTo>
                    <a:cubicBezTo>
                      <a:pt x="3711782" y="2303158"/>
                      <a:pt x="3764257" y="2321197"/>
                      <a:pt x="3824931" y="2322017"/>
                    </a:cubicBezTo>
                    <a:cubicBezTo>
                      <a:pt x="3855269" y="2322837"/>
                      <a:pt x="3882326" y="2313817"/>
                      <a:pt x="3904464" y="2292499"/>
                    </a:cubicBezTo>
                    <a:cubicBezTo>
                      <a:pt x="3933161" y="2265442"/>
                      <a:pt x="3961858" y="2236745"/>
                      <a:pt x="3992196" y="2211327"/>
                    </a:cubicBezTo>
                    <a:cubicBezTo>
                      <a:pt x="4029092" y="2180170"/>
                      <a:pt x="4056969" y="2143274"/>
                      <a:pt x="4079107" y="2100638"/>
                    </a:cubicBezTo>
                    <a:cubicBezTo>
                      <a:pt x="4129122" y="2006347"/>
                      <a:pt x="4197996" y="1925175"/>
                      <a:pt x="4270969" y="1850562"/>
                    </a:cubicBezTo>
                    <a:cubicBezTo>
                      <a:pt x="4330003" y="1789888"/>
                      <a:pt x="4379199" y="1725934"/>
                      <a:pt x="4418555" y="1652141"/>
                    </a:cubicBezTo>
                    <a:cubicBezTo>
                      <a:pt x="4449712" y="1593927"/>
                      <a:pt x="4441512" y="1542272"/>
                      <a:pt x="4386578" y="1506195"/>
                    </a:cubicBezTo>
                    <a:cubicBezTo>
                      <a:pt x="4322624" y="1464379"/>
                      <a:pt x="4255390" y="1428303"/>
                      <a:pt x="4173398" y="1466839"/>
                    </a:cubicBezTo>
                    <a:cubicBezTo>
                      <a:pt x="4129122" y="1487337"/>
                      <a:pt x="4106165" y="1516034"/>
                      <a:pt x="4124203" y="1560310"/>
                    </a:cubicBezTo>
                    <a:cubicBezTo>
                      <a:pt x="4142241" y="1605406"/>
                      <a:pt x="4141421" y="1650501"/>
                      <a:pt x="4144701" y="1697237"/>
                    </a:cubicBezTo>
                    <a:cubicBezTo>
                      <a:pt x="4147161" y="1738233"/>
                      <a:pt x="4129942" y="1769390"/>
                      <a:pt x="4102885" y="1797267"/>
                    </a:cubicBezTo>
                    <a:cubicBezTo>
                      <a:pt x="4090586" y="1810386"/>
                      <a:pt x="4075827" y="1821865"/>
                      <a:pt x="4060249" y="1831704"/>
                    </a:cubicBezTo>
                    <a:cubicBezTo>
                      <a:pt x="4023352" y="1856301"/>
                      <a:pt x="3988916" y="1883359"/>
                      <a:pt x="3957759" y="1914516"/>
                    </a:cubicBezTo>
                    <a:cubicBezTo>
                      <a:pt x="3941360" y="1930914"/>
                      <a:pt x="3923322" y="1945673"/>
                      <a:pt x="3900364" y="1953052"/>
                    </a:cubicBezTo>
                    <a:cubicBezTo>
                      <a:pt x="3861828" y="1966171"/>
                      <a:pt x="3851169" y="1962071"/>
                      <a:pt x="3833131" y="1925995"/>
                    </a:cubicBezTo>
                    <a:cubicBezTo>
                      <a:pt x="3828211" y="1915336"/>
                      <a:pt x="3823292" y="1904677"/>
                      <a:pt x="3818372" y="1894838"/>
                    </a:cubicBezTo>
                    <a:cubicBezTo>
                      <a:pt x="3751959" y="1749712"/>
                      <a:pt x="3692104" y="1602946"/>
                      <a:pt x="3641269" y="1451260"/>
                    </a:cubicBezTo>
                    <a:cubicBezTo>
                      <a:pt x="3599453" y="1326632"/>
                      <a:pt x="3525660" y="1227422"/>
                      <a:pt x="3388734" y="1191345"/>
                    </a:cubicBezTo>
                    <a:cubicBezTo>
                      <a:pt x="3369875" y="1186426"/>
                      <a:pt x="3351837" y="1175767"/>
                      <a:pt x="3334619" y="1166748"/>
                    </a:cubicBezTo>
                    <a:cubicBezTo>
                      <a:pt x="3324780" y="1161008"/>
                      <a:pt x="3315761" y="1153629"/>
                      <a:pt x="3306742" y="1146250"/>
                    </a:cubicBezTo>
                    <a:cubicBezTo>
                      <a:pt x="3301002" y="1141330"/>
                      <a:pt x="3296082" y="1134771"/>
                      <a:pt x="3297722" y="1126572"/>
                    </a:cubicBezTo>
                    <a:cubicBezTo>
                      <a:pt x="3310021" y="1078196"/>
                      <a:pt x="3310841" y="1028181"/>
                      <a:pt x="3323960" y="979806"/>
                    </a:cubicBezTo>
                    <a:cubicBezTo>
                      <a:pt x="3332979" y="946189"/>
                      <a:pt x="3354297" y="925691"/>
                      <a:pt x="3387914" y="916672"/>
                    </a:cubicBezTo>
                    <a:cubicBezTo>
                      <a:pt x="3421531" y="907653"/>
                      <a:pt x="3456787" y="905193"/>
                      <a:pt x="3491224" y="901913"/>
                    </a:cubicBezTo>
                    <a:cubicBezTo>
                      <a:pt x="3536319" y="897814"/>
                      <a:pt x="3554358" y="880595"/>
                      <a:pt x="3556817" y="836320"/>
                    </a:cubicBezTo>
                    <a:cubicBezTo>
                      <a:pt x="3558457" y="801883"/>
                      <a:pt x="3571576" y="769086"/>
                      <a:pt x="3569116" y="733009"/>
                    </a:cubicBezTo>
                    <a:cubicBezTo>
                      <a:pt x="3568296" y="716611"/>
                      <a:pt x="3580595" y="696933"/>
                      <a:pt x="3578135" y="678075"/>
                    </a:cubicBezTo>
                    <a:cubicBezTo>
                      <a:pt x="3574036" y="649378"/>
                      <a:pt x="3583875" y="631339"/>
                      <a:pt x="3612572" y="621500"/>
                    </a:cubicBezTo>
                    <a:cubicBezTo>
                      <a:pt x="3639630" y="611661"/>
                      <a:pt x="3644549" y="593623"/>
                      <a:pt x="3629790" y="568205"/>
                    </a:cubicBezTo>
                    <a:cubicBezTo>
                      <a:pt x="3624871" y="559186"/>
                      <a:pt x="3619951" y="550987"/>
                      <a:pt x="3613392" y="542788"/>
                    </a:cubicBezTo>
                    <a:cubicBezTo>
                      <a:pt x="3575676" y="496872"/>
                      <a:pt x="3568296" y="444397"/>
                      <a:pt x="3578135" y="387823"/>
                    </a:cubicBezTo>
                    <a:cubicBezTo>
                      <a:pt x="3584695" y="349286"/>
                      <a:pt x="3578955" y="312390"/>
                      <a:pt x="3560097" y="277133"/>
                    </a:cubicBezTo>
                    <a:cubicBezTo>
                      <a:pt x="3531400" y="223019"/>
                      <a:pt x="3505982" y="167264"/>
                      <a:pt x="3479745" y="112329"/>
                    </a:cubicBezTo>
                    <a:cubicBezTo>
                      <a:pt x="3469906" y="91831"/>
                      <a:pt x="3454327" y="77893"/>
                      <a:pt x="3435469" y="66414"/>
                    </a:cubicBezTo>
                    <a:cubicBezTo>
                      <a:pt x="3392833" y="38536"/>
                      <a:pt x="3345278" y="25418"/>
                      <a:pt x="3296082" y="14759"/>
                    </a:cubicBezTo>
                    <a:cubicBezTo>
                      <a:pt x="3273125" y="9839"/>
                      <a:pt x="3248527" y="11479"/>
                      <a:pt x="3226389" y="0"/>
                    </a:cubicBezTo>
                    <a:cubicBezTo>
                      <a:pt x="3163255" y="0"/>
                      <a:pt x="3100121" y="0"/>
                      <a:pt x="3036988" y="0"/>
                    </a:cubicBezTo>
                    <a:cubicBezTo>
                      <a:pt x="3034528" y="7379"/>
                      <a:pt x="3027148" y="5739"/>
                      <a:pt x="3022229" y="7379"/>
                    </a:cubicBezTo>
                    <a:cubicBezTo>
                      <a:pt x="2936957" y="24598"/>
                      <a:pt x="2866444" y="67234"/>
                      <a:pt x="2812329" y="136107"/>
                    </a:cubicBezTo>
                    <a:cubicBezTo>
                      <a:pt x="2798391" y="153325"/>
                      <a:pt x="2782812" y="163164"/>
                      <a:pt x="2760674" y="166444"/>
                    </a:cubicBezTo>
                    <a:cubicBezTo>
                      <a:pt x="2665563" y="178743"/>
                      <a:pt x="2599150" y="230398"/>
                      <a:pt x="2560613" y="318129"/>
                    </a:cubicBezTo>
                    <a:cubicBezTo>
                      <a:pt x="2540115" y="364045"/>
                      <a:pt x="2517157" y="409141"/>
                      <a:pt x="2494200" y="455056"/>
                    </a:cubicBezTo>
                    <a:cubicBezTo>
                      <a:pt x="2460583" y="522290"/>
                      <a:pt x="2419587" y="581324"/>
                      <a:pt x="2341694" y="602642"/>
                    </a:cubicBezTo>
                    <a:cubicBezTo>
                      <a:pt x="2331856" y="605102"/>
                      <a:pt x="2322836" y="613301"/>
                      <a:pt x="2313817" y="619040"/>
                    </a:cubicBezTo>
                    <a:cubicBezTo>
                      <a:pt x="2273641" y="644458"/>
                      <a:pt x="2253963" y="678895"/>
                      <a:pt x="2258063" y="727270"/>
                    </a:cubicBezTo>
                    <a:cubicBezTo>
                      <a:pt x="2260522" y="763347"/>
                      <a:pt x="2257243" y="800243"/>
                      <a:pt x="2258063" y="837139"/>
                    </a:cubicBezTo>
                    <a:cubicBezTo>
                      <a:pt x="2259702" y="893714"/>
                      <a:pt x="2231825" y="934710"/>
                      <a:pt x="2190829" y="969967"/>
                    </a:cubicBezTo>
                    <a:cubicBezTo>
                      <a:pt x="2183450" y="976526"/>
                      <a:pt x="2173611" y="981446"/>
                      <a:pt x="2167871" y="994564"/>
                    </a:cubicBezTo>
                    <a:cubicBezTo>
                      <a:pt x="2201488" y="986365"/>
                      <a:pt x="2226086" y="968327"/>
                      <a:pt x="2253143" y="954388"/>
                    </a:cubicBezTo>
                    <a:cubicBezTo>
                      <a:pt x="2272821" y="943729"/>
                      <a:pt x="2286760" y="949469"/>
                      <a:pt x="2292499" y="971606"/>
                    </a:cubicBezTo>
                    <a:cubicBezTo>
                      <a:pt x="2295779" y="983905"/>
                      <a:pt x="2295779" y="996204"/>
                      <a:pt x="2296599" y="1008503"/>
                    </a:cubicBezTo>
                    <a:cubicBezTo>
                      <a:pt x="2297419" y="1015062"/>
                      <a:pt x="2296599" y="1022442"/>
                      <a:pt x="2303978" y="1025721"/>
                    </a:cubicBezTo>
                    <a:cubicBezTo>
                      <a:pt x="2312177" y="1029821"/>
                      <a:pt x="2317917" y="1023262"/>
                      <a:pt x="2323656" y="1019162"/>
                    </a:cubicBezTo>
                    <a:cubicBezTo>
                      <a:pt x="2340055" y="1006043"/>
                      <a:pt x="2349894" y="988825"/>
                      <a:pt x="2352354" y="968327"/>
                    </a:cubicBezTo>
                    <a:cubicBezTo>
                      <a:pt x="2355633" y="941269"/>
                      <a:pt x="2370392" y="921591"/>
                      <a:pt x="2394169" y="910112"/>
                    </a:cubicBezTo>
                    <a:cubicBezTo>
                      <a:pt x="2445005" y="885515"/>
                      <a:pt x="2480261" y="846159"/>
                      <a:pt x="2506499" y="797783"/>
                    </a:cubicBezTo>
                    <a:cubicBezTo>
                      <a:pt x="2511418" y="788764"/>
                      <a:pt x="2517157" y="774006"/>
                      <a:pt x="2526997" y="775645"/>
                    </a:cubicBezTo>
                    <a:cubicBezTo>
                      <a:pt x="2538475" y="778105"/>
                      <a:pt x="2533556" y="793684"/>
                      <a:pt x="2535196" y="803523"/>
                    </a:cubicBezTo>
                    <a:cubicBezTo>
                      <a:pt x="2536016" y="808442"/>
                      <a:pt x="2535196" y="813362"/>
                      <a:pt x="2536016" y="818281"/>
                    </a:cubicBezTo>
                    <a:cubicBezTo>
                      <a:pt x="2536836" y="828120"/>
                      <a:pt x="2536016" y="841239"/>
                      <a:pt x="2548315" y="842059"/>
                    </a:cubicBezTo>
                    <a:cubicBezTo>
                      <a:pt x="2562253" y="843699"/>
                      <a:pt x="2564713" y="829760"/>
                      <a:pt x="2565533" y="819101"/>
                    </a:cubicBezTo>
                    <a:cubicBezTo>
                      <a:pt x="2567993" y="795323"/>
                      <a:pt x="2569633" y="770726"/>
                      <a:pt x="2571272" y="746948"/>
                    </a:cubicBezTo>
                    <a:cubicBezTo>
                      <a:pt x="2572912" y="728910"/>
                      <a:pt x="2578652" y="712511"/>
                      <a:pt x="2594230" y="701853"/>
                    </a:cubicBezTo>
                    <a:cubicBezTo>
                      <a:pt x="2599970" y="697753"/>
                      <a:pt x="2606529" y="692013"/>
                      <a:pt x="2614728" y="696933"/>
                    </a:cubicBezTo>
                    <a:cubicBezTo>
                      <a:pt x="2621288" y="701033"/>
                      <a:pt x="2620468" y="708412"/>
                      <a:pt x="2619648" y="714971"/>
                    </a:cubicBezTo>
                    <a:cubicBezTo>
                      <a:pt x="2616368" y="746948"/>
                      <a:pt x="2608169" y="778925"/>
                      <a:pt x="2598330" y="809262"/>
                    </a:cubicBezTo>
                    <a:cubicBezTo>
                      <a:pt x="2593410" y="824021"/>
                      <a:pt x="2584391" y="837959"/>
                      <a:pt x="2586851" y="855998"/>
                    </a:cubicBezTo>
                    <a:cubicBezTo>
                      <a:pt x="2606529" y="850258"/>
                      <a:pt x="2614728" y="835500"/>
                      <a:pt x="2621288" y="819101"/>
                    </a:cubicBezTo>
                    <a:cubicBezTo>
                      <a:pt x="2645065" y="760067"/>
                      <a:pt x="2668843" y="700213"/>
                      <a:pt x="2718858" y="656757"/>
                    </a:cubicBezTo>
                    <a:cubicBezTo>
                      <a:pt x="2728697" y="648558"/>
                      <a:pt x="2731157" y="636259"/>
                      <a:pt x="2731157" y="623140"/>
                    </a:cubicBezTo>
                    <a:cubicBezTo>
                      <a:pt x="2731977" y="595263"/>
                      <a:pt x="2725418" y="569025"/>
                      <a:pt x="2718858" y="541968"/>
                    </a:cubicBezTo>
                    <a:cubicBezTo>
                      <a:pt x="2714759" y="525569"/>
                      <a:pt x="2709019" y="507531"/>
                      <a:pt x="2729517" y="496052"/>
                    </a:cubicBezTo>
                    <a:cubicBezTo>
                      <a:pt x="2736896" y="491953"/>
                      <a:pt x="2733617" y="484573"/>
                      <a:pt x="2733617" y="478014"/>
                    </a:cubicBezTo>
                    <a:cubicBezTo>
                      <a:pt x="2733617" y="469815"/>
                      <a:pt x="2730337" y="460796"/>
                      <a:pt x="2739356" y="450957"/>
                    </a:cubicBezTo>
                    <a:cubicBezTo>
                      <a:pt x="2748375" y="460796"/>
                      <a:pt x="2748375" y="471455"/>
                      <a:pt x="2750015" y="482114"/>
                    </a:cubicBezTo>
                    <a:cubicBezTo>
                      <a:pt x="2753295" y="508351"/>
                      <a:pt x="2755755" y="534589"/>
                      <a:pt x="2760674" y="560826"/>
                    </a:cubicBezTo>
                    <a:cubicBezTo>
                      <a:pt x="2772973" y="630519"/>
                      <a:pt x="2800850" y="690374"/>
                      <a:pt x="2868084" y="724810"/>
                    </a:cubicBezTo>
                    <a:cubicBezTo>
                      <a:pt x="2901701" y="742029"/>
                      <a:pt x="2917279" y="773186"/>
                      <a:pt x="2919739" y="810082"/>
                    </a:cubicBezTo>
                    <a:cubicBezTo>
                      <a:pt x="2920559" y="823201"/>
                      <a:pt x="2920559" y="836320"/>
                      <a:pt x="2920559" y="850258"/>
                    </a:cubicBezTo>
                    <a:cubicBezTo>
                      <a:pt x="2920559" y="910112"/>
                      <a:pt x="2878743" y="965867"/>
                      <a:pt x="2822168" y="983085"/>
                    </a:cubicBezTo>
                    <a:cubicBezTo>
                      <a:pt x="2798391" y="990465"/>
                      <a:pt x="2774613" y="997024"/>
                      <a:pt x="2750015" y="1002764"/>
                    </a:cubicBezTo>
                    <a:cubicBezTo>
                      <a:pt x="2562253" y="1049499"/>
                      <a:pt x="2393350" y="1134771"/>
                      <a:pt x="2241664" y="1252020"/>
                    </a:cubicBezTo>
                    <a:cubicBezTo>
                      <a:pt x="2155573" y="1318433"/>
                      <a:pt x="2067841" y="1382387"/>
                      <a:pt x="1972730" y="1436502"/>
                    </a:cubicBezTo>
                    <a:cubicBezTo>
                      <a:pt x="1890738" y="1483237"/>
                      <a:pt x="1812845" y="1537352"/>
                      <a:pt x="1739872" y="1598026"/>
                    </a:cubicBezTo>
                    <a:cubicBezTo>
                      <a:pt x="1719374" y="1615245"/>
                      <a:pt x="1705436" y="1636563"/>
                      <a:pt x="1699696" y="1662800"/>
                    </a:cubicBezTo>
                    <a:cubicBezTo>
                      <a:pt x="1680838" y="1752991"/>
                      <a:pt x="1695597" y="1835803"/>
                      <a:pt x="1751351" y="1910416"/>
                    </a:cubicBezTo>
                    <a:cubicBezTo>
                      <a:pt x="1784968" y="1956332"/>
                      <a:pt x="1823504" y="1997328"/>
                      <a:pt x="1864500" y="2036684"/>
                    </a:cubicBezTo>
                    <a:cubicBezTo>
                      <a:pt x="1941573" y="2109657"/>
                      <a:pt x="2012906" y="2190009"/>
                      <a:pt x="2104737" y="2244944"/>
                    </a:cubicBezTo>
                    <a:cubicBezTo>
                      <a:pt x="2171151" y="2284300"/>
                      <a:pt x="2217886" y="2339235"/>
                      <a:pt x="2253963" y="2404829"/>
                    </a:cubicBezTo>
                    <a:cubicBezTo>
                      <a:pt x="2268722" y="2431066"/>
                      <a:pt x="2282660" y="2457304"/>
                      <a:pt x="2298239" y="2482721"/>
                    </a:cubicBezTo>
                    <a:cubicBezTo>
                      <a:pt x="2322016" y="2521258"/>
                      <a:pt x="2347434" y="2558154"/>
                      <a:pt x="2383510" y="2585211"/>
                    </a:cubicBezTo>
                    <a:cubicBezTo>
                      <a:pt x="2410568" y="2604889"/>
                      <a:pt x="2437625" y="2623748"/>
                      <a:pt x="2460583" y="2648345"/>
                    </a:cubicBezTo>
                    <a:cubicBezTo>
                      <a:pt x="2470422" y="2658184"/>
                      <a:pt x="2481901" y="2663104"/>
                      <a:pt x="2495840" y="2664744"/>
                    </a:cubicBezTo>
                    <a:cubicBezTo>
                      <a:pt x="2522897" y="2668023"/>
                      <a:pt x="2527817" y="2676223"/>
                      <a:pt x="2514698" y="2700820"/>
                    </a:cubicBezTo>
                    <a:cubicBezTo>
                      <a:pt x="2495020" y="2737717"/>
                      <a:pt x="2473702" y="2774613"/>
                      <a:pt x="2452384" y="2811510"/>
                    </a:cubicBezTo>
                    <a:cubicBezTo>
                      <a:pt x="2381871" y="2932858"/>
                      <a:pt x="2345794" y="3062405"/>
                      <a:pt x="2360553" y="3205072"/>
                    </a:cubicBezTo>
                    <a:cubicBezTo>
                      <a:pt x="2365472" y="3256727"/>
                      <a:pt x="2374491" y="3307562"/>
                      <a:pt x="2401549" y="3352657"/>
                    </a:cubicBezTo>
                    <a:cubicBezTo>
                      <a:pt x="2426146" y="3394473"/>
                      <a:pt x="2425326" y="3432190"/>
                      <a:pt x="2399089" y="3473186"/>
                    </a:cubicBezTo>
                    <a:cubicBezTo>
                      <a:pt x="2349894" y="3549439"/>
                      <a:pt x="2316277" y="3633890"/>
                      <a:pt x="2285940" y="3719162"/>
                    </a:cubicBezTo>
                    <a:cubicBezTo>
                      <a:pt x="2231005" y="3874127"/>
                      <a:pt x="2175251" y="4029092"/>
                      <a:pt x="2108837" y="4179138"/>
                    </a:cubicBezTo>
                    <a:cubicBezTo>
                      <a:pt x="2076860" y="4251291"/>
                      <a:pt x="2039964" y="4270149"/>
                      <a:pt x="1962891" y="4257031"/>
                    </a:cubicBezTo>
                    <a:cubicBezTo>
                      <a:pt x="1924355" y="4250471"/>
                      <a:pt x="1887458" y="4237352"/>
                      <a:pt x="1851382" y="4222594"/>
                    </a:cubicBezTo>
                    <a:cubicBezTo>
                      <a:pt x="1755451" y="4184877"/>
                      <a:pt x="1656241" y="4172579"/>
                      <a:pt x="1555390" y="4189797"/>
                    </a:cubicBezTo>
                    <a:cubicBezTo>
                      <a:pt x="1396326" y="4216035"/>
                      <a:pt x="1242180" y="4263590"/>
                      <a:pt x="1085575" y="4302126"/>
                    </a:cubicBezTo>
                    <a:cubicBezTo>
                      <a:pt x="978986" y="4328363"/>
                      <a:pt x="870756" y="4344762"/>
                      <a:pt x="760887" y="4345582"/>
                    </a:cubicBezTo>
                    <a:cubicBezTo>
                      <a:pt x="739569" y="4345582"/>
                      <a:pt x="719071" y="4341482"/>
                      <a:pt x="701852" y="4328363"/>
                    </a:cubicBezTo>
                    <a:cubicBezTo>
                      <a:pt x="631339" y="4272609"/>
                      <a:pt x="560826" y="4217674"/>
                      <a:pt x="503432" y="4147981"/>
                    </a:cubicBezTo>
                    <a:cubicBezTo>
                      <a:pt x="466535" y="4102885"/>
                      <a:pt x="437838" y="4100425"/>
                      <a:pt x="396022" y="4142241"/>
                    </a:cubicBezTo>
                    <a:cubicBezTo>
                      <a:pt x="330428" y="4207015"/>
                      <a:pt x="277953" y="4281628"/>
                      <a:pt x="238597" y="4365260"/>
                    </a:cubicBezTo>
                    <a:cubicBezTo>
                      <a:pt x="223838" y="4396417"/>
                      <a:pt x="211540" y="4428394"/>
                      <a:pt x="212360" y="4462831"/>
                    </a:cubicBezTo>
                    <a:cubicBezTo>
                      <a:pt x="213179" y="4527605"/>
                      <a:pt x="187762" y="4579260"/>
                      <a:pt x="147586" y="4629275"/>
                    </a:cubicBezTo>
                    <a:cubicBezTo>
                      <a:pt x="83632" y="4709627"/>
                      <a:pt x="37716" y="4800638"/>
                      <a:pt x="12299" y="4901488"/>
                    </a:cubicBezTo>
                    <a:cubicBezTo>
                      <a:pt x="9019" y="4915427"/>
                      <a:pt x="9019" y="4931005"/>
                      <a:pt x="0" y="4943304"/>
                    </a:cubicBezTo>
                    <a:cubicBezTo>
                      <a:pt x="0" y="4990040"/>
                      <a:pt x="0" y="5036775"/>
                      <a:pt x="0" y="5082691"/>
                    </a:cubicBezTo>
                    <a:cubicBezTo>
                      <a:pt x="8199" y="5090890"/>
                      <a:pt x="7379" y="5102369"/>
                      <a:pt x="9839" y="5112208"/>
                    </a:cubicBezTo>
                    <a:cubicBezTo>
                      <a:pt x="16398" y="5136806"/>
                      <a:pt x="23778" y="5162223"/>
                      <a:pt x="38536" y="5183542"/>
                    </a:cubicBezTo>
                    <a:cubicBezTo>
                      <a:pt x="58214" y="5210599"/>
                      <a:pt x="104130" y="5225357"/>
                      <a:pt x="127088" y="5207319"/>
                    </a:cubicBezTo>
                    <a:cubicBezTo>
                      <a:pt x="176283" y="5168783"/>
                      <a:pt x="229578" y="5132706"/>
                      <a:pt x="250076" y="5067932"/>
                    </a:cubicBezTo>
                    <a:cubicBezTo>
                      <a:pt x="258275" y="5040875"/>
                      <a:pt x="269754" y="5015458"/>
                      <a:pt x="289432" y="4994139"/>
                    </a:cubicBezTo>
                    <a:cubicBezTo>
                      <a:pt x="377984" y="4896569"/>
                      <a:pt x="473094" y="4807198"/>
                      <a:pt x="570665" y="4719466"/>
                    </a:cubicBezTo>
                    <a:cubicBezTo>
                      <a:pt x="582144" y="4708807"/>
                      <a:pt x="595263" y="4699788"/>
                      <a:pt x="610841" y="4704707"/>
                    </a:cubicBezTo>
                    <a:cubicBezTo>
                      <a:pt x="650197" y="4716187"/>
                      <a:pt x="678895" y="4702248"/>
                      <a:pt x="701033" y="4671091"/>
                    </a:cubicBezTo>
                    <a:cubicBezTo>
                      <a:pt x="716611" y="4648953"/>
                      <a:pt x="738749" y="4640754"/>
                      <a:pt x="765806" y="4639114"/>
                    </a:cubicBezTo>
                    <a:cubicBezTo>
                      <a:pt x="921591" y="4631734"/>
                      <a:pt x="1076556" y="4638294"/>
                      <a:pt x="1231521" y="4652232"/>
                    </a:cubicBezTo>
                    <a:cubicBezTo>
                      <a:pt x="1357789" y="4663711"/>
                      <a:pt x="1483237" y="4664531"/>
                      <a:pt x="1609505" y="4651413"/>
                    </a:cubicBezTo>
                    <a:cubicBezTo>
                      <a:pt x="1698056" y="4642394"/>
                      <a:pt x="1787428" y="4636654"/>
                      <a:pt x="1875159" y="4649773"/>
                    </a:cubicBezTo>
                    <a:cubicBezTo>
                      <a:pt x="1939113" y="4659612"/>
                      <a:pt x="2003067" y="4671911"/>
                      <a:pt x="2066201" y="4686669"/>
                    </a:cubicBezTo>
                    <a:cubicBezTo>
                      <a:pt x="2180990" y="4712907"/>
                      <a:pt x="2275281" y="4677650"/>
                      <a:pt x="2356453" y="4596478"/>
                    </a:cubicBezTo>
                    <a:cubicBezTo>
                      <a:pt x="2399089" y="4553842"/>
                      <a:pt x="2437625" y="4507926"/>
                      <a:pt x="2472062" y="4459551"/>
                    </a:cubicBezTo>
                    <a:cubicBezTo>
                      <a:pt x="2510598" y="4405436"/>
                      <a:pt x="2554054" y="4357061"/>
                      <a:pt x="2604889" y="4314425"/>
                    </a:cubicBezTo>
                    <a:cubicBezTo>
                      <a:pt x="2679502" y="4252931"/>
                      <a:pt x="2749195" y="4186517"/>
                      <a:pt x="2800030" y="4102885"/>
                    </a:cubicBezTo>
                    <a:cubicBezTo>
                      <a:pt x="2812329" y="4083207"/>
                      <a:pt x="2827908" y="4065989"/>
                      <a:pt x="2842666" y="4047950"/>
                    </a:cubicBezTo>
                    <a:cubicBezTo>
                      <a:pt x="2870544" y="4013514"/>
                      <a:pt x="2896781" y="3979077"/>
                      <a:pt x="2913179" y="3937261"/>
                    </a:cubicBezTo>
                    <a:cubicBezTo>
                      <a:pt x="2923018" y="3912663"/>
                      <a:pt x="2928758" y="3911843"/>
                      <a:pt x="2948436" y="3929882"/>
                    </a:cubicBezTo>
                    <a:cubicBezTo>
                      <a:pt x="3050106" y="4025813"/>
                      <a:pt x="3155056" y="4117644"/>
                      <a:pt x="3249347" y="4220954"/>
                    </a:cubicBezTo>
                    <a:cubicBezTo>
                      <a:pt x="3286244" y="4261130"/>
                      <a:pt x="3323140" y="4302126"/>
                      <a:pt x="3370695" y="4330824"/>
                    </a:cubicBezTo>
                    <a:cubicBezTo>
                      <a:pt x="3401032" y="4348861"/>
                      <a:pt x="3426450" y="4372639"/>
                      <a:pt x="3446948" y="4401337"/>
                    </a:cubicBezTo>
                    <a:cubicBezTo>
                      <a:pt x="3474825" y="4439053"/>
                      <a:pt x="3504343" y="4474310"/>
                      <a:pt x="3537959" y="4507107"/>
                    </a:cubicBezTo>
                    <a:cubicBezTo>
                      <a:pt x="3562557" y="4531704"/>
                      <a:pt x="3577316" y="4561221"/>
                      <a:pt x="3587154" y="4595658"/>
                    </a:cubicBezTo>
                    <a:cubicBezTo>
                      <a:pt x="3606013" y="4666991"/>
                      <a:pt x="3610932" y="4739964"/>
                      <a:pt x="3615032" y="4812937"/>
                    </a:cubicBezTo>
                    <a:cubicBezTo>
                      <a:pt x="3624871" y="4980201"/>
                      <a:pt x="3669147" y="5138446"/>
                      <a:pt x="3749499" y="5286032"/>
                    </a:cubicBezTo>
                    <a:cubicBezTo>
                      <a:pt x="3797054" y="5373763"/>
                      <a:pt x="3855269" y="5454935"/>
                      <a:pt x="3911023" y="5537747"/>
                    </a:cubicBezTo>
                    <a:cubicBezTo>
                      <a:pt x="3988096" y="5652536"/>
                      <a:pt x="4055329" y="5773064"/>
                      <a:pt x="4116823" y="5896053"/>
                    </a:cubicBezTo>
                    <a:cubicBezTo>
                      <a:pt x="4127483" y="5918191"/>
                      <a:pt x="4135682" y="5939508"/>
                      <a:pt x="4126663" y="5964926"/>
                    </a:cubicBezTo>
                    <a:cubicBezTo>
                      <a:pt x="4102885" y="6033799"/>
                      <a:pt x="4117643" y="6095293"/>
                      <a:pt x="4166839" y="6146949"/>
                    </a:cubicBezTo>
                    <a:cubicBezTo>
                      <a:pt x="4206195" y="6187945"/>
                      <a:pt x="4232432" y="6236320"/>
                      <a:pt x="4254570" y="6287155"/>
                    </a:cubicBezTo>
                    <a:cubicBezTo>
                      <a:pt x="4261949" y="6302734"/>
                      <a:pt x="4268509" y="6319132"/>
                      <a:pt x="4276708" y="6334710"/>
                    </a:cubicBezTo>
                    <a:cubicBezTo>
                      <a:pt x="4295566" y="6368327"/>
                      <a:pt x="4346402" y="6391285"/>
                      <a:pt x="4378378" y="6381446"/>
                    </a:cubicBezTo>
                    <a:cubicBezTo>
                      <a:pt x="4464470" y="6355208"/>
                      <a:pt x="4532523" y="6301914"/>
                      <a:pt x="4594838" y="6239600"/>
                    </a:cubicBezTo>
                    <a:cubicBezTo>
                      <a:pt x="4602217" y="6232220"/>
                      <a:pt x="4607956" y="6224021"/>
                      <a:pt x="4609596" y="6214182"/>
                    </a:cubicBezTo>
                    <a:cubicBezTo>
                      <a:pt x="4613696" y="6176466"/>
                      <a:pt x="4639113" y="6160067"/>
                      <a:pt x="4671910" y="6153508"/>
                    </a:cubicBezTo>
                    <a:cubicBezTo>
                      <a:pt x="4718646" y="6144489"/>
                      <a:pt x="4756362" y="6119071"/>
                      <a:pt x="4793259" y="6092014"/>
                    </a:cubicBezTo>
                    <a:cubicBezTo>
                      <a:pt x="4853932" y="6047738"/>
                      <a:pt x="4909687" y="5998543"/>
                      <a:pt x="4964622" y="5947708"/>
                    </a:cubicBezTo>
                    <a:cubicBezTo>
                      <a:pt x="5025296" y="5891953"/>
                      <a:pt x="5053173" y="5820620"/>
                      <a:pt x="5070392" y="5743548"/>
                    </a:cubicBezTo>
                    <a:cubicBezTo>
                      <a:pt x="5082691" y="5695992"/>
                      <a:pt x="5074491" y="5654996"/>
                      <a:pt x="5056453" y="5614820"/>
                    </a:cubicBezTo>
                    <a:close/>
                    <a:moveTo>
                      <a:pt x="2626207" y="2308898"/>
                    </a:moveTo>
                    <a:cubicBezTo>
                      <a:pt x="2618008" y="2317097"/>
                      <a:pt x="2608989" y="2309718"/>
                      <a:pt x="2601610" y="2305618"/>
                    </a:cubicBezTo>
                    <a:cubicBezTo>
                      <a:pt x="2560613" y="2277741"/>
                      <a:pt x="2514698" y="2272821"/>
                      <a:pt x="2467962" y="2276101"/>
                    </a:cubicBezTo>
                    <a:cubicBezTo>
                      <a:pt x="2422047" y="2279381"/>
                      <a:pt x="2391710" y="2258063"/>
                      <a:pt x="2369572" y="2221986"/>
                    </a:cubicBezTo>
                    <a:cubicBezTo>
                      <a:pt x="2342514" y="2176891"/>
                      <a:pt x="2306438" y="2139174"/>
                      <a:pt x="2270361" y="2100638"/>
                    </a:cubicBezTo>
                    <a:cubicBezTo>
                      <a:pt x="2183450" y="2007987"/>
                      <a:pt x="2110477" y="1905497"/>
                      <a:pt x="2064561" y="1785788"/>
                    </a:cubicBezTo>
                    <a:cubicBezTo>
                      <a:pt x="2037504" y="1714455"/>
                      <a:pt x="2045703" y="1697237"/>
                      <a:pt x="2119496" y="1681658"/>
                    </a:cubicBezTo>
                    <a:cubicBezTo>
                      <a:pt x="2239204" y="1655421"/>
                      <a:pt x="2353173" y="1611965"/>
                      <a:pt x="2465503" y="1565229"/>
                    </a:cubicBezTo>
                    <a:cubicBezTo>
                      <a:pt x="2513058" y="1545551"/>
                      <a:pt x="2549135" y="1573429"/>
                      <a:pt x="2545855" y="1625904"/>
                    </a:cubicBezTo>
                    <a:cubicBezTo>
                      <a:pt x="2544215" y="1810386"/>
                      <a:pt x="2561433" y="1993228"/>
                      <a:pt x="2588491" y="2176071"/>
                    </a:cubicBezTo>
                    <a:cubicBezTo>
                      <a:pt x="2594230" y="2213787"/>
                      <a:pt x="2604069" y="2250684"/>
                      <a:pt x="2622928" y="2285120"/>
                    </a:cubicBezTo>
                    <a:cubicBezTo>
                      <a:pt x="2627847" y="2291680"/>
                      <a:pt x="2634406" y="2301519"/>
                      <a:pt x="2626207" y="2308898"/>
                    </a:cubicBezTo>
                    <a:close/>
                  </a:path>
                </a:pathLst>
              </a:custGeom>
              <a:solidFill>
                <a:schemeClr val="accent1">
                  <a:alpha val="70000"/>
                </a:schemeClr>
              </a:solidFill>
              <a:ln w="8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Graphic 9">
                <a:extLst>
                  <a:ext uri="{FF2B5EF4-FFF2-40B4-BE49-F238E27FC236}">
                    <a16:creationId xmlns="" xmlns:a16="http://schemas.microsoft.com/office/drawing/2014/main" id="{ABC8986B-13AA-42B4-B541-B514961AD4D9}"/>
                  </a:ext>
                </a:extLst>
              </p:cNvPr>
              <p:cNvSpPr/>
              <p:nvPr/>
            </p:nvSpPr>
            <p:spPr>
              <a:xfrm rot="21195773">
                <a:off x="-326536" y="-2638725"/>
                <a:ext cx="4096813" cy="7203009"/>
              </a:xfrm>
              <a:custGeom>
                <a:avLst/>
                <a:gdLst>
                  <a:gd name="connsiteX0" fmla="*/ 1778413 w 1803170"/>
                  <a:gd name="connsiteY0" fmla="*/ 2671923 h 3170327"/>
                  <a:gd name="connsiteX1" fmla="*/ 1773979 w 1803170"/>
                  <a:gd name="connsiteY1" fmla="*/ 2666011 h 3170327"/>
                  <a:gd name="connsiteX2" fmla="*/ 1733704 w 1803170"/>
                  <a:gd name="connsiteY2" fmla="*/ 2614281 h 3170327"/>
                  <a:gd name="connsiteX3" fmla="*/ 1722619 w 1803170"/>
                  <a:gd name="connsiteY3" fmla="*/ 2580287 h 3170327"/>
                  <a:gd name="connsiteX4" fmla="*/ 1719663 w 1803170"/>
                  <a:gd name="connsiteY4" fmla="*/ 2545923 h 3170327"/>
                  <a:gd name="connsiteX5" fmla="*/ 1662390 w 1803170"/>
                  <a:gd name="connsiteY5" fmla="*/ 2443201 h 3170327"/>
                  <a:gd name="connsiteX6" fmla="*/ 1618789 w 1803170"/>
                  <a:gd name="connsiteY6" fmla="*/ 2436181 h 3170327"/>
                  <a:gd name="connsiteX7" fmla="*/ 1493527 w 1803170"/>
                  <a:gd name="connsiteY7" fmla="*/ 2489389 h 3170327"/>
                  <a:gd name="connsiteX8" fmla="*/ 1474313 w 1803170"/>
                  <a:gd name="connsiteY8" fmla="*/ 2488280 h 3170327"/>
                  <a:gd name="connsiteX9" fmla="*/ 1290301 w 1803170"/>
                  <a:gd name="connsiteY9" fmla="*/ 2371518 h 3170327"/>
                  <a:gd name="connsiteX10" fmla="*/ 1277369 w 1803170"/>
                  <a:gd name="connsiteY10" fmla="*/ 2361911 h 3170327"/>
                  <a:gd name="connsiteX11" fmla="*/ 1114788 w 1803170"/>
                  <a:gd name="connsiteY11" fmla="*/ 2253647 h 3170327"/>
                  <a:gd name="connsiteX12" fmla="*/ 989527 w 1803170"/>
                  <a:gd name="connsiteY12" fmla="*/ 2221131 h 3170327"/>
                  <a:gd name="connsiteX13" fmla="*/ 955163 w 1803170"/>
                  <a:gd name="connsiteY13" fmla="*/ 2199699 h 3170327"/>
                  <a:gd name="connsiteX14" fmla="*/ 914148 w 1803170"/>
                  <a:gd name="connsiteY14" fmla="*/ 2113975 h 3170327"/>
                  <a:gd name="connsiteX15" fmla="*/ 852072 w 1803170"/>
                  <a:gd name="connsiteY15" fmla="*/ 1843869 h 3170327"/>
                  <a:gd name="connsiteX16" fmla="*/ 842095 w 1803170"/>
                  <a:gd name="connsiteY16" fmla="*/ 1784010 h 3170327"/>
                  <a:gd name="connsiteX17" fmla="*/ 856506 w 1803170"/>
                  <a:gd name="connsiteY17" fmla="*/ 1768121 h 3170327"/>
                  <a:gd name="connsiteX18" fmla="*/ 918582 w 1803170"/>
                  <a:gd name="connsiteY18" fmla="*/ 1767751 h 3170327"/>
                  <a:gd name="connsiteX19" fmla="*/ 930406 w 1803170"/>
                  <a:gd name="connsiteY19" fmla="*/ 1756666 h 3170327"/>
                  <a:gd name="connsiteX20" fmla="*/ 936688 w 1803170"/>
                  <a:gd name="connsiteY20" fmla="*/ 1689047 h 3170327"/>
                  <a:gd name="connsiteX21" fmla="*/ 947034 w 1803170"/>
                  <a:gd name="connsiteY21" fmla="*/ 1585587 h 3170327"/>
                  <a:gd name="connsiteX22" fmla="*/ 847268 w 1803170"/>
                  <a:gd name="connsiteY22" fmla="*/ 1246014 h 3170327"/>
                  <a:gd name="connsiteX23" fmla="*/ 852811 w 1803170"/>
                  <a:gd name="connsiteY23" fmla="*/ 1229387 h 3170327"/>
                  <a:gd name="connsiteX24" fmla="*/ 1209750 w 1803170"/>
                  <a:gd name="connsiteY24" fmla="*/ 1056090 h 3170327"/>
                  <a:gd name="connsiteX25" fmla="*/ 1253721 w 1803170"/>
                  <a:gd name="connsiteY25" fmla="*/ 1015076 h 3170327"/>
                  <a:gd name="connsiteX26" fmla="*/ 1258894 w 1803170"/>
                  <a:gd name="connsiteY26" fmla="*/ 975908 h 3170327"/>
                  <a:gd name="connsiteX27" fmla="*/ 1217140 w 1803170"/>
                  <a:gd name="connsiteY27" fmla="*/ 903486 h 3170327"/>
                  <a:gd name="connsiteX28" fmla="*/ 1125503 w 1803170"/>
                  <a:gd name="connsiteY28" fmla="*/ 812958 h 3170327"/>
                  <a:gd name="connsiteX29" fmla="*/ 925972 w 1803170"/>
                  <a:gd name="connsiteY29" fmla="*/ 621925 h 3170327"/>
                  <a:gd name="connsiteX30" fmla="*/ 910084 w 1803170"/>
                  <a:gd name="connsiteY30" fmla="*/ 610471 h 3170327"/>
                  <a:gd name="connsiteX31" fmla="*/ 682470 w 1803170"/>
                  <a:gd name="connsiteY31" fmla="*/ 490013 h 3170327"/>
                  <a:gd name="connsiteX32" fmla="*/ 647368 w 1803170"/>
                  <a:gd name="connsiteY32" fmla="*/ 449368 h 3170327"/>
                  <a:gd name="connsiteX33" fmla="*/ 691708 w 1803170"/>
                  <a:gd name="connsiteY33" fmla="*/ 351080 h 3170327"/>
                  <a:gd name="connsiteX34" fmla="*/ 729028 w 1803170"/>
                  <a:gd name="connsiteY34" fmla="*/ 447890 h 3170327"/>
                  <a:gd name="connsiteX35" fmla="*/ 869808 w 1803170"/>
                  <a:gd name="connsiteY35" fmla="*/ 566870 h 3170327"/>
                  <a:gd name="connsiteX36" fmla="*/ 865743 w 1803170"/>
                  <a:gd name="connsiteY36" fmla="*/ 556893 h 3170327"/>
                  <a:gd name="connsiteX37" fmla="*/ 855397 w 1803170"/>
                  <a:gd name="connsiteY37" fmla="*/ 360318 h 3170327"/>
                  <a:gd name="connsiteX38" fmla="*/ 879784 w 1803170"/>
                  <a:gd name="connsiteY38" fmla="*/ 321520 h 3170327"/>
                  <a:gd name="connsiteX39" fmla="*/ 910453 w 1803170"/>
                  <a:gd name="connsiteY39" fmla="*/ 147115 h 3170327"/>
                  <a:gd name="connsiteX40" fmla="*/ 724963 w 1803170"/>
                  <a:gd name="connsiteY40" fmla="*/ 62130 h 3170327"/>
                  <a:gd name="connsiteX41" fmla="*/ 703162 w 1803170"/>
                  <a:gd name="connsiteY41" fmla="*/ 76171 h 3170327"/>
                  <a:gd name="connsiteX42" fmla="*/ 685796 w 1803170"/>
                  <a:gd name="connsiteY42" fmla="*/ 54740 h 3170327"/>
                  <a:gd name="connsiteX43" fmla="*/ 627045 w 1803170"/>
                  <a:gd name="connsiteY43" fmla="*/ 18898 h 3170327"/>
                  <a:gd name="connsiteX44" fmla="*/ 502153 w 1803170"/>
                  <a:gd name="connsiteY44" fmla="*/ 792 h 3170327"/>
                  <a:gd name="connsiteX45" fmla="*/ 402388 w 1803170"/>
                  <a:gd name="connsiteY45" fmla="*/ 70998 h 3170327"/>
                  <a:gd name="connsiteX46" fmla="*/ 400540 w 1803170"/>
                  <a:gd name="connsiteY46" fmla="*/ 105361 h 3170327"/>
                  <a:gd name="connsiteX47" fmla="*/ 397215 w 1803170"/>
                  <a:gd name="connsiteY47" fmla="*/ 114968 h 3170327"/>
                  <a:gd name="connsiteX48" fmla="*/ 377262 w 1803170"/>
                  <a:gd name="connsiteY48" fmla="*/ 150810 h 3170327"/>
                  <a:gd name="connsiteX49" fmla="*/ 375045 w 1803170"/>
                  <a:gd name="connsiteY49" fmla="*/ 216212 h 3170327"/>
                  <a:gd name="connsiteX50" fmla="*/ 357678 w 1803170"/>
                  <a:gd name="connsiteY50" fmla="*/ 283092 h 3170327"/>
                  <a:gd name="connsiteX51" fmla="*/ 353613 w 1803170"/>
                  <a:gd name="connsiteY51" fmla="*/ 289373 h 3170327"/>
                  <a:gd name="connsiteX52" fmla="*/ 363590 w 1803170"/>
                  <a:gd name="connsiteY52" fmla="*/ 321151 h 3170327"/>
                  <a:gd name="connsiteX53" fmla="*/ 374675 w 1803170"/>
                  <a:gd name="connsiteY53" fmla="*/ 338148 h 3170327"/>
                  <a:gd name="connsiteX54" fmla="*/ 376523 w 1803170"/>
                  <a:gd name="connsiteY54" fmla="*/ 414635 h 3170327"/>
                  <a:gd name="connsiteX55" fmla="*/ 405344 w 1803170"/>
                  <a:gd name="connsiteY55" fmla="*/ 441239 h 3170327"/>
                  <a:gd name="connsiteX56" fmla="*/ 455966 w 1803170"/>
                  <a:gd name="connsiteY56" fmla="*/ 442717 h 3170327"/>
                  <a:gd name="connsiteX57" fmla="*/ 467420 w 1803170"/>
                  <a:gd name="connsiteY57" fmla="*/ 447890 h 3170327"/>
                  <a:gd name="connsiteX58" fmla="*/ 446358 w 1803170"/>
                  <a:gd name="connsiteY58" fmla="*/ 523268 h 3170327"/>
                  <a:gd name="connsiteX59" fmla="*/ 420493 w 1803170"/>
                  <a:gd name="connsiteY59" fmla="*/ 531028 h 3170327"/>
                  <a:gd name="connsiteX60" fmla="*/ 267150 w 1803170"/>
                  <a:gd name="connsiteY60" fmla="*/ 651855 h 3170327"/>
                  <a:gd name="connsiteX61" fmla="*/ 254587 w 1803170"/>
                  <a:gd name="connsiteY61" fmla="*/ 713562 h 3170327"/>
                  <a:gd name="connsiteX62" fmla="*/ 247936 w 1803170"/>
                  <a:gd name="connsiteY62" fmla="*/ 720582 h 3170327"/>
                  <a:gd name="connsiteX63" fmla="*/ 190294 w 1803170"/>
                  <a:gd name="connsiteY63" fmla="*/ 734623 h 3170327"/>
                  <a:gd name="connsiteX64" fmla="*/ 136346 w 1803170"/>
                  <a:gd name="connsiteY64" fmla="*/ 778225 h 3170327"/>
                  <a:gd name="connsiteX65" fmla="*/ 128956 w 1803170"/>
                  <a:gd name="connsiteY65" fmla="*/ 797808 h 3170327"/>
                  <a:gd name="connsiteX66" fmla="*/ 142258 w 1803170"/>
                  <a:gd name="connsiteY66" fmla="*/ 1133316 h 3170327"/>
                  <a:gd name="connsiteX67" fmla="*/ 144475 w 1803170"/>
                  <a:gd name="connsiteY67" fmla="*/ 1144032 h 3170327"/>
                  <a:gd name="connsiteX68" fmla="*/ 179948 w 1803170"/>
                  <a:gd name="connsiteY68" fmla="*/ 1191328 h 3170327"/>
                  <a:gd name="connsiteX69" fmla="*/ 250522 w 1803170"/>
                  <a:gd name="connsiteY69" fmla="*/ 1184677 h 3170327"/>
                  <a:gd name="connsiteX70" fmla="*/ 258651 w 1803170"/>
                  <a:gd name="connsiteY70" fmla="*/ 1171005 h 3170327"/>
                  <a:gd name="connsiteX71" fmla="*/ 347701 w 1803170"/>
                  <a:gd name="connsiteY71" fmla="*/ 991427 h 3170327"/>
                  <a:gd name="connsiteX72" fmla="*/ 353983 w 1803170"/>
                  <a:gd name="connsiteY72" fmla="*/ 979973 h 3170327"/>
                  <a:gd name="connsiteX73" fmla="*/ 356569 w 1803170"/>
                  <a:gd name="connsiteY73" fmla="*/ 982559 h 3170327"/>
                  <a:gd name="connsiteX74" fmla="*/ 364699 w 1803170"/>
                  <a:gd name="connsiteY74" fmla="*/ 1000665 h 3170327"/>
                  <a:gd name="connsiteX75" fmla="*/ 429731 w 1803170"/>
                  <a:gd name="connsiteY75" fmla="*/ 1305874 h 3170327"/>
                  <a:gd name="connsiteX76" fmla="*/ 433056 w 1803170"/>
                  <a:gd name="connsiteY76" fmla="*/ 1427070 h 3170327"/>
                  <a:gd name="connsiteX77" fmla="*/ 492177 w 1803170"/>
                  <a:gd name="connsiteY77" fmla="*/ 1745581 h 3170327"/>
                  <a:gd name="connsiteX78" fmla="*/ 488851 w 1803170"/>
                  <a:gd name="connsiteY78" fmla="*/ 1769968 h 3170327"/>
                  <a:gd name="connsiteX79" fmla="*/ 338833 w 1803170"/>
                  <a:gd name="connsiteY79" fmla="*/ 2028250 h 3170327"/>
                  <a:gd name="connsiteX80" fmla="*/ 294124 w 1803170"/>
                  <a:gd name="connsiteY80" fmla="*/ 2101042 h 3170327"/>
                  <a:gd name="connsiteX81" fmla="*/ 290059 w 1803170"/>
                  <a:gd name="connsiteY81" fmla="*/ 2290967 h 3170327"/>
                  <a:gd name="connsiteX82" fmla="*/ 294493 w 1803170"/>
                  <a:gd name="connsiteY82" fmla="*/ 2307224 h 3170327"/>
                  <a:gd name="connsiteX83" fmla="*/ 299666 w 1803170"/>
                  <a:gd name="connsiteY83" fmla="*/ 2695941 h 3170327"/>
                  <a:gd name="connsiteX84" fmla="*/ 266041 w 1803170"/>
                  <a:gd name="connsiteY84" fmla="*/ 2919859 h 3170327"/>
                  <a:gd name="connsiteX85" fmla="*/ 250153 w 1803170"/>
                  <a:gd name="connsiteY85" fmla="*/ 2935748 h 3170327"/>
                  <a:gd name="connsiteX86" fmla="*/ 225027 w 1803170"/>
                  <a:gd name="connsiteY86" fmla="*/ 2947202 h 3170327"/>
                  <a:gd name="connsiteX87" fmla="*/ 157777 w 1803170"/>
                  <a:gd name="connsiteY87" fmla="*/ 2997454 h 3170327"/>
                  <a:gd name="connsiteX88" fmla="*/ 64293 w 1803170"/>
                  <a:gd name="connsiteY88" fmla="*/ 3011496 h 3170327"/>
                  <a:gd name="connsiteX89" fmla="*/ 0 w 1803170"/>
                  <a:gd name="connsiteY89" fmla="*/ 3036622 h 3170327"/>
                  <a:gd name="connsiteX90" fmla="*/ 0 w 1803170"/>
                  <a:gd name="connsiteY90" fmla="*/ 3058792 h 3170327"/>
                  <a:gd name="connsiteX91" fmla="*/ 7760 w 1803170"/>
                  <a:gd name="connsiteY91" fmla="*/ 3080962 h 3170327"/>
                  <a:gd name="connsiteX92" fmla="*/ 62076 w 1803170"/>
                  <a:gd name="connsiteY92" fmla="*/ 3130475 h 3170327"/>
                  <a:gd name="connsiteX93" fmla="*/ 169232 w 1803170"/>
                  <a:gd name="connsiteY93" fmla="*/ 3143408 h 3170327"/>
                  <a:gd name="connsiteX94" fmla="*/ 229830 w 1803170"/>
                  <a:gd name="connsiteY94" fmla="*/ 3154493 h 3170327"/>
                  <a:gd name="connsiteX95" fmla="*/ 272693 w 1803170"/>
                  <a:gd name="connsiteY95" fmla="*/ 3170751 h 3170327"/>
                  <a:gd name="connsiteX96" fmla="*/ 284517 w 1803170"/>
                  <a:gd name="connsiteY96" fmla="*/ 3172968 h 3170327"/>
                  <a:gd name="connsiteX97" fmla="*/ 336616 w 1803170"/>
                  <a:gd name="connsiteY97" fmla="*/ 3172968 h 3170327"/>
                  <a:gd name="connsiteX98" fmla="*/ 356200 w 1803170"/>
                  <a:gd name="connsiteY98" fmla="*/ 3166317 h 3170327"/>
                  <a:gd name="connsiteX99" fmla="*/ 404235 w 1803170"/>
                  <a:gd name="connsiteY99" fmla="*/ 3110892 h 3170327"/>
                  <a:gd name="connsiteX100" fmla="*/ 396845 w 1803170"/>
                  <a:gd name="connsiteY100" fmla="*/ 2988217 h 3170327"/>
                  <a:gd name="connsiteX101" fmla="*/ 395367 w 1803170"/>
                  <a:gd name="connsiteY101" fmla="*/ 2966416 h 3170327"/>
                  <a:gd name="connsiteX102" fmla="*/ 437860 w 1803170"/>
                  <a:gd name="connsiteY102" fmla="*/ 2785730 h 3170327"/>
                  <a:gd name="connsiteX103" fmla="*/ 480722 w 1803170"/>
                  <a:gd name="connsiteY103" fmla="*/ 2459459 h 3170327"/>
                  <a:gd name="connsiteX104" fmla="*/ 472593 w 1803170"/>
                  <a:gd name="connsiteY104" fmla="*/ 2235172 h 3170327"/>
                  <a:gd name="connsiteX105" fmla="*/ 479614 w 1803170"/>
                  <a:gd name="connsiteY105" fmla="*/ 2216696 h 3170327"/>
                  <a:gd name="connsiteX106" fmla="*/ 602288 w 1803170"/>
                  <a:gd name="connsiteY106" fmla="*/ 2099195 h 3170327"/>
                  <a:gd name="connsiteX107" fmla="*/ 617068 w 1803170"/>
                  <a:gd name="connsiteY107" fmla="*/ 2100673 h 3170327"/>
                  <a:gd name="connsiteX108" fmla="*/ 730136 w 1803170"/>
                  <a:gd name="connsiteY108" fmla="*/ 2281359 h 3170327"/>
                  <a:gd name="connsiteX109" fmla="*/ 736418 w 1803170"/>
                  <a:gd name="connsiteY109" fmla="*/ 2297248 h 3170327"/>
                  <a:gd name="connsiteX110" fmla="*/ 823990 w 1803170"/>
                  <a:gd name="connsiteY110" fmla="*/ 2394427 h 3170327"/>
                  <a:gd name="connsiteX111" fmla="*/ 882371 w 1803170"/>
                  <a:gd name="connsiteY111" fmla="*/ 2404034 h 3170327"/>
                  <a:gd name="connsiteX112" fmla="*/ 896782 w 1803170"/>
                  <a:gd name="connsiteY112" fmla="*/ 2406251 h 3170327"/>
                  <a:gd name="connsiteX113" fmla="*/ 1108506 w 1803170"/>
                  <a:gd name="connsiteY113" fmla="*/ 2493823 h 3170327"/>
                  <a:gd name="connsiteX114" fmla="*/ 1173908 w 1803170"/>
                  <a:gd name="connsiteY114" fmla="*/ 2516363 h 3170327"/>
                  <a:gd name="connsiteX115" fmla="*/ 1247439 w 1803170"/>
                  <a:gd name="connsiteY115" fmla="*/ 2537424 h 3170327"/>
                  <a:gd name="connsiteX116" fmla="*/ 1496483 w 1803170"/>
                  <a:gd name="connsiteY116" fmla="*/ 2664164 h 3170327"/>
                  <a:gd name="connsiteX117" fmla="*/ 1504982 w 1803170"/>
                  <a:gd name="connsiteY117" fmla="*/ 2672662 h 3170327"/>
                  <a:gd name="connsiteX118" fmla="*/ 1588489 w 1803170"/>
                  <a:gd name="connsiteY118" fmla="*/ 2732522 h 3170327"/>
                  <a:gd name="connsiteX119" fmla="*/ 1711164 w 1803170"/>
                  <a:gd name="connsiteY119" fmla="*/ 2834873 h 3170327"/>
                  <a:gd name="connsiteX120" fmla="*/ 1732226 w 1803170"/>
                  <a:gd name="connsiteY120" fmla="*/ 2871085 h 3170327"/>
                  <a:gd name="connsiteX121" fmla="*/ 1758830 w 1803170"/>
                  <a:gd name="connsiteY121" fmla="*/ 2892885 h 3170327"/>
                  <a:gd name="connsiteX122" fmla="*/ 1781739 w 1803170"/>
                  <a:gd name="connsiteY122" fmla="*/ 2884756 h 3170327"/>
                  <a:gd name="connsiteX123" fmla="*/ 1796519 w 1803170"/>
                  <a:gd name="connsiteY123" fmla="*/ 2849653 h 3170327"/>
                  <a:gd name="connsiteX124" fmla="*/ 1778413 w 1803170"/>
                  <a:gd name="connsiteY124" fmla="*/ 2671923 h 3170327"/>
                  <a:gd name="connsiteX125" fmla="*/ 743808 w 1803170"/>
                  <a:gd name="connsiteY125" fmla="*/ 261661 h 3170327"/>
                  <a:gd name="connsiteX126" fmla="*/ 734940 w 1803170"/>
                  <a:gd name="connsiteY126" fmla="*/ 130488 h 3170327"/>
                  <a:gd name="connsiteX127" fmla="*/ 743808 w 1803170"/>
                  <a:gd name="connsiteY127" fmla="*/ 261661 h 3170327"/>
                  <a:gd name="connsiteX128" fmla="*/ 835814 w 1803170"/>
                  <a:gd name="connsiteY128" fmla="*/ 1132208 h 3170327"/>
                  <a:gd name="connsiteX129" fmla="*/ 877198 w 1803170"/>
                  <a:gd name="connsiteY129" fmla="*/ 881316 h 3170327"/>
                  <a:gd name="connsiteX130" fmla="*/ 898260 w 1803170"/>
                  <a:gd name="connsiteY130" fmla="*/ 835498 h 3170327"/>
                  <a:gd name="connsiteX131" fmla="*/ 911931 w 1803170"/>
                  <a:gd name="connsiteY131" fmla="*/ 832542 h 3170327"/>
                  <a:gd name="connsiteX132" fmla="*/ 1091509 w 1803170"/>
                  <a:gd name="connsiteY132" fmla="*/ 951152 h 3170327"/>
                  <a:gd name="connsiteX133" fmla="*/ 1094465 w 1803170"/>
                  <a:gd name="connsiteY133" fmla="*/ 961867 h 3170327"/>
                  <a:gd name="connsiteX134" fmla="*/ 887544 w 1803170"/>
                  <a:gd name="connsiteY134" fmla="*/ 1122231 h 3170327"/>
                  <a:gd name="connsiteX135" fmla="*/ 843943 w 1803170"/>
                  <a:gd name="connsiteY135" fmla="*/ 1136272 h 3170327"/>
                  <a:gd name="connsiteX136" fmla="*/ 835814 w 1803170"/>
                  <a:gd name="connsiteY136" fmla="*/ 1132208 h 3170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1803170" h="3170327">
                    <a:moveTo>
                      <a:pt x="1778413" y="2671923"/>
                    </a:moveTo>
                    <a:cubicBezTo>
                      <a:pt x="1777305" y="2669706"/>
                      <a:pt x="1775827" y="2667859"/>
                      <a:pt x="1773979" y="2666011"/>
                    </a:cubicBezTo>
                    <a:cubicBezTo>
                      <a:pt x="1759199" y="2649753"/>
                      <a:pt x="1746636" y="2632017"/>
                      <a:pt x="1733704" y="2614281"/>
                    </a:cubicBezTo>
                    <a:cubicBezTo>
                      <a:pt x="1726314" y="2603935"/>
                      <a:pt x="1721880" y="2593589"/>
                      <a:pt x="1722619" y="2580287"/>
                    </a:cubicBezTo>
                    <a:cubicBezTo>
                      <a:pt x="1723358" y="2568832"/>
                      <a:pt x="1721880" y="2557008"/>
                      <a:pt x="1719663" y="2545923"/>
                    </a:cubicBezTo>
                    <a:cubicBezTo>
                      <a:pt x="1712273" y="2505278"/>
                      <a:pt x="1695645" y="2469805"/>
                      <a:pt x="1662390" y="2443201"/>
                    </a:cubicBezTo>
                    <a:cubicBezTo>
                      <a:pt x="1649088" y="2432855"/>
                      <a:pt x="1635786" y="2429530"/>
                      <a:pt x="1618789" y="2436181"/>
                    </a:cubicBezTo>
                    <a:cubicBezTo>
                      <a:pt x="1576296" y="2452808"/>
                      <a:pt x="1534912" y="2470914"/>
                      <a:pt x="1493527" y="2489389"/>
                    </a:cubicBezTo>
                    <a:cubicBezTo>
                      <a:pt x="1486507" y="2492715"/>
                      <a:pt x="1481334" y="2492715"/>
                      <a:pt x="1474313" y="2488280"/>
                    </a:cubicBezTo>
                    <a:cubicBezTo>
                      <a:pt x="1412976" y="2449113"/>
                      <a:pt x="1351639" y="2410316"/>
                      <a:pt x="1290301" y="2371518"/>
                    </a:cubicBezTo>
                    <a:cubicBezTo>
                      <a:pt x="1285867" y="2368562"/>
                      <a:pt x="1281064" y="2365606"/>
                      <a:pt x="1277369" y="2361911"/>
                    </a:cubicBezTo>
                    <a:cubicBezTo>
                      <a:pt x="1232289" y="2312028"/>
                      <a:pt x="1176125" y="2279142"/>
                      <a:pt x="1114788" y="2253647"/>
                    </a:cubicBezTo>
                    <a:cubicBezTo>
                      <a:pt x="1074512" y="2237019"/>
                      <a:pt x="1032389" y="2227042"/>
                      <a:pt x="989527" y="2221131"/>
                    </a:cubicBezTo>
                    <a:cubicBezTo>
                      <a:pt x="975485" y="2219283"/>
                      <a:pt x="964031" y="2214849"/>
                      <a:pt x="955163" y="2199699"/>
                    </a:cubicBezTo>
                    <a:cubicBezTo>
                      <a:pt x="938905" y="2171987"/>
                      <a:pt x="924864" y="2143904"/>
                      <a:pt x="914148" y="2113975"/>
                    </a:cubicBezTo>
                    <a:cubicBezTo>
                      <a:pt x="883479" y="2026403"/>
                      <a:pt x="866482" y="1935505"/>
                      <a:pt x="852072" y="1843869"/>
                    </a:cubicBezTo>
                    <a:cubicBezTo>
                      <a:pt x="849116" y="1823916"/>
                      <a:pt x="844682" y="1803963"/>
                      <a:pt x="842095" y="1784010"/>
                    </a:cubicBezTo>
                    <a:cubicBezTo>
                      <a:pt x="840248" y="1769968"/>
                      <a:pt x="842834" y="1768121"/>
                      <a:pt x="856506" y="1768121"/>
                    </a:cubicBezTo>
                    <a:cubicBezTo>
                      <a:pt x="877198" y="1767751"/>
                      <a:pt x="897890" y="1767382"/>
                      <a:pt x="918582" y="1767751"/>
                    </a:cubicBezTo>
                    <a:cubicBezTo>
                      <a:pt x="927081" y="1767751"/>
                      <a:pt x="930037" y="1764795"/>
                      <a:pt x="930406" y="1756666"/>
                    </a:cubicBezTo>
                    <a:cubicBezTo>
                      <a:pt x="931884" y="1734127"/>
                      <a:pt x="931515" y="1711218"/>
                      <a:pt x="936688" y="1689047"/>
                    </a:cubicBezTo>
                    <a:cubicBezTo>
                      <a:pt x="944817" y="1655053"/>
                      <a:pt x="947403" y="1620690"/>
                      <a:pt x="947034" y="1585587"/>
                    </a:cubicBezTo>
                    <a:cubicBezTo>
                      <a:pt x="945556" y="1462912"/>
                      <a:pt x="907867" y="1351323"/>
                      <a:pt x="847268" y="1246014"/>
                    </a:cubicBezTo>
                    <a:cubicBezTo>
                      <a:pt x="841726" y="1236407"/>
                      <a:pt x="841726" y="1233451"/>
                      <a:pt x="852811" y="1229387"/>
                    </a:cubicBezTo>
                    <a:cubicBezTo>
                      <a:pt x="978072" y="1185047"/>
                      <a:pt x="1096313" y="1125187"/>
                      <a:pt x="1209750" y="1056090"/>
                    </a:cubicBezTo>
                    <a:cubicBezTo>
                      <a:pt x="1227116" y="1045375"/>
                      <a:pt x="1243005" y="1032812"/>
                      <a:pt x="1253721" y="1015076"/>
                    </a:cubicBezTo>
                    <a:cubicBezTo>
                      <a:pt x="1261111" y="1002882"/>
                      <a:pt x="1264436" y="989580"/>
                      <a:pt x="1258894" y="975908"/>
                    </a:cubicBezTo>
                    <a:cubicBezTo>
                      <a:pt x="1248917" y="949674"/>
                      <a:pt x="1235984" y="924917"/>
                      <a:pt x="1217140" y="903486"/>
                    </a:cubicBezTo>
                    <a:cubicBezTo>
                      <a:pt x="1189058" y="870600"/>
                      <a:pt x="1158758" y="839932"/>
                      <a:pt x="1125503" y="812958"/>
                    </a:cubicBezTo>
                    <a:cubicBezTo>
                      <a:pt x="1053820" y="754577"/>
                      <a:pt x="988418" y="689914"/>
                      <a:pt x="925972" y="621925"/>
                    </a:cubicBezTo>
                    <a:cubicBezTo>
                      <a:pt x="921538" y="616752"/>
                      <a:pt x="915996" y="613427"/>
                      <a:pt x="910084" y="610471"/>
                    </a:cubicBezTo>
                    <a:cubicBezTo>
                      <a:pt x="834336" y="570195"/>
                      <a:pt x="758588" y="529180"/>
                      <a:pt x="682470" y="490013"/>
                    </a:cubicBezTo>
                    <a:cubicBezTo>
                      <a:pt x="664365" y="480776"/>
                      <a:pt x="654019" y="467473"/>
                      <a:pt x="647368" y="449368"/>
                    </a:cubicBezTo>
                    <a:cubicBezTo>
                      <a:pt x="630740" y="403550"/>
                      <a:pt x="645520" y="369925"/>
                      <a:pt x="691708" y="351080"/>
                    </a:cubicBezTo>
                    <a:cubicBezTo>
                      <a:pt x="692816" y="387661"/>
                      <a:pt x="707596" y="419069"/>
                      <a:pt x="729028" y="447890"/>
                    </a:cubicBezTo>
                    <a:cubicBezTo>
                      <a:pt x="766717" y="498142"/>
                      <a:pt x="816600" y="534353"/>
                      <a:pt x="869808" y="566870"/>
                    </a:cubicBezTo>
                    <a:cubicBezTo>
                      <a:pt x="872025" y="561327"/>
                      <a:pt x="868330" y="559480"/>
                      <a:pt x="865743" y="556893"/>
                    </a:cubicBezTo>
                    <a:cubicBezTo>
                      <a:pt x="806623" y="496295"/>
                      <a:pt x="812535" y="421655"/>
                      <a:pt x="855397" y="360318"/>
                    </a:cubicBezTo>
                    <a:cubicBezTo>
                      <a:pt x="864265" y="347755"/>
                      <a:pt x="872394" y="334822"/>
                      <a:pt x="879784" y="321520"/>
                    </a:cubicBezTo>
                    <a:cubicBezTo>
                      <a:pt x="908975" y="266834"/>
                      <a:pt x="922647" y="209191"/>
                      <a:pt x="910453" y="147115"/>
                    </a:cubicBezTo>
                    <a:cubicBezTo>
                      <a:pt x="892347" y="54370"/>
                      <a:pt x="802559" y="12986"/>
                      <a:pt x="724963" y="62130"/>
                    </a:cubicBezTo>
                    <a:cubicBezTo>
                      <a:pt x="717204" y="66933"/>
                      <a:pt x="708335" y="77649"/>
                      <a:pt x="703162" y="76171"/>
                    </a:cubicBezTo>
                    <a:cubicBezTo>
                      <a:pt x="695772" y="73954"/>
                      <a:pt x="690969" y="62869"/>
                      <a:pt x="685796" y="54740"/>
                    </a:cubicBezTo>
                    <a:cubicBezTo>
                      <a:pt x="672124" y="32939"/>
                      <a:pt x="652541" y="22223"/>
                      <a:pt x="627045" y="18898"/>
                    </a:cubicBezTo>
                    <a:cubicBezTo>
                      <a:pt x="585291" y="12986"/>
                      <a:pt x="543907" y="6704"/>
                      <a:pt x="502153" y="792"/>
                    </a:cubicBezTo>
                    <a:cubicBezTo>
                      <a:pt x="457074" y="-5489"/>
                      <a:pt x="411256" y="26288"/>
                      <a:pt x="402388" y="70998"/>
                    </a:cubicBezTo>
                    <a:cubicBezTo>
                      <a:pt x="400171" y="82452"/>
                      <a:pt x="399432" y="93907"/>
                      <a:pt x="400540" y="105361"/>
                    </a:cubicBezTo>
                    <a:cubicBezTo>
                      <a:pt x="400910" y="109056"/>
                      <a:pt x="401279" y="112382"/>
                      <a:pt x="397215" y="114968"/>
                    </a:cubicBezTo>
                    <a:cubicBezTo>
                      <a:pt x="384652" y="123467"/>
                      <a:pt x="380218" y="136769"/>
                      <a:pt x="377262" y="150810"/>
                    </a:cubicBezTo>
                    <a:cubicBezTo>
                      <a:pt x="372458" y="172611"/>
                      <a:pt x="370980" y="194781"/>
                      <a:pt x="375045" y="216212"/>
                    </a:cubicBezTo>
                    <a:cubicBezTo>
                      <a:pt x="380218" y="242077"/>
                      <a:pt x="372458" y="263139"/>
                      <a:pt x="357678" y="283092"/>
                    </a:cubicBezTo>
                    <a:cubicBezTo>
                      <a:pt x="356200" y="284939"/>
                      <a:pt x="355091" y="287156"/>
                      <a:pt x="353613" y="289373"/>
                    </a:cubicBezTo>
                    <a:cubicBezTo>
                      <a:pt x="339572" y="311913"/>
                      <a:pt x="339203" y="312283"/>
                      <a:pt x="363590" y="321151"/>
                    </a:cubicBezTo>
                    <a:cubicBezTo>
                      <a:pt x="372828" y="324476"/>
                      <a:pt x="375414" y="328541"/>
                      <a:pt x="374675" y="338148"/>
                    </a:cubicBezTo>
                    <a:cubicBezTo>
                      <a:pt x="372458" y="363643"/>
                      <a:pt x="371350" y="389509"/>
                      <a:pt x="376523" y="414635"/>
                    </a:cubicBezTo>
                    <a:cubicBezTo>
                      <a:pt x="380587" y="434218"/>
                      <a:pt x="385760" y="438652"/>
                      <a:pt x="405344" y="441239"/>
                    </a:cubicBezTo>
                    <a:cubicBezTo>
                      <a:pt x="422341" y="443456"/>
                      <a:pt x="438968" y="443456"/>
                      <a:pt x="455966" y="442717"/>
                    </a:cubicBezTo>
                    <a:cubicBezTo>
                      <a:pt x="460769" y="442347"/>
                      <a:pt x="464095" y="443086"/>
                      <a:pt x="467420" y="447890"/>
                    </a:cubicBezTo>
                    <a:cubicBezTo>
                      <a:pt x="486634" y="477820"/>
                      <a:pt x="478505" y="507749"/>
                      <a:pt x="446358" y="523268"/>
                    </a:cubicBezTo>
                    <a:cubicBezTo>
                      <a:pt x="438229" y="527333"/>
                      <a:pt x="429731" y="529919"/>
                      <a:pt x="420493" y="531028"/>
                    </a:cubicBezTo>
                    <a:cubicBezTo>
                      <a:pt x="345115" y="540635"/>
                      <a:pt x="293015" y="579433"/>
                      <a:pt x="267150" y="651855"/>
                    </a:cubicBezTo>
                    <a:cubicBezTo>
                      <a:pt x="260129" y="671808"/>
                      <a:pt x="256434" y="692500"/>
                      <a:pt x="254587" y="713562"/>
                    </a:cubicBezTo>
                    <a:cubicBezTo>
                      <a:pt x="254217" y="717626"/>
                      <a:pt x="255326" y="722060"/>
                      <a:pt x="247936" y="720582"/>
                    </a:cubicBezTo>
                    <a:cubicBezTo>
                      <a:pt x="226505" y="716148"/>
                      <a:pt x="208030" y="724647"/>
                      <a:pt x="190294" y="734623"/>
                    </a:cubicBezTo>
                    <a:cubicBezTo>
                      <a:pt x="170340" y="746448"/>
                      <a:pt x="152974" y="761597"/>
                      <a:pt x="136346" y="778225"/>
                    </a:cubicBezTo>
                    <a:cubicBezTo>
                      <a:pt x="130434" y="784137"/>
                      <a:pt x="128587" y="790049"/>
                      <a:pt x="128956" y="797808"/>
                    </a:cubicBezTo>
                    <a:cubicBezTo>
                      <a:pt x="133760" y="909768"/>
                      <a:pt x="137824" y="1021357"/>
                      <a:pt x="142258" y="1133316"/>
                    </a:cubicBezTo>
                    <a:cubicBezTo>
                      <a:pt x="142258" y="1137011"/>
                      <a:pt x="142628" y="1140706"/>
                      <a:pt x="144475" y="1144032"/>
                    </a:cubicBezTo>
                    <a:cubicBezTo>
                      <a:pt x="154082" y="1161398"/>
                      <a:pt x="164798" y="1178026"/>
                      <a:pt x="179948" y="1191328"/>
                    </a:cubicBezTo>
                    <a:cubicBezTo>
                      <a:pt x="204704" y="1213129"/>
                      <a:pt x="230200" y="1210912"/>
                      <a:pt x="250522" y="1184677"/>
                    </a:cubicBezTo>
                    <a:cubicBezTo>
                      <a:pt x="253848" y="1180613"/>
                      <a:pt x="256434" y="1175809"/>
                      <a:pt x="258651" y="1171005"/>
                    </a:cubicBezTo>
                    <a:cubicBezTo>
                      <a:pt x="288581" y="1111146"/>
                      <a:pt x="318141" y="1051287"/>
                      <a:pt x="347701" y="991427"/>
                    </a:cubicBezTo>
                    <a:cubicBezTo>
                      <a:pt x="349549" y="987732"/>
                      <a:pt x="351766" y="984037"/>
                      <a:pt x="353983" y="979973"/>
                    </a:cubicBezTo>
                    <a:cubicBezTo>
                      <a:pt x="355461" y="981451"/>
                      <a:pt x="356200" y="981820"/>
                      <a:pt x="356569" y="982559"/>
                    </a:cubicBezTo>
                    <a:cubicBezTo>
                      <a:pt x="359156" y="988471"/>
                      <a:pt x="362112" y="994383"/>
                      <a:pt x="364699" y="1000665"/>
                    </a:cubicBezTo>
                    <a:cubicBezTo>
                      <a:pt x="404974" y="1098583"/>
                      <a:pt x="421232" y="1201305"/>
                      <a:pt x="429731" y="1305874"/>
                    </a:cubicBezTo>
                    <a:cubicBezTo>
                      <a:pt x="433056" y="1346150"/>
                      <a:pt x="430100" y="1386795"/>
                      <a:pt x="433056" y="1427070"/>
                    </a:cubicBezTo>
                    <a:cubicBezTo>
                      <a:pt x="440446" y="1535704"/>
                      <a:pt x="462986" y="1641012"/>
                      <a:pt x="492177" y="1745581"/>
                    </a:cubicBezTo>
                    <a:cubicBezTo>
                      <a:pt x="494763" y="1754819"/>
                      <a:pt x="493655" y="1761839"/>
                      <a:pt x="488851" y="1769968"/>
                    </a:cubicBezTo>
                    <a:cubicBezTo>
                      <a:pt x="438599" y="1856062"/>
                      <a:pt x="389086" y="1942156"/>
                      <a:pt x="338833" y="2028250"/>
                    </a:cubicBezTo>
                    <a:cubicBezTo>
                      <a:pt x="324423" y="2052638"/>
                      <a:pt x="311121" y="2077764"/>
                      <a:pt x="294124" y="2101042"/>
                    </a:cubicBezTo>
                    <a:cubicBezTo>
                      <a:pt x="249044" y="2162380"/>
                      <a:pt x="247936" y="2226304"/>
                      <a:pt x="290059" y="2290967"/>
                    </a:cubicBezTo>
                    <a:cubicBezTo>
                      <a:pt x="293385" y="2296139"/>
                      <a:pt x="294124" y="2301682"/>
                      <a:pt x="294493" y="2307224"/>
                    </a:cubicBezTo>
                    <a:cubicBezTo>
                      <a:pt x="305948" y="2436550"/>
                      <a:pt x="309273" y="2566246"/>
                      <a:pt x="299666" y="2695941"/>
                    </a:cubicBezTo>
                    <a:cubicBezTo>
                      <a:pt x="294124" y="2771319"/>
                      <a:pt x="284517" y="2846328"/>
                      <a:pt x="266041" y="2919859"/>
                    </a:cubicBezTo>
                    <a:cubicBezTo>
                      <a:pt x="263824" y="2929096"/>
                      <a:pt x="259390" y="2933161"/>
                      <a:pt x="250153" y="2935748"/>
                    </a:cubicBezTo>
                    <a:cubicBezTo>
                      <a:pt x="241285" y="2938334"/>
                      <a:pt x="231308" y="2937965"/>
                      <a:pt x="225027" y="2947202"/>
                    </a:cubicBezTo>
                    <a:cubicBezTo>
                      <a:pt x="208769" y="2971959"/>
                      <a:pt x="185121" y="2987478"/>
                      <a:pt x="157777" y="2997454"/>
                    </a:cubicBezTo>
                    <a:cubicBezTo>
                      <a:pt x="127478" y="3008539"/>
                      <a:pt x="96440" y="3013343"/>
                      <a:pt x="64293" y="3011496"/>
                    </a:cubicBezTo>
                    <a:cubicBezTo>
                      <a:pt x="39167" y="3010387"/>
                      <a:pt x="15519" y="3012604"/>
                      <a:pt x="0" y="3036622"/>
                    </a:cubicBezTo>
                    <a:cubicBezTo>
                      <a:pt x="0" y="3044012"/>
                      <a:pt x="0" y="3051402"/>
                      <a:pt x="0" y="3058792"/>
                    </a:cubicBezTo>
                    <a:cubicBezTo>
                      <a:pt x="3326" y="3065812"/>
                      <a:pt x="2956" y="3074311"/>
                      <a:pt x="7760" y="3080962"/>
                    </a:cubicBezTo>
                    <a:cubicBezTo>
                      <a:pt x="22909" y="3100915"/>
                      <a:pt x="39906" y="3118282"/>
                      <a:pt x="62076" y="3130475"/>
                    </a:cubicBezTo>
                    <a:cubicBezTo>
                      <a:pt x="96071" y="3148581"/>
                      <a:pt x="131912" y="3154862"/>
                      <a:pt x="169232" y="3143408"/>
                    </a:cubicBezTo>
                    <a:cubicBezTo>
                      <a:pt x="191402" y="3136757"/>
                      <a:pt x="212464" y="3139713"/>
                      <a:pt x="229830" y="3154493"/>
                    </a:cubicBezTo>
                    <a:cubicBezTo>
                      <a:pt x="242763" y="3165578"/>
                      <a:pt x="256804" y="3169642"/>
                      <a:pt x="272693" y="3170751"/>
                    </a:cubicBezTo>
                    <a:cubicBezTo>
                      <a:pt x="276757" y="3171120"/>
                      <a:pt x="280822" y="3171120"/>
                      <a:pt x="284517" y="3172968"/>
                    </a:cubicBezTo>
                    <a:cubicBezTo>
                      <a:pt x="301883" y="3172968"/>
                      <a:pt x="319250" y="3172968"/>
                      <a:pt x="336616" y="3172968"/>
                    </a:cubicBezTo>
                    <a:cubicBezTo>
                      <a:pt x="342159" y="3168534"/>
                      <a:pt x="349549" y="3168534"/>
                      <a:pt x="356200" y="3166317"/>
                    </a:cubicBezTo>
                    <a:cubicBezTo>
                      <a:pt x="382804" y="3157079"/>
                      <a:pt x="399432" y="3140452"/>
                      <a:pt x="404235" y="3110892"/>
                    </a:cubicBezTo>
                    <a:cubicBezTo>
                      <a:pt x="410517" y="3069138"/>
                      <a:pt x="408300" y="3028493"/>
                      <a:pt x="396845" y="2988217"/>
                    </a:cubicBezTo>
                    <a:cubicBezTo>
                      <a:pt x="394628" y="2980827"/>
                      <a:pt x="394259" y="2973806"/>
                      <a:pt x="395367" y="2966416"/>
                    </a:cubicBezTo>
                    <a:cubicBezTo>
                      <a:pt x="404974" y="2905079"/>
                      <a:pt x="418646" y="2844481"/>
                      <a:pt x="437860" y="2785730"/>
                    </a:cubicBezTo>
                    <a:cubicBezTo>
                      <a:pt x="472593" y="2679313"/>
                      <a:pt x="481461" y="2570310"/>
                      <a:pt x="480722" y="2459459"/>
                    </a:cubicBezTo>
                    <a:cubicBezTo>
                      <a:pt x="480353" y="2384820"/>
                      <a:pt x="477397" y="2309811"/>
                      <a:pt x="472593" y="2235172"/>
                    </a:cubicBezTo>
                    <a:cubicBezTo>
                      <a:pt x="472224" y="2227412"/>
                      <a:pt x="474071" y="2222239"/>
                      <a:pt x="479614" y="2216696"/>
                    </a:cubicBezTo>
                    <a:cubicBezTo>
                      <a:pt x="520628" y="2177899"/>
                      <a:pt x="561643" y="2138732"/>
                      <a:pt x="602288" y="2099195"/>
                    </a:cubicBezTo>
                    <a:cubicBezTo>
                      <a:pt x="609309" y="2092544"/>
                      <a:pt x="611895" y="2092174"/>
                      <a:pt x="617068" y="2100673"/>
                    </a:cubicBezTo>
                    <a:cubicBezTo>
                      <a:pt x="654388" y="2160902"/>
                      <a:pt x="692447" y="2221131"/>
                      <a:pt x="730136" y="2281359"/>
                    </a:cubicBezTo>
                    <a:cubicBezTo>
                      <a:pt x="733092" y="2286163"/>
                      <a:pt x="735309" y="2291336"/>
                      <a:pt x="736418" y="2297248"/>
                    </a:cubicBezTo>
                    <a:cubicBezTo>
                      <a:pt x="747503" y="2346022"/>
                      <a:pt x="776693" y="2378538"/>
                      <a:pt x="823990" y="2394427"/>
                    </a:cubicBezTo>
                    <a:cubicBezTo>
                      <a:pt x="842834" y="2400708"/>
                      <a:pt x="862418" y="2403665"/>
                      <a:pt x="882371" y="2404034"/>
                    </a:cubicBezTo>
                    <a:cubicBezTo>
                      <a:pt x="887174" y="2404034"/>
                      <a:pt x="891978" y="2404034"/>
                      <a:pt x="896782" y="2406251"/>
                    </a:cubicBezTo>
                    <a:cubicBezTo>
                      <a:pt x="965139" y="2440615"/>
                      <a:pt x="1036823" y="2466849"/>
                      <a:pt x="1108506" y="2493823"/>
                    </a:cubicBezTo>
                    <a:cubicBezTo>
                      <a:pt x="1129937" y="2501952"/>
                      <a:pt x="1150999" y="2512668"/>
                      <a:pt x="1173908" y="2516363"/>
                    </a:cubicBezTo>
                    <a:cubicBezTo>
                      <a:pt x="1199404" y="2520797"/>
                      <a:pt x="1223791" y="2527817"/>
                      <a:pt x="1247439" y="2537424"/>
                    </a:cubicBezTo>
                    <a:cubicBezTo>
                      <a:pt x="1334272" y="2572158"/>
                      <a:pt x="1415932" y="2617606"/>
                      <a:pt x="1496483" y="2664164"/>
                    </a:cubicBezTo>
                    <a:cubicBezTo>
                      <a:pt x="1500178" y="2666381"/>
                      <a:pt x="1502765" y="2669337"/>
                      <a:pt x="1504982" y="2672662"/>
                    </a:cubicBezTo>
                    <a:cubicBezTo>
                      <a:pt x="1524566" y="2704070"/>
                      <a:pt x="1550800" y="2725131"/>
                      <a:pt x="1588489" y="2732522"/>
                    </a:cubicBezTo>
                    <a:cubicBezTo>
                      <a:pt x="1647610" y="2743976"/>
                      <a:pt x="1684929" y="2783513"/>
                      <a:pt x="1711164" y="2834873"/>
                    </a:cubicBezTo>
                    <a:cubicBezTo>
                      <a:pt x="1717446" y="2847437"/>
                      <a:pt x="1723727" y="2860000"/>
                      <a:pt x="1732226" y="2871085"/>
                    </a:cubicBezTo>
                    <a:cubicBezTo>
                      <a:pt x="1739246" y="2880322"/>
                      <a:pt x="1747375" y="2888821"/>
                      <a:pt x="1758830" y="2892885"/>
                    </a:cubicBezTo>
                    <a:cubicBezTo>
                      <a:pt x="1768437" y="2896211"/>
                      <a:pt x="1776196" y="2895102"/>
                      <a:pt x="1781739" y="2884756"/>
                    </a:cubicBezTo>
                    <a:cubicBezTo>
                      <a:pt x="1787651" y="2873302"/>
                      <a:pt x="1793194" y="2861847"/>
                      <a:pt x="1796519" y="2849653"/>
                    </a:cubicBezTo>
                    <a:cubicBezTo>
                      <a:pt x="1816103" y="2788316"/>
                      <a:pt x="1802431" y="2729565"/>
                      <a:pt x="1778413" y="2671923"/>
                    </a:cubicBezTo>
                    <a:close/>
                    <a:moveTo>
                      <a:pt x="743808" y="261661"/>
                    </a:moveTo>
                    <a:cubicBezTo>
                      <a:pt x="751937" y="217690"/>
                      <a:pt x="747503" y="174828"/>
                      <a:pt x="734940" y="130488"/>
                    </a:cubicBezTo>
                    <a:cubicBezTo>
                      <a:pt x="776324" y="154875"/>
                      <a:pt x="773737" y="213256"/>
                      <a:pt x="743808" y="261661"/>
                    </a:cubicBezTo>
                    <a:close/>
                    <a:moveTo>
                      <a:pt x="835814" y="1132208"/>
                    </a:moveTo>
                    <a:cubicBezTo>
                      <a:pt x="843573" y="1046114"/>
                      <a:pt x="851702" y="962237"/>
                      <a:pt x="877198" y="881316"/>
                    </a:cubicBezTo>
                    <a:cubicBezTo>
                      <a:pt x="882371" y="865058"/>
                      <a:pt x="889022" y="849539"/>
                      <a:pt x="898260" y="835498"/>
                    </a:cubicBezTo>
                    <a:cubicBezTo>
                      <a:pt x="901955" y="829955"/>
                      <a:pt x="904911" y="827738"/>
                      <a:pt x="911931" y="832542"/>
                    </a:cubicBezTo>
                    <a:cubicBezTo>
                      <a:pt x="971421" y="872448"/>
                      <a:pt x="1031650" y="911615"/>
                      <a:pt x="1091509" y="951152"/>
                    </a:cubicBezTo>
                    <a:cubicBezTo>
                      <a:pt x="1095574" y="954108"/>
                      <a:pt x="1100377" y="955586"/>
                      <a:pt x="1094465" y="961867"/>
                    </a:cubicBezTo>
                    <a:cubicBezTo>
                      <a:pt x="1034606" y="1026900"/>
                      <a:pt x="969943" y="1085651"/>
                      <a:pt x="887544" y="1122231"/>
                    </a:cubicBezTo>
                    <a:cubicBezTo>
                      <a:pt x="873503" y="1128513"/>
                      <a:pt x="859092" y="1132947"/>
                      <a:pt x="843943" y="1136272"/>
                    </a:cubicBezTo>
                    <a:cubicBezTo>
                      <a:pt x="837661" y="1138120"/>
                      <a:pt x="834336" y="1137381"/>
                      <a:pt x="835814" y="1132208"/>
                    </a:cubicBezTo>
                    <a:close/>
                  </a:path>
                </a:pathLst>
              </a:custGeom>
              <a:solidFill>
                <a:schemeClr val="accent3">
                  <a:alpha val="70000"/>
                </a:schemeClr>
              </a:solidFill>
              <a:ln w="368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dirty="0" smtClean="0"/>
              <a:t>Distribution of Total Sleep Duration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2EDDF58-1F41-4505-88D1-74157FD3164F}"/>
              </a:ext>
            </a:extLst>
          </p:cNvPr>
          <p:cNvSpPr/>
          <p:nvPr userDrawn="1"/>
        </p:nvSpPr>
        <p:spPr>
          <a:xfrm>
            <a:off x="535576" y="5884521"/>
            <a:ext cx="6191795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3" name="Text Placeholder 3">
            <a:extLst>
              <a:ext uri="{FF2B5EF4-FFF2-40B4-BE49-F238E27FC236}">
                <a16:creationId xmlns="" xmlns:a16="http://schemas.microsoft.com/office/drawing/2014/main" id="{8A63C054-8701-40C9-B543-30F2D54E3A52}"/>
              </a:ext>
            </a:extLst>
          </p:cNvPr>
          <p:cNvSpPr txBox="1">
            <a:spLocks/>
          </p:cNvSpPr>
          <p:nvPr/>
        </p:nvSpPr>
        <p:spPr>
          <a:xfrm>
            <a:off x="1016881" y="3711854"/>
            <a:ext cx="1975921" cy="26246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Manager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="" xmlns:a16="http://schemas.microsoft.com/office/drawing/2014/main" id="{8292783A-7433-4705-994F-FB8642E0D7D6}"/>
              </a:ext>
            </a:extLst>
          </p:cNvPr>
          <p:cNvSpPr txBox="1">
            <a:spLocks/>
          </p:cNvSpPr>
          <p:nvPr/>
        </p:nvSpPr>
        <p:spPr>
          <a:xfrm>
            <a:off x="1023208" y="56043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Text Here</a:t>
            </a:r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="" xmlns:a16="http://schemas.microsoft.com/office/drawing/2014/main" id="{99B07CFC-C27D-4BB4-85EB-34FEFEF56946}"/>
              </a:ext>
            </a:extLst>
          </p:cNvPr>
          <p:cNvSpPr txBox="1">
            <a:spLocks/>
          </p:cNvSpPr>
          <p:nvPr/>
        </p:nvSpPr>
        <p:spPr>
          <a:xfrm>
            <a:off x="6459676" y="56043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Text Here</a:t>
            </a:r>
            <a:endParaRPr lang="en-US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01138E08-31A4-4DEE-AE69-6BE5A088BCFE}"/>
              </a:ext>
            </a:extLst>
          </p:cNvPr>
          <p:cNvSpPr txBox="1">
            <a:spLocks/>
          </p:cNvSpPr>
          <p:nvPr/>
        </p:nvSpPr>
        <p:spPr>
          <a:xfrm>
            <a:off x="9177910" y="5604304"/>
            <a:ext cx="1963266" cy="216024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ctr" defTabSz="914400" rtl="0" eaLnBrk="1" latinLnBrk="1" hangingPunct="1">
              <a:spcBef>
                <a:spcPct val="20000"/>
              </a:spcBef>
              <a:buFontTx/>
              <a:buNone/>
              <a:defRPr lang="ko-KR" altLang="en-US" sz="12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Text Here</a:t>
            </a:r>
            <a:endParaRPr 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type="pic" sz="quarter" idx="3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1" b="1832"/>
          <a:stretch/>
        </p:blipFill>
        <p:spPr bwMode="auto">
          <a:xfrm>
            <a:off x="534988" y="1632857"/>
            <a:ext cx="6192837" cy="42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Chevron 2">
            <a:extLst>
              <a:ext uri="{FF2B5EF4-FFF2-40B4-BE49-F238E27FC236}">
                <a16:creationId xmlns=""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249401" y="1863482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6" name="Chevron 2">
            <a:extLst>
              <a:ext uri="{FF2B5EF4-FFF2-40B4-BE49-F238E27FC236}">
                <a16:creationId xmlns="" xmlns:a16="http://schemas.microsoft.com/office/drawing/2014/main" id="{C6F4A594-6651-4EFD-B9F9-84C1D1F93DE5}"/>
              </a:ext>
            </a:extLst>
          </p:cNvPr>
          <p:cNvSpPr/>
          <p:nvPr/>
        </p:nvSpPr>
        <p:spPr>
          <a:xfrm rot="5400000">
            <a:off x="7249401" y="3330460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7" name="Chevron 2">
            <a:extLst>
              <a:ext uri="{FF2B5EF4-FFF2-40B4-BE49-F238E27FC236}">
                <a16:creationId xmlns="" xmlns:a16="http://schemas.microsoft.com/office/drawing/2014/main" id="{394C9E99-0CD6-4B0C-BC30-D37305EBB2DC}"/>
              </a:ext>
            </a:extLst>
          </p:cNvPr>
          <p:cNvSpPr/>
          <p:nvPr/>
        </p:nvSpPr>
        <p:spPr>
          <a:xfrm rot="5400000">
            <a:off x="7249403" y="4834308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8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7840972" y="1591303"/>
            <a:ext cx="4081339" cy="923330"/>
            <a:chOff x="2551705" y="4283314"/>
            <a:chExt cx="2357003" cy="923330"/>
          </a:xfrm>
        </p:grpSpPr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distribution of users’ sleep duration is approximately normal but slightly right-skewed due to a few outliers with very long sleep durations (&gt;11 hours)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Sleep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Distribution Pattern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7840974" y="2965948"/>
            <a:ext cx="4081339" cy="1107996"/>
            <a:chOff x="2551705" y="4283314"/>
            <a:chExt cx="2357003" cy="1107996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Most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users sleep between 350–500 minutes (around 5.8–8.3 hours), with a peak at 420–450 minutes (7–7.5 hours), aligning with the recommended 7–9 hours of sleep per day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Majority </a:t>
              </a:r>
              <a:r>
                <a:rPr lang="id-ID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Sleep Duration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7840976" y="4496308"/>
            <a:ext cx="4081339" cy="1107996"/>
            <a:chOff x="2551705" y="4283314"/>
            <a:chExt cx="2357003" cy="1107996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majority of users appear to have adequate and healthy sleep patterns, although extreme cases of very short (&lt;5 hours) or very long (&gt;10 hours) sleep are present but uncommon.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Overall </a:t>
              </a:r>
              <a:r>
                <a:rPr lang="id-ID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Sleep Quality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4882742" y="4227832"/>
            <a:ext cx="378822" cy="4223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882741" y="3920055"/>
            <a:ext cx="148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Distribution Line</a:t>
            </a:r>
            <a:endParaRPr lang="id-ID" sz="1400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4049486" y="2052968"/>
            <a:ext cx="66343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873443" y="1734228"/>
            <a:ext cx="1498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Number </a:t>
            </a:r>
            <a:r>
              <a:rPr lang="en-US" sz="1200" dirty="0"/>
              <a:t>of users per sleep duration range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1" grpId="0"/>
      <p:bldP spid="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96407" y="4497363"/>
            <a:ext cx="5603856" cy="18358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3E4B8B5-B176-4F4F-A271-5599390D1D9B}"/>
              </a:ext>
            </a:extLst>
          </p:cNvPr>
          <p:cNvSpPr txBox="1"/>
          <p:nvPr/>
        </p:nvSpPr>
        <p:spPr>
          <a:xfrm>
            <a:off x="6673269" y="4938240"/>
            <a:ext cx="4965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bg1"/>
                </a:solidFill>
                <a:cs typeface="Arial" pitchFamily="34" charset="0"/>
              </a:rPr>
              <a:t>Users 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tend to sleep longer and spend more time in bed on weekends, yet maintain stable sleep efficiency throughout the week, indicating a fairly regular and healthy sleep pattern.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Right Triangle 33">
            <a:extLst>
              <a:ext uri="{FF2B5EF4-FFF2-40B4-BE49-F238E27FC236}">
                <a16:creationId xmlns="" xmlns:a16="http://schemas.microsoft.com/office/drawing/2014/main" id="{B4660AB3-6738-4DD2-A4C2-F1F613F0C1DE}"/>
              </a:ext>
            </a:extLst>
          </p:cNvPr>
          <p:cNvSpPr/>
          <p:nvPr/>
        </p:nvSpPr>
        <p:spPr>
          <a:xfrm rot="5400000">
            <a:off x="6385236" y="4587858"/>
            <a:ext cx="576064" cy="576064"/>
          </a:xfrm>
          <a:prstGeom prst="rtTriangl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ight Triangle 33">
            <a:extLst>
              <a:ext uri="{FF2B5EF4-FFF2-40B4-BE49-F238E27FC236}">
                <a16:creationId xmlns="" xmlns:a16="http://schemas.microsoft.com/office/drawing/2014/main" id="{E77BE73C-20F4-4CF4-9294-512C3E989107}"/>
              </a:ext>
            </a:extLst>
          </p:cNvPr>
          <p:cNvSpPr/>
          <p:nvPr/>
        </p:nvSpPr>
        <p:spPr>
          <a:xfrm rot="16200000">
            <a:off x="11224229" y="5648830"/>
            <a:ext cx="576064" cy="576064"/>
          </a:xfrm>
          <a:prstGeom prst="rtTriangle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527C948-6358-46A6-8260-42FDD57FDDEC}"/>
              </a:ext>
            </a:extLst>
          </p:cNvPr>
          <p:cNvSpPr txBox="1"/>
          <p:nvPr/>
        </p:nvSpPr>
        <p:spPr>
          <a:xfrm>
            <a:off x="413836" y="349308"/>
            <a:ext cx="55716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Sleep Metrics: </a:t>
            </a:r>
            <a:r>
              <a:rPr lang="id-ID" altLang="ko-KR" sz="4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rial" pitchFamily="34" charset="0"/>
              </a:rPr>
              <a:t>Weekday vs Weekend</a:t>
            </a:r>
            <a:endParaRPr lang="en-US" altLang="ko-KR" sz="4000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194" y="2063931"/>
            <a:ext cx="553016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Weekday</a:t>
            </a:r>
            <a:endParaRPr lang="id-ID" sz="2400" b="1" dirty="0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39957" r="16654" b="14529"/>
          <a:stretch/>
        </p:blipFill>
        <p:spPr bwMode="auto">
          <a:xfrm>
            <a:off x="6296408" y="310285"/>
            <a:ext cx="5603855" cy="3507289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296407" y="3817574"/>
            <a:ext cx="5603855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sz="2400" b="1" dirty="0" smtClean="0">
                <a:solidFill>
                  <a:schemeClr val="tx1"/>
                </a:solidFill>
              </a:rPr>
              <a:t>Weekend</a:t>
            </a:r>
            <a:endParaRPr lang="id-ID" sz="2400" b="1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5" t="38674" r="16321" b="13024"/>
          <a:stretch/>
        </p:blipFill>
        <p:spPr bwMode="auto">
          <a:xfrm>
            <a:off x="248194" y="2553285"/>
            <a:ext cx="5530162" cy="3236974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6971" y="2965268"/>
            <a:ext cx="513696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40667" y="2795991"/>
            <a:ext cx="117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600" dirty="0" smtClean="0"/>
              <a:t>Average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26960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/>
      <p:bldP spid="6" grpId="0" animBg="1"/>
      <p:bldP spid="17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EDB9259-931F-4DED-A20B-FF66632AC09A}"/>
              </a:ext>
            </a:extLst>
          </p:cNvPr>
          <p:cNvSpPr/>
          <p:nvPr/>
        </p:nvSpPr>
        <p:spPr>
          <a:xfrm rot="2700000">
            <a:off x="5772174" y="507019"/>
            <a:ext cx="650630" cy="650630"/>
          </a:xfrm>
          <a:prstGeom prst="rect">
            <a:avLst/>
          </a:prstGeom>
          <a:solidFill>
            <a:schemeClr val="accent3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b="1" dirty="0" smtClean="0">
                <a:solidFill>
                  <a:schemeClr val="tx1"/>
                </a:solidFill>
              </a:rPr>
              <a:t>0,92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673ECD-609A-4B17-B824-87AC64A3F28A}"/>
              </a:ext>
            </a:extLst>
          </p:cNvPr>
          <p:cNvSpPr/>
          <p:nvPr/>
        </p:nvSpPr>
        <p:spPr>
          <a:xfrm rot="2700000">
            <a:off x="6231859" y="5858272"/>
            <a:ext cx="843001" cy="84300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E4650279-88C0-42E1-BC96-DB064273A8CC}"/>
              </a:ext>
            </a:extLst>
          </p:cNvPr>
          <p:cNvSpPr/>
          <p:nvPr/>
        </p:nvSpPr>
        <p:spPr>
          <a:xfrm>
            <a:off x="378674" y="254703"/>
            <a:ext cx="6178880" cy="6394291"/>
          </a:xfrm>
          <a:custGeom>
            <a:avLst/>
            <a:gdLst>
              <a:gd name="connsiteX0" fmla="*/ 0 w 3748823"/>
              <a:gd name="connsiteY0" fmla="*/ 0 h 3748823"/>
              <a:gd name="connsiteX1" fmla="*/ 2057403 w 3748823"/>
              <a:gd name="connsiteY1" fmla="*/ 0 h 3748823"/>
              <a:gd name="connsiteX2" fmla="*/ 2057403 w 3748823"/>
              <a:gd name="connsiteY2" fmla="*/ 468603 h 3748823"/>
              <a:gd name="connsiteX3" fmla="*/ 468603 w 3748823"/>
              <a:gd name="connsiteY3" fmla="*/ 468603 h 3748823"/>
              <a:gd name="connsiteX4" fmla="*/ 468603 w 3748823"/>
              <a:gd name="connsiteY4" fmla="*/ 3280220 h 3748823"/>
              <a:gd name="connsiteX5" fmla="*/ 3280220 w 3748823"/>
              <a:gd name="connsiteY5" fmla="*/ 3280220 h 3748823"/>
              <a:gd name="connsiteX6" fmla="*/ 3280220 w 3748823"/>
              <a:gd name="connsiteY6" fmla="*/ 1691420 h 3748823"/>
              <a:gd name="connsiteX7" fmla="*/ 3748823 w 3748823"/>
              <a:gd name="connsiteY7" fmla="*/ 1691420 h 3748823"/>
              <a:gd name="connsiteX8" fmla="*/ 3748823 w 3748823"/>
              <a:gd name="connsiteY8" fmla="*/ 3748823 h 3748823"/>
              <a:gd name="connsiteX9" fmla="*/ 0 w 3748823"/>
              <a:gd name="connsiteY9" fmla="*/ 3748823 h 374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48823" h="3748823">
                <a:moveTo>
                  <a:pt x="0" y="0"/>
                </a:moveTo>
                <a:lnTo>
                  <a:pt x="2057403" y="0"/>
                </a:lnTo>
                <a:lnTo>
                  <a:pt x="2057403" y="468603"/>
                </a:lnTo>
                <a:lnTo>
                  <a:pt x="468603" y="468603"/>
                </a:lnTo>
                <a:lnTo>
                  <a:pt x="468603" y="3280220"/>
                </a:lnTo>
                <a:lnTo>
                  <a:pt x="3280220" y="3280220"/>
                </a:lnTo>
                <a:lnTo>
                  <a:pt x="3280220" y="1691420"/>
                </a:lnTo>
                <a:lnTo>
                  <a:pt x="3748823" y="1691420"/>
                </a:lnTo>
                <a:lnTo>
                  <a:pt x="3748823" y="3748823"/>
                </a:lnTo>
                <a:lnTo>
                  <a:pt x="0" y="37488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0F7E216-BFDD-4F39-AFAF-39F5EDB14FBC}"/>
              </a:ext>
            </a:extLst>
          </p:cNvPr>
          <p:cNvSpPr txBox="1"/>
          <p:nvPr/>
        </p:nvSpPr>
        <p:spPr>
          <a:xfrm>
            <a:off x="6653361" y="254703"/>
            <a:ext cx="5380377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Correlation Sleep Duration vs Time in Bed</a:t>
            </a:r>
            <a:endParaRPr lang="en-US" altLang="ko-KR" sz="4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29C412B8-6C7B-4600-8F64-ACBDF1CD97D8}"/>
              </a:ext>
            </a:extLst>
          </p:cNvPr>
          <p:cNvSpPr txBox="1"/>
          <p:nvPr/>
        </p:nvSpPr>
        <p:spPr>
          <a:xfrm>
            <a:off x="7286148" y="3680366"/>
            <a:ext cx="411480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 smtClean="0">
                <a:cs typeface="Arial" pitchFamily="34" charset="0"/>
              </a:rPr>
              <a:t>A </a:t>
            </a:r>
            <a:r>
              <a:rPr lang="en-US" altLang="ko-KR" dirty="0">
                <a:cs typeface="Arial" pitchFamily="34" charset="0"/>
              </a:rPr>
              <a:t>strong correlation (0.92) shows that the longer users stay in bed, the longer they sleep, though not all bed time is spent sleeping</a:t>
            </a:r>
            <a:r>
              <a:rPr lang="en-US" altLang="ko-KR" dirty="0" smtClean="0">
                <a:cs typeface="Arial" pitchFamily="34" charset="0"/>
              </a:rPr>
              <a:t>.</a:t>
            </a:r>
            <a:endParaRPr lang="en-US" altLang="ko-KR" dirty="0">
              <a:cs typeface="Arial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E0F37DC-BFE9-473A-B6F1-4546F6CB69C2}"/>
              </a:ext>
            </a:extLst>
          </p:cNvPr>
          <p:cNvSpPr/>
          <p:nvPr/>
        </p:nvSpPr>
        <p:spPr>
          <a:xfrm>
            <a:off x="6790343" y="2685442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BF8352E5-8256-4B33-82E1-EAA3FFED31AD}"/>
              </a:ext>
            </a:extLst>
          </p:cNvPr>
          <p:cNvSpPr/>
          <p:nvPr/>
        </p:nvSpPr>
        <p:spPr>
          <a:xfrm>
            <a:off x="11988019" y="5683680"/>
            <a:ext cx="45719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="" xmlns:a16="http://schemas.microsoft.com/office/drawing/2014/main" id="{ED46425B-1D4F-438D-8C34-FD0968D488D9}"/>
              </a:ext>
            </a:extLst>
          </p:cNvPr>
          <p:cNvGrpSpPr/>
          <p:nvPr/>
        </p:nvGrpSpPr>
        <p:grpSpPr>
          <a:xfrm>
            <a:off x="11520019" y="2625554"/>
            <a:ext cx="448771" cy="530238"/>
            <a:chOff x="4602768" y="3117737"/>
            <a:chExt cx="418206" cy="494124"/>
          </a:xfrm>
        </p:grpSpPr>
        <p:sp>
          <p:nvSpPr>
            <p:cNvPr id="72" name="Freeform 67">
              <a:extLst>
                <a:ext uri="{FF2B5EF4-FFF2-40B4-BE49-F238E27FC236}">
                  <a16:creationId xmlns="" xmlns:a16="http://schemas.microsoft.com/office/drawing/2014/main" id="{B21F8C9B-3C1B-4B65-873C-1D278DAA6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768" y="3117737"/>
              <a:ext cx="418206" cy="494124"/>
            </a:xfrm>
            <a:custGeom>
              <a:avLst/>
              <a:gdLst>
                <a:gd name="connsiteX0" fmla="*/ 532153 w 1547814"/>
                <a:gd name="connsiteY0" fmla="*/ 0 h 1828800"/>
                <a:gd name="connsiteX1" fmla="*/ 1018010 w 1547814"/>
                <a:gd name="connsiteY1" fmla="*/ 0 h 1828800"/>
                <a:gd name="connsiteX2" fmla="*/ 1084263 w 1547814"/>
                <a:gd name="connsiteY2" fmla="*/ 66153 h 1828800"/>
                <a:gd name="connsiteX3" fmla="*/ 1018010 w 1547814"/>
                <a:gd name="connsiteY3" fmla="*/ 133067 h 1828800"/>
                <a:gd name="connsiteX4" fmla="*/ 855804 w 1547814"/>
                <a:gd name="connsiteY4" fmla="*/ 133067 h 1828800"/>
                <a:gd name="connsiteX5" fmla="*/ 855804 w 1547814"/>
                <a:gd name="connsiteY5" fmla="*/ 287665 h 1828800"/>
                <a:gd name="connsiteX6" fmla="*/ 929876 w 1547814"/>
                <a:gd name="connsiteY6" fmla="*/ 295139 h 1828800"/>
                <a:gd name="connsiteX7" fmla="*/ 1547814 w 1547814"/>
                <a:gd name="connsiteY7" fmla="*/ 1054100 h 1828800"/>
                <a:gd name="connsiteX8" fmla="*/ 773907 w 1547814"/>
                <a:gd name="connsiteY8" fmla="*/ 1828800 h 1828800"/>
                <a:gd name="connsiteX9" fmla="*/ 0 w 1547814"/>
                <a:gd name="connsiteY9" fmla="*/ 1054100 h 1828800"/>
                <a:gd name="connsiteX10" fmla="*/ 132171 w 1547814"/>
                <a:gd name="connsiteY10" fmla="*/ 620958 h 1828800"/>
                <a:gd name="connsiteX11" fmla="*/ 204011 w 1547814"/>
                <a:gd name="connsiteY11" fmla="*/ 533798 h 1828800"/>
                <a:gd name="connsiteX12" fmla="*/ 148603 w 1547814"/>
                <a:gd name="connsiteY12" fmla="*/ 475263 h 1828800"/>
                <a:gd name="connsiteX13" fmla="*/ 105868 w 1547814"/>
                <a:gd name="connsiteY13" fmla="*/ 515728 h 1828800"/>
                <a:gd name="connsiteX14" fmla="*/ 66185 w 1547814"/>
                <a:gd name="connsiteY14" fmla="*/ 511911 h 1828800"/>
                <a:gd name="connsiteX15" fmla="*/ 64659 w 1547814"/>
                <a:gd name="connsiteY15" fmla="*/ 472209 h 1828800"/>
                <a:gd name="connsiteX16" fmla="*/ 108157 w 1547814"/>
                <a:gd name="connsiteY16" fmla="*/ 430981 h 1828800"/>
                <a:gd name="connsiteX17" fmla="*/ 134867 w 1547814"/>
                <a:gd name="connsiteY17" fmla="*/ 405786 h 1828800"/>
                <a:gd name="connsiteX18" fmla="*/ 204312 w 1547814"/>
                <a:gd name="connsiteY18" fmla="*/ 340126 h 1828800"/>
                <a:gd name="connsiteX19" fmla="*/ 223867 w 1547814"/>
                <a:gd name="connsiteY19" fmla="*/ 334018 h 1828800"/>
                <a:gd name="connsiteX20" fmla="*/ 243995 w 1547814"/>
                <a:gd name="connsiteY20" fmla="*/ 343943 h 1828800"/>
                <a:gd name="connsiteX21" fmla="*/ 245521 w 1547814"/>
                <a:gd name="connsiteY21" fmla="*/ 384408 h 1828800"/>
                <a:gd name="connsiteX22" fmla="*/ 202022 w 1547814"/>
                <a:gd name="connsiteY22" fmla="*/ 424873 h 1828800"/>
                <a:gd name="connsiteX23" fmla="*/ 255898 w 1547814"/>
                <a:gd name="connsiteY23" fmla="*/ 482166 h 1828800"/>
                <a:gd name="connsiteX24" fmla="*/ 341208 w 1547814"/>
                <a:gd name="connsiteY24" fmla="*/ 411707 h 1828800"/>
                <a:gd name="connsiteX25" fmla="*/ 617938 w 1547814"/>
                <a:gd name="connsiteY25" fmla="*/ 295139 h 1828800"/>
                <a:gd name="connsiteX26" fmla="*/ 694359 w 1547814"/>
                <a:gd name="connsiteY26" fmla="*/ 287428 h 1828800"/>
                <a:gd name="connsiteX27" fmla="*/ 694359 w 1547814"/>
                <a:gd name="connsiteY27" fmla="*/ 133067 h 1828800"/>
                <a:gd name="connsiteX28" fmla="*/ 532153 w 1547814"/>
                <a:gd name="connsiteY28" fmla="*/ 133067 h 1828800"/>
                <a:gd name="connsiteX29" fmla="*/ 465138 w 1547814"/>
                <a:gd name="connsiteY29" fmla="*/ 66153 h 1828800"/>
                <a:gd name="connsiteX30" fmla="*/ 532153 w 1547814"/>
                <a:gd name="connsiteY30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47814" h="1828800">
                  <a:moveTo>
                    <a:pt x="532153" y="0"/>
                  </a:moveTo>
                  <a:lnTo>
                    <a:pt x="1018010" y="0"/>
                  </a:lnTo>
                  <a:cubicBezTo>
                    <a:pt x="1054563" y="0"/>
                    <a:pt x="1084263" y="29655"/>
                    <a:pt x="1084263" y="66153"/>
                  </a:cubicBezTo>
                  <a:cubicBezTo>
                    <a:pt x="1084263" y="103412"/>
                    <a:pt x="1054563" y="133067"/>
                    <a:pt x="1018010" y="133067"/>
                  </a:cubicBezTo>
                  <a:lnTo>
                    <a:pt x="855804" y="133067"/>
                  </a:lnTo>
                  <a:lnTo>
                    <a:pt x="855804" y="287665"/>
                  </a:lnTo>
                  <a:lnTo>
                    <a:pt x="929876" y="295139"/>
                  </a:lnTo>
                  <a:cubicBezTo>
                    <a:pt x="1282533" y="367377"/>
                    <a:pt x="1547814" y="679727"/>
                    <a:pt x="1547814" y="1054100"/>
                  </a:cubicBezTo>
                  <a:cubicBezTo>
                    <a:pt x="1547814" y="1481955"/>
                    <a:pt x="1201324" y="1828800"/>
                    <a:pt x="773907" y="1828800"/>
                  </a:cubicBezTo>
                  <a:cubicBezTo>
                    <a:pt x="346490" y="1828800"/>
                    <a:pt x="0" y="1481955"/>
                    <a:pt x="0" y="1054100"/>
                  </a:cubicBezTo>
                  <a:cubicBezTo>
                    <a:pt x="0" y="893655"/>
                    <a:pt x="48725" y="744601"/>
                    <a:pt x="132171" y="620958"/>
                  </a:cubicBezTo>
                  <a:lnTo>
                    <a:pt x="204011" y="533798"/>
                  </a:lnTo>
                  <a:lnTo>
                    <a:pt x="148603" y="475263"/>
                  </a:lnTo>
                  <a:lnTo>
                    <a:pt x="105868" y="515728"/>
                  </a:lnTo>
                  <a:cubicBezTo>
                    <a:pt x="95184" y="525654"/>
                    <a:pt x="77632" y="524127"/>
                    <a:pt x="66185" y="511911"/>
                  </a:cubicBezTo>
                  <a:cubicBezTo>
                    <a:pt x="54738" y="499695"/>
                    <a:pt x="53975" y="482135"/>
                    <a:pt x="64659" y="472209"/>
                  </a:cubicBezTo>
                  <a:lnTo>
                    <a:pt x="108157" y="430981"/>
                  </a:lnTo>
                  <a:lnTo>
                    <a:pt x="134867" y="405786"/>
                  </a:lnTo>
                  <a:lnTo>
                    <a:pt x="204312" y="340126"/>
                  </a:lnTo>
                  <a:cubicBezTo>
                    <a:pt x="209654" y="335163"/>
                    <a:pt x="216713" y="333254"/>
                    <a:pt x="223867" y="334018"/>
                  </a:cubicBezTo>
                  <a:cubicBezTo>
                    <a:pt x="231022" y="334781"/>
                    <a:pt x="238272" y="338217"/>
                    <a:pt x="243995" y="343943"/>
                  </a:cubicBezTo>
                  <a:cubicBezTo>
                    <a:pt x="255441" y="356159"/>
                    <a:pt x="256205" y="374483"/>
                    <a:pt x="245521" y="384408"/>
                  </a:cubicBezTo>
                  <a:lnTo>
                    <a:pt x="202022" y="424873"/>
                  </a:lnTo>
                  <a:lnTo>
                    <a:pt x="255898" y="482166"/>
                  </a:lnTo>
                  <a:lnTo>
                    <a:pt x="341208" y="411707"/>
                  </a:lnTo>
                  <a:cubicBezTo>
                    <a:pt x="423553" y="356019"/>
                    <a:pt x="517179" y="315779"/>
                    <a:pt x="617938" y="295139"/>
                  </a:cubicBezTo>
                  <a:lnTo>
                    <a:pt x="694359" y="287428"/>
                  </a:lnTo>
                  <a:lnTo>
                    <a:pt x="694359" y="133067"/>
                  </a:lnTo>
                  <a:lnTo>
                    <a:pt x="532153" y="133067"/>
                  </a:lnTo>
                  <a:cubicBezTo>
                    <a:pt x="495599" y="133067"/>
                    <a:pt x="465138" y="103412"/>
                    <a:pt x="465138" y="66153"/>
                  </a:cubicBezTo>
                  <a:cubicBezTo>
                    <a:pt x="465138" y="29655"/>
                    <a:pt x="495599" y="0"/>
                    <a:pt x="532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Oval 312">
              <a:extLst>
                <a:ext uri="{FF2B5EF4-FFF2-40B4-BE49-F238E27FC236}">
                  <a16:creationId xmlns="" xmlns:a16="http://schemas.microsoft.com/office/drawing/2014/main" id="{623BF12D-4EE8-4841-A5A8-F842A89D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803" y="3238951"/>
              <a:ext cx="334565" cy="33456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313">
              <a:extLst>
                <a:ext uri="{FF2B5EF4-FFF2-40B4-BE49-F238E27FC236}">
                  <a16:creationId xmlns="" xmlns:a16="http://schemas.microsoft.com/office/drawing/2014/main" id="{2B7EB441-815F-4FB3-B0E7-FF778601E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5198" y="3364627"/>
              <a:ext cx="83212" cy="83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="" xmlns:a16="http://schemas.microsoft.com/office/drawing/2014/main" id="{463BEA3C-35C1-4860-B273-C1E704A7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0808" y="3244956"/>
              <a:ext cx="324271" cy="324269"/>
            </a:xfrm>
            <a:custGeom>
              <a:avLst/>
              <a:gdLst>
                <a:gd name="connsiteX0" fmla="*/ 165679 w 324271"/>
                <a:gd name="connsiteY0" fmla="*/ 283092 h 324269"/>
                <a:gd name="connsiteX1" fmla="*/ 171142 w 324271"/>
                <a:gd name="connsiteY1" fmla="*/ 288679 h 324269"/>
                <a:gd name="connsiteX2" fmla="*/ 171142 w 324271"/>
                <a:gd name="connsiteY2" fmla="*/ 318682 h 324269"/>
                <a:gd name="connsiteX3" fmla="*/ 165679 w 324271"/>
                <a:gd name="connsiteY3" fmla="*/ 324269 h 324269"/>
                <a:gd name="connsiteX4" fmla="*/ 160419 w 324271"/>
                <a:gd name="connsiteY4" fmla="*/ 318682 h 324269"/>
                <a:gd name="connsiteX5" fmla="*/ 160419 w 324271"/>
                <a:gd name="connsiteY5" fmla="*/ 288679 h 324269"/>
                <a:gd name="connsiteX6" fmla="*/ 165679 w 324271"/>
                <a:gd name="connsiteY6" fmla="*/ 283092 h 324269"/>
                <a:gd name="connsiteX7" fmla="*/ 5587 w 324271"/>
                <a:gd name="connsiteY7" fmla="*/ 159990 h 324269"/>
                <a:gd name="connsiteX8" fmla="*/ 35797 w 324271"/>
                <a:gd name="connsiteY8" fmla="*/ 159990 h 324269"/>
                <a:gd name="connsiteX9" fmla="*/ 41177 w 324271"/>
                <a:gd name="connsiteY9" fmla="*/ 165453 h 324269"/>
                <a:gd name="connsiteX10" fmla="*/ 35797 w 324271"/>
                <a:gd name="connsiteY10" fmla="*/ 170713 h 324269"/>
                <a:gd name="connsiteX11" fmla="*/ 5587 w 324271"/>
                <a:gd name="connsiteY11" fmla="*/ 170713 h 324269"/>
                <a:gd name="connsiteX12" fmla="*/ 0 w 324271"/>
                <a:gd name="connsiteY12" fmla="*/ 165453 h 324269"/>
                <a:gd name="connsiteX13" fmla="*/ 5587 w 324271"/>
                <a:gd name="connsiteY13" fmla="*/ 159990 h 324269"/>
                <a:gd name="connsiteX14" fmla="*/ 288873 w 324271"/>
                <a:gd name="connsiteY14" fmla="*/ 156559 h 324269"/>
                <a:gd name="connsiteX15" fmla="*/ 318920 w 324271"/>
                <a:gd name="connsiteY15" fmla="*/ 156559 h 324269"/>
                <a:gd name="connsiteX16" fmla="*/ 324271 w 324271"/>
                <a:gd name="connsiteY16" fmla="*/ 161819 h 324269"/>
                <a:gd name="connsiteX17" fmla="*/ 318920 w 324271"/>
                <a:gd name="connsiteY17" fmla="*/ 167282 h 324269"/>
                <a:gd name="connsiteX18" fmla="*/ 288873 w 324271"/>
                <a:gd name="connsiteY18" fmla="*/ 167282 h 324269"/>
                <a:gd name="connsiteX19" fmla="*/ 283522 w 324271"/>
                <a:gd name="connsiteY19" fmla="*/ 161819 h 324269"/>
                <a:gd name="connsiteX20" fmla="*/ 288873 w 324271"/>
                <a:gd name="connsiteY20" fmla="*/ 156559 h 324269"/>
                <a:gd name="connsiteX21" fmla="*/ 220023 w 324271"/>
                <a:gd name="connsiteY21" fmla="*/ 67904 h 324269"/>
                <a:gd name="connsiteX22" fmla="*/ 222484 w 324271"/>
                <a:gd name="connsiteY22" fmla="*/ 77150 h 324269"/>
                <a:gd name="connsiteX23" fmla="*/ 172444 w 324271"/>
                <a:gd name="connsiteY23" fmla="*/ 164477 h 324269"/>
                <a:gd name="connsiteX24" fmla="*/ 169325 w 324271"/>
                <a:gd name="connsiteY24" fmla="*/ 165310 h 324269"/>
                <a:gd name="connsiteX25" fmla="*/ 165881 w 324271"/>
                <a:gd name="connsiteY25" fmla="*/ 168159 h 324269"/>
                <a:gd name="connsiteX26" fmla="*/ 84027 w 324271"/>
                <a:gd name="connsiteY26" fmla="*/ 160179 h 324269"/>
                <a:gd name="connsiteX27" fmla="*/ 77842 w 324271"/>
                <a:gd name="connsiteY27" fmla="*/ 152812 h 324269"/>
                <a:gd name="connsiteX28" fmla="*/ 85471 w 324271"/>
                <a:gd name="connsiteY28" fmla="*/ 146673 h 324269"/>
                <a:gd name="connsiteX29" fmla="*/ 162743 w 324271"/>
                <a:gd name="connsiteY29" fmla="*/ 154226 h 324269"/>
                <a:gd name="connsiteX30" fmla="*/ 210794 w 324271"/>
                <a:gd name="connsiteY30" fmla="*/ 70370 h 324269"/>
                <a:gd name="connsiteX31" fmla="*/ 220023 w 324271"/>
                <a:gd name="connsiteY31" fmla="*/ 67904 h 324269"/>
                <a:gd name="connsiteX32" fmla="*/ 162135 w 324271"/>
                <a:gd name="connsiteY32" fmla="*/ 0 h 324269"/>
                <a:gd name="connsiteX33" fmla="*/ 167711 w 324271"/>
                <a:gd name="connsiteY33" fmla="*/ 5324 h 324269"/>
                <a:gd name="connsiteX34" fmla="*/ 167711 w 324271"/>
                <a:gd name="connsiteY34" fmla="*/ 35219 h 324269"/>
                <a:gd name="connsiteX35" fmla="*/ 162135 w 324271"/>
                <a:gd name="connsiteY35" fmla="*/ 40748 h 324269"/>
                <a:gd name="connsiteX36" fmla="*/ 156559 w 324271"/>
                <a:gd name="connsiteY36" fmla="*/ 35219 h 324269"/>
                <a:gd name="connsiteX37" fmla="*/ 156559 w 324271"/>
                <a:gd name="connsiteY37" fmla="*/ 5324 h 324269"/>
                <a:gd name="connsiteX38" fmla="*/ 162135 w 324271"/>
                <a:gd name="connsiteY38" fmla="*/ 0 h 32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4271" h="324269">
                  <a:moveTo>
                    <a:pt x="165679" y="283092"/>
                  </a:moveTo>
                  <a:cubicBezTo>
                    <a:pt x="168714" y="283092"/>
                    <a:pt x="171142" y="285575"/>
                    <a:pt x="171142" y="288679"/>
                  </a:cubicBezTo>
                  <a:lnTo>
                    <a:pt x="171142" y="318682"/>
                  </a:lnTo>
                  <a:cubicBezTo>
                    <a:pt x="171142" y="321786"/>
                    <a:pt x="168714" y="324269"/>
                    <a:pt x="165679" y="324269"/>
                  </a:cubicBezTo>
                  <a:cubicBezTo>
                    <a:pt x="162847" y="324269"/>
                    <a:pt x="160419" y="321786"/>
                    <a:pt x="160419" y="318682"/>
                  </a:cubicBezTo>
                  <a:lnTo>
                    <a:pt x="160419" y="288679"/>
                  </a:lnTo>
                  <a:cubicBezTo>
                    <a:pt x="160419" y="285575"/>
                    <a:pt x="162847" y="283092"/>
                    <a:pt x="165679" y="283092"/>
                  </a:cubicBezTo>
                  <a:close/>
                  <a:moveTo>
                    <a:pt x="5587" y="159990"/>
                  </a:moveTo>
                  <a:lnTo>
                    <a:pt x="35797" y="159990"/>
                  </a:lnTo>
                  <a:cubicBezTo>
                    <a:pt x="38694" y="159990"/>
                    <a:pt x="41177" y="162418"/>
                    <a:pt x="41177" y="165453"/>
                  </a:cubicBezTo>
                  <a:cubicBezTo>
                    <a:pt x="41177" y="168285"/>
                    <a:pt x="38694" y="170713"/>
                    <a:pt x="35797" y="170713"/>
                  </a:cubicBezTo>
                  <a:lnTo>
                    <a:pt x="5587" y="170713"/>
                  </a:lnTo>
                  <a:cubicBezTo>
                    <a:pt x="2690" y="170713"/>
                    <a:pt x="0" y="168285"/>
                    <a:pt x="0" y="165453"/>
                  </a:cubicBezTo>
                  <a:cubicBezTo>
                    <a:pt x="0" y="162418"/>
                    <a:pt x="2690" y="159990"/>
                    <a:pt x="5587" y="159990"/>
                  </a:cubicBezTo>
                  <a:close/>
                  <a:moveTo>
                    <a:pt x="288873" y="156559"/>
                  </a:moveTo>
                  <a:lnTo>
                    <a:pt x="318920" y="156559"/>
                  </a:lnTo>
                  <a:cubicBezTo>
                    <a:pt x="321802" y="156559"/>
                    <a:pt x="324271" y="158987"/>
                    <a:pt x="324271" y="161819"/>
                  </a:cubicBezTo>
                  <a:cubicBezTo>
                    <a:pt x="324271" y="164854"/>
                    <a:pt x="321802" y="167282"/>
                    <a:pt x="318920" y="167282"/>
                  </a:cubicBezTo>
                  <a:lnTo>
                    <a:pt x="288873" y="167282"/>
                  </a:lnTo>
                  <a:cubicBezTo>
                    <a:pt x="285992" y="167282"/>
                    <a:pt x="283522" y="164854"/>
                    <a:pt x="283522" y="161819"/>
                  </a:cubicBezTo>
                  <a:cubicBezTo>
                    <a:pt x="283522" y="158987"/>
                    <a:pt x="285992" y="156559"/>
                    <a:pt x="288873" y="156559"/>
                  </a:cubicBezTo>
                  <a:close/>
                  <a:moveTo>
                    <a:pt x="220023" y="67904"/>
                  </a:moveTo>
                  <a:cubicBezTo>
                    <a:pt x="223304" y="69753"/>
                    <a:pt x="224330" y="73863"/>
                    <a:pt x="222484" y="77150"/>
                  </a:cubicBezTo>
                  <a:lnTo>
                    <a:pt x="172444" y="164477"/>
                  </a:lnTo>
                  <a:lnTo>
                    <a:pt x="169325" y="165310"/>
                  </a:lnTo>
                  <a:lnTo>
                    <a:pt x="165881" y="168159"/>
                  </a:lnTo>
                  <a:lnTo>
                    <a:pt x="84027" y="160179"/>
                  </a:lnTo>
                  <a:cubicBezTo>
                    <a:pt x="80316" y="159769"/>
                    <a:pt x="77636" y="156495"/>
                    <a:pt x="77842" y="152812"/>
                  </a:cubicBezTo>
                  <a:cubicBezTo>
                    <a:pt x="78254" y="148924"/>
                    <a:pt x="81553" y="146264"/>
                    <a:pt x="85471" y="146673"/>
                  </a:cubicBezTo>
                  <a:lnTo>
                    <a:pt x="162743" y="154226"/>
                  </a:lnTo>
                  <a:lnTo>
                    <a:pt x="210794" y="70370"/>
                  </a:lnTo>
                  <a:cubicBezTo>
                    <a:pt x="212640" y="67082"/>
                    <a:pt x="216742" y="66055"/>
                    <a:pt x="220023" y="67904"/>
                  </a:cubicBezTo>
                  <a:close/>
                  <a:moveTo>
                    <a:pt x="162135" y="0"/>
                  </a:moveTo>
                  <a:cubicBezTo>
                    <a:pt x="165233" y="0"/>
                    <a:pt x="167711" y="2457"/>
                    <a:pt x="167711" y="5324"/>
                  </a:cubicBezTo>
                  <a:lnTo>
                    <a:pt x="167711" y="35219"/>
                  </a:lnTo>
                  <a:cubicBezTo>
                    <a:pt x="167711" y="38086"/>
                    <a:pt x="165233" y="40748"/>
                    <a:pt x="162135" y="40748"/>
                  </a:cubicBezTo>
                  <a:cubicBezTo>
                    <a:pt x="159037" y="40748"/>
                    <a:pt x="156559" y="38086"/>
                    <a:pt x="156559" y="35219"/>
                  </a:cubicBezTo>
                  <a:lnTo>
                    <a:pt x="156559" y="5324"/>
                  </a:lnTo>
                  <a:cubicBezTo>
                    <a:pt x="156559" y="2457"/>
                    <a:pt x="159037" y="0"/>
                    <a:pt x="16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9" t="44100" r="43789" b="12514"/>
          <a:stretch/>
        </p:blipFill>
        <p:spPr bwMode="auto">
          <a:xfrm>
            <a:off x="1149531" y="1058091"/>
            <a:ext cx="4637315" cy="482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V="1">
            <a:off x="1332411" y="3997234"/>
            <a:ext cx="0" cy="9797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1996440" y="5586549"/>
            <a:ext cx="1023258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744685" y="3906883"/>
            <a:ext cx="0" cy="489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750525" y="1583313"/>
            <a:ext cx="0" cy="715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3052392" y="2299063"/>
            <a:ext cx="444061" cy="510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96440" y="5887616"/>
            <a:ext cx="303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Duration </a:t>
            </a:r>
            <a:r>
              <a:rPr lang="en-US" sz="1200" b="1" dirty="0"/>
              <a:t>spent in bed (in minutes</a:t>
            </a:r>
            <a:r>
              <a:rPr lang="en-US" b="1" dirty="0"/>
              <a:t>)</a:t>
            </a:r>
            <a:endParaRPr lang="id-ID" b="1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398211" y="4208659"/>
            <a:ext cx="273475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Actual </a:t>
            </a:r>
            <a:r>
              <a:rPr lang="en-US" sz="1200" b="1" dirty="0"/>
              <a:t>sleep duration (in minutes)</a:t>
            </a:r>
            <a:endParaRPr lang="id-ID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412274" y="1814145"/>
            <a:ext cx="133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One </a:t>
            </a:r>
            <a:r>
              <a:rPr lang="id-ID" sz="1200" b="1" dirty="0"/>
              <a:t>user's sleep record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44201" y="2394128"/>
            <a:ext cx="1442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Upward Trend</a:t>
            </a:r>
            <a:r>
              <a:rPr lang="id-ID" sz="1200" b="1" dirty="0" smtClean="0"/>
              <a:t>: </a:t>
            </a:r>
            <a:r>
              <a:rPr lang="en-US" sz="1200" b="1" dirty="0" smtClean="0"/>
              <a:t>Indicates </a:t>
            </a:r>
            <a:r>
              <a:rPr lang="en-US" sz="1200" b="1" dirty="0"/>
              <a:t>a strong positive relationship</a:t>
            </a:r>
            <a:endParaRPr lang="id-ID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888376" y="4165906"/>
            <a:ext cx="172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Time </a:t>
            </a:r>
            <a:r>
              <a:rPr lang="en-US" sz="1200" b="1" dirty="0"/>
              <a:t>in bed not fully used for sleeping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33695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5" grpId="0"/>
      <p:bldP spid="3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3E00C7-7721-4921-8135-D79A5A74367F}"/>
              </a:ext>
            </a:extLst>
          </p:cNvPr>
          <p:cNvSpPr txBox="1"/>
          <p:nvPr/>
        </p:nvSpPr>
        <p:spPr>
          <a:xfrm>
            <a:off x="533210" y="2742029"/>
            <a:ext cx="5906779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altLang="ko-KR" sz="5400" b="1" dirty="0" smtClean="0">
                <a:solidFill>
                  <a:schemeClr val="tx1"/>
                </a:solidFill>
                <a:cs typeface="Arial" pitchFamily="34" charset="0"/>
              </a:rPr>
              <a:t>Weight Log Info</a:t>
            </a:r>
            <a:endParaRPr lang="ko-KR" altLang="en-US" sz="5400" b="1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78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088595D9-BE15-47FA-B516-CF4DC9A2996E}"/>
              </a:ext>
            </a:extLst>
          </p:cNvPr>
          <p:cNvSpPr/>
          <p:nvPr/>
        </p:nvSpPr>
        <p:spPr>
          <a:xfrm>
            <a:off x="0" y="895134"/>
            <a:ext cx="12204000" cy="1440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7066" y="13062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 smtClean="0"/>
              <a:t>Correlation </a:t>
            </a:r>
            <a:r>
              <a:rPr lang="en-US" sz="3200" b="1" dirty="0"/>
              <a:t>Between Steps, Body Metrics, and Sleep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5E4DEB7-0B79-427A-AA1C-98298BD23E3F}"/>
              </a:ext>
            </a:extLst>
          </p:cNvPr>
          <p:cNvSpPr/>
          <p:nvPr/>
        </p:nvSpPr>
        <p:spPr>
          <a:xfrm>
            <a:off x="192799" y="1047485"/>
            <a:ext cx="2119156" cy="3166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E0919D1-B42A-4C45-B472-2ACFDD266C95}"/>
              </a:ext>
            </a:extLst>
          </p:cNvPr>
          <p:cNvSpPr/>
          <p:nvPr/>
        </p:nvSpPr>
        <p:spPr>
          <a:xfrm>
            <a:off x="192800" y="1046679"/>
            <a:ext cx="2119156" cy="2727799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FBCA468-E50E-4110-844D-9DF89F7BF3F0}"/>
              </a:ext>
            </a:extLst>
          </p:cNvPr>
          <p:cNvSpPr/>
          <p:nvPr/>
        </p:nvSpPr>
        <p:spPr>
          <a:xfrm>
            <a:off x="2630074" y="1056379"/>
            <a:ext cx="2119156" cy="31980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AF26D6D4-9E40-43E5-A1EF-DC00912EDFA4}"/>
              </a:ext>
            </a:extLst>
          </p:cNvPr>
          <p:cNvSpPr/>
          <p:nvPr/>
        </p:nvSpPr>
        <p:spPr>
          <a:xfrm>
            <a:off x="2630074" y="1039150"/>
            <a:ext cx="2119156" cy="2657964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Round Same Side Corner Rectangle 11">
            <a:extLst>
              <a:ext uri="{FF2B5EF4-FFF2-40B4-BE49-F238E27FC236}">
                <a16:creationId xmlns="" xmlns:a16="http://schemas.microsoft.com/office/drawing/2014/main" id="{0F2CB2F7-9619-4422-9E98-D79762DB31CB}"/>
              </a:ext>
            </a:extLst>
          </p:cNvPr>
          <p:cNvSpPr>
            <a:spLocks noChangeAspect="1"/>
          </p:cNvSpPr>
          <p:nvPr/>
        </p:nvSpPr>
        <p:spPr>
          <a:xfrm rot="9900000">
            <a:off x="7305370" y="2334372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70B7B409-2E69-4DDA-A0AE-D9E6FF9BB5EE}"/>
              </a:ext>
            </a:extLst>
          </p:cNvPr>
          <p:cNvSpPr/>
          <p:nvPr/>
        </p:nvSpPr>
        <p:spPr>
          <a:xfrm>
            <a:off x="143494" y="886240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979A2074-73D7-4FD9-85C9-44FE7C8C3AD2}"/>
              </a:ext>
            </a:extLst>
          </p:cNvPr>
          <p:cNvSpPr/>
          <p:nvPr/>
        </p:nvSpPr>
        <p:spPr>
          <a:xfrm>
            <a:off x="192799" y="895134"/>
            <a:ext cx="2175933" cy="251414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</a:schemeClr>
              </a:gs>
              <a:gs pos="56000">
                <a:schemeClr val="accent1">
                  <a:lumMod val="40000"/>
                  <a:lumOff val="6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164C1C82-2DB5-4C65-AF0B-18C32B2BBA9D}"/>
              </a:ext>
            </a:extLst>
          </p:cNvPr>
          <p:cNvSpPr/>
          <p:nvPr/>
        </p:nvSpPr>
        <p:spPr>
          <a:xfrm>
            <a:off x="2591471" y="895134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D2808A28-D215-4CAE-A120-B7B635CD34E3}"/>
              </a:ext>
            </a:extLst>
          </p:cNvPr>
          <p:cNvSpPr/>
          <p:nvPr/>
        </p:nvSpPr>
        <p:spPr>
          <a:xfrm>
            <a:off x="2630074" y="896784"/>
            <a:ext cx="2175933" cy="251414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8000"/>
                </a:schemeClr>
              </a:gs>
              <a:gs pos="56000">
                <a:schemeClr val="accent2">
                  <a:lumMod val="66000"/>
                  <a:lumOff val="34000"/>
                </a:schemeClr>
              </a:gs>
              <a:gs pos="4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53" y="1237712"/>
            <a:ext cx="4508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02" y="1224649"/>
            <a:ext cx="3175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" t="5136" r="9910"/>
          <a:stretch/>
        </p:blipFill>
        <p:spPr bwMode="auto">
          <a:xfrm>
            <a:off x="5786845" y="1894574"/>
            <a:ext cx="5904412" cy="441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2074" y="2193745"/>
            <a:ext cx="15806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</a:rPr>
              <a:t>Avg. BMI</a:t>
            </a:r>
          </a:p>
          <a:p>
            <a:pPr algn="ctr"/>
            <a:endParaRPr lang="id-ID" sz="2000" b="1" dirty="0">
              <a:solidFill>
                <a:schemeClr val="bg1"/>
              </a:solidFill>
            </a:endParaRPr>
          </a:p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25,19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30074" y="2122855"/>
            <a:ext cx="21759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>
                <a:solidFill>
                  <a:schemeClr val="bg1"/>
                </a:solidFill>
              </a:rPr>
              <a:t>Avg. </a:t>
            </a:r>
            <a:r>
              <a:rPr lang="id-ID" sz="2000" b="1" dirty="0" smtClean="0">
                <a:solidFill>
                  <a:schemeClr val="bg1"/>
                </a:solidFill>
              </a:rPr>
              <a:t>Weight</a:t>
            </a:r>
            <a:endParaRPr lang="id-ID" sz="2000" b="1" dirty="0">
              <a:solidFill>
                <a:schemeClr val="bg1"/>
              </a:solidFill>
            </a:endParaRPr>
          </a:p>
          <a:p>
            <a:pPr algn="ctr"/>
            <a:endParaRPr lang="id-ID" sz="2000" b="1" dirty="0">
              <a:solidFill>
                <a:schemeClr val="bg1"/>
              </a:solidFill>
            </a:endParaRPr>
          </a:p>
          <a:p>
            <a:pPr algn="ctr"/>
            <a:r>
              <a:rPr lang="id-ID" sz="2000" b="1" dirty="0" smtClean="0">
                <a:solidFill>
                  <a:schemeClr val="bg1"/>
                </a:solidFill>
              </a:rPr>
              <a:t>72,04</a:t>
            </a:r>
            <a:endParaRPr lang="id-ID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2800" y="4676502"/>
            <a:ext cx="5071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/>
              <a:t>Users have an average body weight of 72 kg and a BMI of 25, which falls at the borderline between normal and overweight. Physical activity shows weak or negative correlations with body weight (-0.21), BMI (-0.21), and sleep duration (-0.10). These weak correlations are likely due to the small sample size and short observation period.</a:t>
            </a:r>
            <a:endParaRPr lang="id-ID" sz="12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10946674" y="1509174"/>
            <a:ext cx="278675" cy="3053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11329852" y="5252492"/>
            <a:ext cx="0" cy="4167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8151223" y="1661829"/>
            <a:ext cx="587828" cy="4135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601856" y="1248243"/>
            <a:ext cx="180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Color </a:t>
            </a:r>
            <a:r>
              <a:rPr lang="en-US" sz="1200" b="1" dirty="0" smtClean="0"/>
              <a:t>Intensity</a:t>
            </a:r>
            <a:r>
              <a:rPr lang="id-ID" sz="1200" b="1" dirty="0" smtClean="0"/>
              <a:t>: </a:t>
            </a:r>
            <a:r>
              <a:rPr lang="en-US" sz="1200" b="1" dirty="0" smtClean="0"/>
              <a:t>Shows </a:t>
            </a:r>
            <a:r>
              <a:rPr lang="en-US" sz="1200" b="1" dirty="0"/>
              <a:t>strength of correlation</a:t>
            </a:r>
            <a:endParaRPr lang="id-ID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802983" y="5692165"/>
            <a:ext cx="1097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Negative Correlation</a:t>
            </a:r>
            <a:endParaRPr lang="id-ID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866812" y="1148198"/>
            <a:ext cx="146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 smtClean="0"/>
              <a:t>Positive Correlation</a:t>
            </a:r>
            <a:endParaRPr lang="id-ID" sz="1200" b="1" dirty="0"/>
          </a:p>
        </p:txBody>
      </p:sp>
    </p:spTree>
    <p:extLst>
      <p:ext uri="{BB962C8B-B14F-4D97-AF65-F5344CB8AC3E}">
        <p14:creationId xmlns:p14="http://schemas.microsoft.com/office/powerpoint/2010/main" val="411214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/>
      <p:bldP spid="45" grpId="0"/>
      <p:bldP spid="13" grpId="0"/>
      <p:bldP spid="52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="" xmlns:a16="http://schemas.microsoft.com/office/drawing/2014/main" id="{0E6EC9E1-D792-4915-A772-A11CF6866BB7}"/>
              </a:ext>
            </a:extLst>
          </p:cNvPr>
          <p:cNvSpPr txBox="1">
            <a:spLocks/>
          </p:cNvSpPr>
          <p:nvPr/>
        </p:nvSpPr>
        <p:spPr>
          <a:xfrm>
            <a:off x="4388904" y="2788093"/>
            <a:ext cx="6774508" cy="101319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id-ID" altLang="ko-KR" sz="5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Steps vs Sleep</a:t>
            </a:r>
            <a:endParaRPr lang="en-US" altLang="ko-KR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18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9632" y="182755"/>
            <a:ext cx="11573197" cy="724247"/>
          </a:xfrm>
          <a:prstGeom prst="rect">
            <a:avLst/>
          </a:prstGeom>
        </p:spPr>
        <p:txBody>
          <a:bodyPr/>
          <a:lstStyle/>
          <a:p>
            <a:pPr lvl="0"/>
            <a:endParaRPr lang="id-ID" sz="4000" b="1" dirty="0" smtClean="0"/>
          </a:p>
          <a:p>
            <a:pPr lvl="0"/>
            <a:r>
              <a:rPr lang="id-ID" sz="4000" b="1" dirty="0" smtClean="0"/>
              <a:t>Corelations </a:t>
            </a:r>
            <a:r>
              <a:rPr lang="id-ID" sz="4000" b="1" dirty="0"/>
              <a:t>of Total Steps vs Total Sleep</a:t>
            </a:r>
            <a:endParaRPr lang="id-ID" sz="40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8F3280D-7A7E-4427-A39F-FB706E2853EA}"/>
              </a:ext>
            </a:extLst>
          </p:cNvPr>
          <p:cNvSpPr txBox="1"/>
          <p:nvPr/>
        </p:nvSpPr>
        <p:spPr>
          <a:xfrm>
            <a:off x="339632" y="1247501"/>
            <a:ext cx="590586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id-ID" altLang="ko-KR" sz="3200" b="1" dirty="0" smtClean="0">
                <a:solidFill>
                  <a:srgbClr val="FF0000"/>
                </a:solidFill>
                <a:cs typeface="Arial" pitchFamily="34" charset="0"/>
              </a:rPr>
              <a:t>-0.22</a:t>
            </a:r>
            <a:endParaRPr lang="ko-KR" altLang="en-US" sz="32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FC73D1F-0A55-4667-9F23-84095C7E2852}"/>
              </a:ext>
            </a:extLst>
          </p:cNvPr>
          <p:cNvSpPr txBox="1"/>
          <p:nvPr/>
        </p:nvSpPr>
        <p:spPr>
          <a:xfrm>
            <a:off x="8508088" y="2142353"/>
            <a:ext cx="3091729" cy="2354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 smtClean="0">
                <a:solidFill>
                  <a:srgbClr val="FF0000"/>
                </a:solidFill>
              </a:rPr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There </a:t>
            </a:r>
            <a:r>
              <a:rPr lang="en-US" sz="1400" dirty="0">
                <a:solidFill>
                  <a:srgbClr val="FF0000"/>
                </a:solidFill>
              </a:rPr>
              <a:t>is a weak negative correlation (-0.22) between daily step count and sleep duration. More steps tend to be followed by slightly shorter sleep, though the relationship is very weak and does not indicate a strong pattern.</a:t>
            </a:r>
            <a:r>
              <a:rPr lang="en-US" altLang="ko-KR" sz="1400" dirty="0" smtClean="0">
                <a:solidFill>
                  <a:srgbClr val="FF0000"/>
                </a:solidFill>
                <a:cs typeface="Arial" pitchFamily="34" charset="0"/>
              </a:rPr>
              <a:t>.</a:t>
            </a:r>
            <a:endParaRPr lang="ko-KR" altLang="en-US" sz="1400" dirty="0">
              <a:solidFill>
                <a:srgbClr val="FF0000"/>
              </a:solidFill>
              <a:cs typeface="Arial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BA3BE178-77AC-470C-A22E-D4AAB0B22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0000" y="1688527"/>
            <a:ext cx="2158088" cy="446108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3" y="1841781"/>
            <a:ext cx="5905863" cy="4476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0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>
            <a:extLst>
              <a:ext uri="{FF2B5EF4-FFF2-40B4-BE49-F238E27FC236}">
                <a16:creationId xmlns="" xmlns:a16="http://schemas.microsoft.com/office/drawing/2014/main" id="{0C7B140C-4A13-4136-AB20-68851F665BEA}"/>
              </a:ext>
            </a:extLst>
          </p:cNvPr>
          <p:cNvSpPr txBox="1">
            <a:spLocks/>
          </p:cNvSpPr>
          <p:nvPr/>
        </p:nvSpPr>
        <p:spPr>
          <a:xfrm>
            <a:off x="326570" y="36292"/>
            <a:ext cx="11452603" cy="14401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id-ID" sz="3600" b="1" dirty="0">
                <a:solidFill>
                  <a:srgbClr val="FF0000"/>
                </a:solidFill>
              </a:rPr>
              <a:t>The Impact of Steps Categories and Sleep </a:t>
            </a:r>
            <a:endParaRPr lang="id-ID" sz="3600" b="1" dirty="0" smtClean="0">
              <a:solidFill>
                <a:srgbClr val="FF0000"/>
              </a:solidFill>
            </a:endParaRPr>
          </a:p>
          <a:p>
            <a:pPr lvl="0" algn="ctr"/>
            <a:r>
              <a:rPr lang="id-ID" sz="3600" b="1" dirty="0" smtClean="0">
                <a:solidFill>
                  <a:srgbClr val="00B0F0"/>
                </a:solidFill>
              </a:rPr>
              <a:t>Duration </a:t>
            </a:r>
            <a:r>
              <a:rPr lang="id-ID" sz="3600" b="1" dirty="0">
                <a:solidFill>
                  <a:srgbClr val="00B0F0"/>
                </a:solidFill>
              </a:rPr>
              <a:t>Categories on Calories</a:t>
            </a:r>
            <a:endParaRPr lang="id-ID" sz="3600" dirty="0">
              <a:solidFill>
                <a:srgbClr val="00B0F0"/>
              </a:solidFill>
            </a:endParaRPr>
          </a:p>
        </p:txBody>
      </p:sp>
      <p:sp>
        <p:nvSpPr>
          <p:cNvPr id="16" name="Chevron 2">
            <a:extLst>
              <a:ext uri="{FF2B5EF4-FFF2-40B4-BE49-F238E27FC236}">
                <a16:creationId xmlns="" xmlns:a16="http://schemas.microsoft.com/office/drawing/2014/main" id="{9DA13FD4-CE61-4A83-AEA3-BB86340E67DC}"/>
              </a:ext>
            </a:extLst>
          </p:cNvPr>
          <p:cNvSpPr/>
          <p:nvPr/>
        </p:nvSpPr>
        <p:spPr>
          <a:xfrm rot="5400000">
            <a:off x="7606403" y="2324717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Chevron 2">
            <a:extLst>
              <a:ext uri="{FF2B5EF4-FFF2-40B4-BE49-F238E27FC236}">
                <a16:creationId xmlns="" xmlns:a16="http://schemas.microsoft.com/office/drawing/2014/main" id="{C6F4A594-6651-4EFD-B9F9-84C1D1F93DE5}"/>
              </a:ext>
            </a:extLst>
          </p:cNvPr>
          <p:cNvSpPr/>
          <p:nvPr/>
        </p:nvSpPr>
        <p:spPr>
          <a:xfrm rot="5400000">
            <a:off x="7606405" y="3114424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8" name="Chevron 2">
            <a:extLst>
              <a:ext uri="{FF2B5EF4-FFF2-40B4-BE49-F238E27FC236}">
                <a16:creationId xmlns="" xmlns:a16="http://schemas.microsoft.com/office/drawing/2014/main" id="{394C9E99-0CD6-4B0C-BC30-D37305EBB2DC}"/>
              </a:ext>
            </a:extLst>
          </p:cNvPr>
          <p:cNvSpPr/>
          <p:nvPr/>
        </p:nvSpPr>
        <p:spPr>
          <a:xfrm rot="5400000">
            <a:off x="7606406" y="3776596"/>
            <a:ext cx="383816" cy="37897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89600"/>
              </p:ext>
            </p:extLst>
          </p:nvPr>
        </p:nvGraphicFramePr>
        <p:xfrm>
          <a:off x="326570" y="1585382"/>
          <a:ext cx="6779624" cy="4196058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73239"/>
                <a:gridCol w="1540011"/>
                <a:gridCol w="967977"/>
                <a:gridCol w="1829663"/>
                <a:gridCol w="968734"/>
              </a:tblGrid>
              <a:tr h="1198873">
                <a:tc>
                  <a:txBody>
                    <a:bodyPr/>
                    <a:lstStyle/>
                    <a:p>
                      <a:endParaRPr lang="id-ID" sz="1100" dirty="0">
                        <a:effectLst/>
                        <a:latin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Borderline (6–7h)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Long (&gt;9h)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Recommended (7–9h)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Short (&lt;6h)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99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Active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2608.45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3093.20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2511.06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2184.76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99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Highly Active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2886.35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3849.67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3229.15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2120.46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99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Low Active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2395.40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2045.33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2398.39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2494.75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99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Sedentary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1970.79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1843.32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1785.45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2024.38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  <a:tr h="599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Somewhat Active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2897.80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2288.00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2554.56</a:t>
                      </a:r>
                      <a:endParaRPr lang="id-ID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2562.00</a:t>
                      </a:r>
                      <a:endParaRPr lang="id-ID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26570" y="5648381"/>
            <a:ext cx="496389" cy="6949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5393" y="5953565"/>
            <a:ext cx="143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Steps Categories</a:t>
            </a:r>
            <a:endParaRPr lang="id-ID" sz="12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59941" y="1614950"/>
            <a:ext cx="553186" cy="2485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67652" y="1476451"/>
            <a:ext cx="205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dirty="0" smtClean="0"/>
              <a:t>Sleep Duration Categories</a:t>
            </a:r>
            <a:endParaRPr lang="id-ID" sz="1200" dirty="0"/>
          </a:p>
        </p:txBody>
      </p:sp>
      <p:sp>
        <p:nvSpPr>
          <p:cNvPr id="27" name="Rectangle 26"/>
          <p:cNvSpPr/>
          <p:nvPr/>
        </p:nvSpPr>
        <p:spPr>
          <a:xfrm>
            <a:off x="8293813" y="2447879"/>
            <a:ext cx="318491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 smtClean="0"/>
              <a:t>	</a:t>
            </a:r>
            <a:r>
              <a:rPr lang="en-US" sz="1400" dirty="0"/>
              <a:t>Higher activity and longer sleep lead to more calories burned. Sedentary users and short sleep durations result in significantly lower energy expenditure.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86036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="" xmlns:a16="http://schemas.microsoft.com/office/drawing/2014/main" id="{1F2FFB13-0FA6-40A2-A73E-1EA64763BADC}"/>
              </a:ext>
            </a:extLst>
          </p:cNvPr>
          <p:cNvSpPr txBox="1">
            <a:spLocks/>
          </p:cNvSpPr>
          <p:nvPr/>
        </p:nvSpPr>
        <p:spPr>
          <a:xfrm>
            <a:off x="600892" y="2523569"/>
            <a:ext cx="6774508" cy="1013199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id-ID" altLang="ko-KR" sz="5400" b="1" dirty="0">
                <a:solidFill>
                  <a:schemeClr val="bg1"/>
                </a:solidFill>
                <a:cs typeface="Arial" pitchFamily="34" charset="0"/>
              </a:rPr>
              <a:t>Key Findings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dist">
              <a:buNone/>
            </a:pPr>
            <a:r>
              <a:rPr lang="en-US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</a:t>
            </a:r>
            <a:r>
              <a:rPr lang="id-ID" altLang="ko-KR" sz="20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onclusion</a:t>
            </a:r>
            <a:endParaRPr lang="en-US" altLang="ko-KR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10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9" t="-1371" r="30575" b="1371"/>
          <a:stretch/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Trends in Smart Device Usage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757643" y="2672571"/>
            <a:ext cx="751104" cy="1441755"/>
            <a:chOff x="4661983" y="2106581"/>
            <a:chExt cx="497554" cy="745743"/>
          </a:xfrm>
          <a:solidFill>
            <a:schemeClr val="bg1">
              <a:lumMod val="85000"/>
            </a:schemeClr>
          </a:solidFill>
        </p:grpSpPr>
        <p:sp>
          <p:nvSpPr>
            <p:cNvPr id="52" name="Rounded Rectangle 51"/>
            <p:cNvSpPr/>
            <p:nvPr/>
          </p:nvSpPr>
          <p:spPr>
            <a:xfrm rot="3148397">
              <a:off x="4756549" y="2012015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 rot="3148397">
              <a:off x="4786261" y="226638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3148397">
              <a:off x="4839828" y="2532616"/>
              <a:ext cx="251279" cy="38813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3365098" y="5301208"/>
            <a:ext cx="8064903" cy="122413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7" name="TextBox 56"/>
          <p:cNvSpPr txBox="1"/>
          <p:nvPr/>
        </p:nvSpPr>
        <p:spPr>
          <a:xfrm>
            <a:off x="3528311" y="5301208"/>
            <a:ext cx="770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 smtClean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Smart </a:t>
            </a:r>
            <a:r>
              <a:rPr lang="en-US" sz="1200" dirty="0">
                <a:solidFill>
                  <a:schemeClr val="bg1"/>
                </a:solidFill>
              </a:rPr>
              <a:t>device trends align well with </a:t>
            </a:r>
            <a:r>
              <a:rPr lang="en-US" sz="1200" dirty="0" err="1">
                <a:solidFill>
                  <a:schemeClr val="bg1"/>
                </a:solidFill>
              </a:rPr>
              <a:t>Bellabeat’s</a:t>
            </a:r>
            <a:r>
              <a:rPr lang="en-US" sz="1200" dirty="0">
                <a:solidFill>
                  <a:schemeClr val="bg1"/>
                </a:solidFill>
              </a:rPr>
              <a:t> health-conscious users. They benefit from features tracking both activity and sleep quality. Given high sedentary time, movement reminders and detailed sleep tracking are essential. Stable sleep patterns offer a chance to improve sleep quality. </a:t>
            </a:r>
            <a:r>
              <a:rPr lang="en-US" sz="1200" dirty="0" err="1">
                <a:solidFill>
                  <a:schemeClr val="bg1"/>
                </a:solidFill>
              </a:rPr>
              <a:t>Bellabeat</a:t>
            </a:r>
            <a:r>
              <a:rPr lang="en-US" sz="1200" dirty="0">
                <a:solidFill>
                  <a:schemeClr val="bg1"/>
                </a:solidFill>
              </a:rPr>
              <a:t> can position its products as a holistic solution for women's wellness.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Donut 39">
            <a:extLst>
              <a:ext uri="{FF2B5EF4-FFF2-40B4-BE49-F238E27FC236}">
                <a16:creationId xmlns="" xmlns:a16="http://schemas.microsoft.com/office/drawing/2014/main" id="{89C03162-FFF2-423C-9AAA-12CFC834486C}"/>
              </a:ext>
            </a:extLst>
          </p:cNvPr>
          <p:cNvSpPr/>
          <p:nvPr/>
        </p:nvSpPr>
        <p:spPr>
          <a:xfrm>
            <a:off x="10916634" y="1669732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413EDF7F-3DD0-4CD7-9BCC-1B1E40291470}"/>
              </a:ext>
            </a:extLst>
          </p:cNvPr>
          <p:cNvSpPr/>
          <p:nvPr/>
        </p:nvSpPr>
        <p:spPr>
          <a:xfrm>
            <a:off x="10298551" y="2413994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CEC3A659-3023-4C3D-95A0-72CA597B2DCA}"/>
              </a:ext>
            </a:extLst>
          </p:cNvPr>
          <p:cNvSpPr/>
          <p:nvPr/>
        </p:nvSpPr>
        <p:spPr>
          <a:xfrm>
            <a:off x="9668687" y="316795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Oval 21">
            <a:extLst>
              <a:ext uri="{FF2B5EF4-FFF2-40B4-BE49-F238E27FC236}">
                <a16:creationId xmlns="" xmlns:a16="http://schemas.microsoft.com/office/drawing/2014/main" id="{69D250A1-3C64-48D3-890F-5A0EEB5E8C60}"/>
              </a:ext>
            </a:extLst>
          </p:cNvPr>
          <p:cNvSpPr>
            <a:spLocks noChangeAspect="1"/>
          </p:cNvSpPr>
          <p:nvPr/>
        </p:nvSpPr>
        <p:spPr>
          <a:xfrm>
            <a:off x="9019777" y="3828569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Rectangle 2"/>
          <p:cNvSpPr/>
          <p:nvPr/>
        </p:nvSpPr>
        <p:spPr>
          <a:xfrm>
            <a:off x="4660727" y="1653544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Most users are lightly active with prolonged sedentary time.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87440" y="2356930"/>
            <a:ext cx="5634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Sleep duration is mostly healthy, but varies individually.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2461" y="3127960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Weekday-weekend activity patterns are generally consistent.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5481" y="370595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</a:rPr>
              <a:t>Activity and sleep quality both impact health, though correlation is weak.</a:t>
            </a:r>
            <a:endParaRPr lang="id-ID" sz="1600" b="1" dirty="0">
              <a:solidFill>
                <a:schemeClr val="bg1"/>
              </a:solidFill>
            </a:endParaRPr>
          </a:p>
        </p:txBody>
      </p:sp>
      <p:sp>
        <p:nvSpPr>
          <p:cNvPr id="8" name="AutoShape 2" descr="SNSD : Tiffany * 티파니 * : Beauty + Magazine October Issue 2017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4" descr="SNSD : Tiffany * 티파니 * : Beauty + Magazine October Issue 2017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1927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3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42A7FFA-06BB-4EF5-B7EF-9258EC0A4A22}"/>
              </a:ext>
            </a:extLst>
          </p:cNvPr>
          <p:cNvGrpSpPr/>
          <p:nvPr/>
        </p:nvGrpSpPr>
        <p:grpSpPr>
          <a:xfrm>
            <a:off x="5720626" y="1699180"/>
            <a:ext cx="6079488" cy="777510"/>
            <a:chOff x="6102442" y="1483456"/>
            <a:chExt cx="6079488" cy="777510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0FBC2B2-1424-4813-ADEC-22AB23D66D72}"/>
                </a:ext>
              </a:extLst>
            </p:cNvPr>
            <p:cNvSpPr txBox="1"/>
            <p:nvPr/>
          </p:nvSpPr>
          <p:spPr>
            <a:xfrm>
              <a:off x="6860266" y="1678152"/>
              <a:ext cx="5321664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Purpose </a:t>
              </a:r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&amp; Business Questions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933A544B-EE20-4ECF-9DDB-772BBFAF56A8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3C78289-DAC8-414B-8D63-2C258007916F}"/>
              </a:ext>
            </a:extLst>
          </p:cNvPr>
          <p:cNvGrpSpPr/>
          <p:nvPr/>
        </p:nvGrpSpPr>
        <p:grpSpPr>
          <a:xfrm>
            <a:off x="5720626" y="2573546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C7541B7D-7EB1-4B57-8206-67CDCB9F232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Understanding </a:t>
              </a:r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the Data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2C7D7026-C15A-4AAE-838A-8ECC2906FDC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9CD216BE-1D58-4B3E-889C-6F92D07BAFA3}"/>
              </a:ext>
            </a:extLst>
          </p:cNvPr>
          <p:cNvGrpSpPr/>
          <p:nvPr/>
        </p:nvGrpSpPr>
        <p:grpSpPr>
          <a:xfrm>
            <a:off x="5720626" y="3589046"/>
            <a:ext cx="6471374" cy="777510"/>
            <a:chOff x="6102442" y="1483456"/>
            <a:chExt cx="6471374" cy="777510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82F6E6F-3E61-44E2-A3F6-BA6B25FA890F}"/>
                </a:ext>
              </a:extLst>
            </p:cNvPr>
            <p:cNvSpPr txBox="1"/>
            <p:nvPr/>
          </p:nvSpPr>
          <p:spPr>
            <a:xfrm>
              <a:off x="6860265" y="1678152"/>
              <a:ext cx="5713551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Insights </a:t>
              </a:r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&amp; Patterns from the Data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162E7A64-7A96-437A-8607-C577D71BBEE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36B79DA-075C-4440-B7A6-4C1FF6A10F57}"/>
              </a:ext>
            </a:extLst>
          </p:cNvPr>
          <p:cNvGrpSpPr/>
          <p:nvPr/>
        </p:nvGrpSpPr>
        <p:grpSpPr>
          <a:xfrm>
            <a:off x="5720626" y="4533979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9066C6B-C3C8-4435-8E57-52FD2E398A8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Key </a:t>
              </a:r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Findings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B62F505F-BA56-4852-B8A1-DE35A48723F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CA9A152-E411-4488-9980-CB04E316A16D}"/>
              </a:ext>
            </a:extLst>
          </p:cNvPr>
          <p:cNvSpPr txBox="1"/>
          <p:nvPr/>
        </p:nvSpPr>
        <p:spPr>
          <a:xfrm>
            <a:off x="5146767" y="221784"/>
            <a:ext cx="598278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From Data to Strategy: Key Steps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336B79DA-075C-4440-B7A6-4C1FF6A10F57}"/>
              </a:ext>
            </a:extLst>
          </p:cNvPr>
          <p:cNvGrpSpPr/>
          <p:nvPr/>
        </p:nvGrpSpPr>
        <p:grpSpPr>
          <a:xfrm>
            <a:off x="5720626" y="5432316"/>
            <a:ext cx="6482110" cy="777510"/>
            <a:chOff x="6102442" y="1483456"/>
            <a:chExt cx="6482110" cy="777510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D9066C6B-C3C8-4435-8E57-52FD2E398A85}"/>
                </a:ext>
              </a:extLst>
            </p:cNvPr>
            <p:cNvSpPr txBox="1"/>
            <p:nvPr/>
          </p:nvSpPr>
          <p:spPr>
            <a:xfrm>
              <a:off x="6860266" y="1678152"/>
              <a:ext cx="572428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2700" b="1" dirty="0" smtClean="0">
                  <a:solidFill>
                    <a:schemeClr val="bg1"/>
                  </a:solidFill>
                  <a:cs typeface="Arial" pitchFamily="34" charset="0"/>
                </a:rPr>
                <a:t>Strategic </a:t>
              </a:r>
              <a:r>
                <a:rPr lang="id-ID" altLang="ko-KR" sz="2700" b="1" dirty="0">
                  <a:solidFill>
                    <a:schemeClr val="bg1"/>
                  </a:solidFill>
                  <a:cs typeface="Arial" pitchFamily="34" charset="0"/>
                </a:rPr>
                <a:t>Recommendations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62F505F-BA56-4852-B8A1-DE35A48723F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0</a:t>
              </a:r>
              <a:r>
                <a:rPr lang="id-ID" altLang="ko-KR" sz="4400" b="1" dirty="0" smtClean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19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d-ID" altLang="ko-KR" b="1" dirty="0">
                <a:solidFill>
                  <a:schemeClr val="tx1"/>
                </a:solidFill>
              </a:rPr>
              <a:t>Strategic Recommendations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23B5931-A241-4CB3-9574-362EB237DE7C}"/>
              </a:ext>
            </a:extLst>
          </p:cNvPr>
          <p:cNvSpPr/>
          <p:nvPr/>
        </p:nvSpPr>
        <p:spPr>
          <a:xfrm>
            <a:off x="5054163" y="3949134"/>
            <a:ext cx="2060129" cy="887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4A837B4-0F23-4C93-815F-F8F137D8FE08}"/>
              </a:ext>
            </a:extLst>
          </p:cNvPr>
          <p:cNvSpPr/>
          <p:nvPr/>
        </p:nvSpPr>
        <p:spPr>
          <a:xfrm>
            <a:off x="1775040" y="2930912"/>
            <a:ext cx="3204646" cy="887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D0AF772-FFD4-4453-A993-2841EB4217C6}"/>
              </a:ext>
            </a:extLst>
          </p:cNvPr>
          <p:cNvSpPr/>
          <p:nvPr/>
        </p:nvSpPr>
        <p:spPr>
          <a:xfrm>
            <a:off x="923638" y="1807847"/>
            <a:ext cx="3204646" cy="887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D01D65-CE7C-4C9D-B35C-AB7B2FE5F46C}"/>
              </a:ext>
            </a:extLst>
          </p:cNvPr>
          <p:cNvSpPr/>
          <p:nvPr/>
        </p:nvSpPr>
        <p:spPr>
          <a:xfrm flipH="1">
            <a:off x="7230788" y="2934001"/>
            <a:ext cx="3204646" cy="88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FC25FA4-1E29-4AAD-9A92-E3EC449155B2}"/>
              </a:ext>
            </a:extLst>
          </p:cNvPr>
          <p:cNvSpPr/>
          <p:nvPr/>
        </p:nvSpPr>
        <p:spPr>
          <a:xfrm flipH="1">
            <a:off x="8082192" y="1810936"/>
            <a:ext cx="3204646" cy="887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0182716-7856-4CE1-858A-A3D9C6418F59}"/>
              </a:ext>
            </a:extLst>
          </p:cNvPr>
          <p:cNvSpPr txBox="1"/>
          <p:nvPr/>
        </p:nvSpPr>
        <p:spPr>
          <a:xfrm>
            <a:off x="5078943" y="4023333"/>
            <a:ext cx="2044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Bellabeat’s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Holistic Approach to Women’s Wellness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193BD26-AB79-4CE0-82C2-DAF334212993}"/>
              </a:ext>
            </a:extLst>
          </p:cNvPr>
          <p:cNvSpPr txBox="1"/>
          <p:nvPr/>
        </p:nvSpPr>
        <p:spPr>
          <a:xfrm>
            <a:off x="7253197" y="3088371"/>
            <a:ext cx="3182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Bellabeat</a:t>
            </a:r>
            <a:r>
              <a:rPr lang="en-US" sz="1400" b="1" dirty="0">
                <a:solidFill>
                  <a:schemeClr val="bg1"/>
                </a:solidFill>
              </a:rPr>
              <a:t> offers holistic wellness solutions for women.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FA789A2-189F-47FC-94C3-B7F864CADB49}"/>
              </a:ext>
            </a:extLst>
          </p:cNvPr>
          <p:cNvSpPr txBox="1"/>
          <p:nvPr/>
        </p:nvSpPr>
        <p:spPr>
          <a:xfrm>
            <a:off x="8087722" y="1971904"/>
            <a:ext cx="310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Movement reminders needed due to high sedentary time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D3B6A1C-34CE-463D-AE03-0C125D04870E}"/>
              </a:ext>
            </a:extLst>
          </p:cNvPr>
          <p:cNvSpPr txBox="1"/>
          <p:nvPr/>
        </p:nvSpPr>
        <p:spPr>
          <a:xfrm>
            <a:off x="940999" y="1989768"/>
            <a:ext cx="318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Smart device trends match </a:t>
            </a:r>
            <a:r>
              <a:rPr lang="en-US" sz="1400" b="1" dirty="0" err="1">
                <a:solidFill>
                  <a:schemeClr val="bg1"/>
                </a:solidFill>
              </a:rPr>
              <a:t>Bellabeat</a:t>
            </a:r>
            <a:r>
              <a:rPr lang="en-US" sz="1400" b="1" dirty="0">
                <a:solidFill>
                  <a:schemeClr val="bg1"/>
                </a:solidFill>
              </a:rPr>
              <a:t> users’ health focus.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0D77336-852D-470D-9394-7A8D9E6B98CE}"/>
              </a:ext>
            </a:extLst>
          </p:cNvPr>
          <p:cNvSpPr txBox="1"/>
          <p:nvPr/>
        </p:nvSpPr>
        <p:spPr>
          <a:xfrm>
            <a:off x="1822583" y="3086221"/>
            <a:ext cx="310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Features track both activity and sleep quality</a:t>
            </a:r>
            <a:r>
              <a:rPr lang="en-US" sz="1200" dirty="0"/>
              <a:t>.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Bent-Up Arrow 29">
            <a:extLst>
              <a:ext uri="{FF2B5EF4-FFF2-40B4-BE49-F238E27FC236}">
                <a16:creationId xmlns="" xmlns:a16="http://schemas.microsoft.com/office/drawing/2014/main" id="{B3132772-1B2B-44A9-A5C8-23419AF023E7}"/>
              </a:ext>
            </a:extLst>
          </p:cNvPr>
          <p:cNvSpPr/>
          <p:nvPr/>
        </p:nvSpPr>
        <p:spPr>
          <a:xfrm>
            <a:off x="7123842" y="3817975"/>
            <a:ext cx="1188378" cy="747812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2" name="Bent-Up Arrow 30">
            <a:extLst>
              <a:ext uri="{FF2B5EF4-FFF2-40B4-BE49-F238E27FC236}">
                <a16:creationId xmlns="" xmlns:a16="http://schemas.microsoft.com/office/drawing/2014/main" id="{99EECEEE-8FB1-472C-87AE-3194E781E0E5}"/>
              </a:ext>
            </a:extLst>
          </p:cNvPr>
          <p:cNvSpPr/>
          <p:nvPr/>
        </p:nvSpPr>
        <p:spPr>
          <a:xfrm flipH="1">
            <a:off x="3850714" y="3776027"/>
            <a:ext cx="1203448" cy="747812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Bent-Up Arrow 32">
            <a:extLst>
              <a:ext uri="{FF2B5EF4-FFF2-40B4-BE49-F238E27FC236}">
                <a16:creationId xmlns="" xmlns:a16="http://schemas.microsoft.com/office/drawing/2014/main" id="{C9831435-14AF-442A-8A12-4838D7AF7322}"/>
              </a:ext>
            </a:extLst>
          </p:cNvPr>
          <p:cNvSpPr/>
          <p:nvPr/>
        </p:nvSpPr>
        <p:spPr>
          <a:xfrm flipH="1">
            <a:off x="986405" y="2714465"/>
            <a:ext cx="1081431" cy="747812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6" name="Bent-Up Arrow 34">
            <a:extLst>
              <a:ext uri="{FF2B5EF4-FFF2-40B4-BE49-F238E27FC236}">
                <a16:creationId xmlns="" xmlns:a16="http://schemas.microsoft.com/office/drawing/2014/main" id="{FE9AAA87-82D1-4922-B4E4-9AFB8637C2F5}"/>
              </a:ext>
            </a:extLst>
          </p:cNvPr>
          <p:cNvSpPr/>
          <p:nvPr/>
        </p:nvSpPr>
        <p:spPr>
          <a:xfrm>
            <a:off x="10205407" y="2714465"/>
            <a:ext cx="1081431" cy="747812"/>
          </a:xfrm>
          <a:prstGeom prst="bentUpArrow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798003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  <p:bldP spid="5" grpId="0" animBg="1"/>
      <p:bldP spid="6" grpId="0" animBg="1"/>
      <p:bldP spid="8" grpId="0" animBg="1"/>
      <p:bldP spid="9" grpId="0" animBg="1"/>
      <p:bldP spid="12" grpId="0"/>
      <p:bldP spid="31" grpId="0" animBg="1"/>
      <p:bldP spid="32" grpId="0" animBg="1"/>
      <p:bldP spid="34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B614E349-86E2-4A86-B8AA-0AEF90BF163C}"/>
              </a:ext>
            </a:extLst>
          </p:cNvPr>
          <p:cNvGrpSpPr/>
          <p:nvPr/>
        </p:nvGrpSpPr>
        <p:grpSpPr>
          <a:xfrm>
            <a:off x="7314388" y="0"/>
            <a:ext cx="2963820" cy="6876089"/>
            <a:chOff x="596966" y="-109"/>
            <a:chExt cx="2866147" cy="6649487"/>
          </a:xfrm>
        </p:grpSpPr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CC060A4A-794A-4B9E-96C6-304868E6FAF3}"/>
                </a:ext>
              </a:extLst>
            </p:cNvPr>
            <p:cNvSpPr/>
            <p:nvPr/>
          </p:nvSpPr>
          <p:spPr>
            <a:xfrm>
              <a:off x="1171931" y="1515310"/>
              <a:ext cx="1820640" cy="1129594"/>
            </a:xfrm>
            <a:custGeom>
              <a:avLst/>
              <a:gdLst>
                <a:gd name="connsiteX0" fmla="*/ 1743661 w 1820639"/>
                <a:gd name="connsiteY0" fmla="*/ 136419 h 1129594"/>
                <a:gd name="connsiteX1" fmla="*/ 1784858 w 1820639"/>
                <a:gd name="connsiteY1" fmla="*/ 334431 h 1129594"/>
                <a:gd name="connsiteX2" fmla="*/ 1799476 w 1820639"/>
                <a:gd name="connsiteY2" fmla="*/ 364332 h 1129594"/>
                <a:gd name="connsiteX3" fmla="*/ 1824062 w 1820639"/>
                <a:gd name="connsiteY3" fmla="*/ 416824 h 1129594"/>
                <a:gd name="connsiteX4" fmla="*/ 1824062 w 1820639"/>
                <a:gd name="connsiteY4" fmla="*/ 909195 h 1129594"/>
                <a:gd name="connsiteX5" fmla="*/ 1817417 w 1820639"/>
                <a:gd name="connsiteY5" fmla="*/ 933780 h 1129594"/>
                <a:gd name="connsiteX6" fmla="*/ 1640669 w 1820639"/>
                <a:gd name="connsiteY6" fmla="*/ 1043417 h 1129594"/>
                <a:gd name="connsiteX7" fmla="*/ 1287837 w 1820639"/>
                <a:gd name="connsiteY7" fmla="*/ 1129798 h 1129594"/>
                <a:gd name="connsiteX8" fmla="*/ 993478 w 1820639"/>
                <a:gd name="connsiteY8" fmla="*/ 1099232 h 1129594"/>
                <a:gd name="connsiteX9" fmla="*/ 966235 w 1820639"/>
                <a:gd name="connsiteY9" fmla="*/ 1092588 h 1129594"/>
                <a:gd name="connsiteX10" fmla="*/ 927031 w 1820639"/>
                <a:gd name="connsiteY10" fmla="*/ 1024812 h 1129594"/>
                <a:gd name="connsiteX11" fmla="*/ 829354 w 1820639"/>
                <a:gd name="connsiteY11" fmla="*/ 993582 h 1129594"/>
                <a:gd name="connsiteX12" fmla="*/ 269873 w 1820639"/>
                <a:gd name="connsiteY12" fmla="*/ 1014180 h 1129594"/>
                <a:gd name="connsiteX13" fmla="*/ 117046 w 1820639"/>
                <a:gd name="connsiteY13" fmla="*/ 1044746 h 1129594"/>
                <a:gd name="connsiteX14" fmla="*/ 56579 w 1820639"/>
                <a:gd name="connsiteY14" fmla="*/ 1083949 h 1129594"/>
                <a:gd name="connsiteX15" fmla="*/ 47277 w 1820639"/>
                <a:gd name="connsiteY15" fmla="*/ 1064680 h 1129594"/>
                <a:gd name="connsiteX16" fmla="*/ 99 w 1820639"/>
                <a:gd name="connsiteY16" fmla="*/ 605533 h 1129594"/>
                <a:gd name="connsiteX17" fmla="*/ 27342 w 1820639"/>
                <a:gd name="connsiteY17" fmla="*/ 327786 h 1129594"/>
                <a:gd name="connsiteX18" fmla="*/ 106414 w 1820639"/>
                <a:gd name="connsiteY18" fmla="*/ 241405 h 1129594"/>
                <a:gd name="connsiteX19" fmla="*/ 374194 w 1820639"/>
                <a:gd name="connsiteY19" fmla="*/ 76617 h 1129594"/>
                <a:gd name="connsiteX20" fmla="*/ 492469 w 1820639"/>
                <a:gd name="connsiteY20" fmla="*/ 35420 h 1129594"/>
                <a:gd name="connsiteX21" fmla="*/ 568883 w 1820639"/>
                <a:gd name="connsiteY21" fmla="*/ 24124 h 1129594"/>
                <a:gd name="connsiteX22" fmla="*/ 606093 w 1820639"/>
                <a:gd name="connsiteY22" fmla="*/ 21466 h 1129594"/>
                <a:gd name="connsiteX23" fmla="*/ 834670 w 1820639"/>
                <a:gd name="connsiteY23" fmla="*/ 868 h 1129594"/>
                <a:gd name="connsiteX24" fmla="*/ 1256607 w 1820639"/>
                <a:gd name="connsiteY24" fmla="*/ 13493 h 1129594"/>
                <a:gd name="connsiteX25" fmla="*/ 1653294 w 1820639"/>
                <a:gd name="connsiteY25" fmla="*/ 81269 h 1129594"/>
                <a:gd name="connsiteX26" fmla="*/ 1743661 w 1820639"/>
                <a:gd name="connsiteY26" fmla="*/ 136419 h 1129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20639" h="1129594">
                  <a:moveTo>
                    <a:pt x="1743661" y="136419"/>
                  </a:moveTo>
                  <a:cubicBezTo>
                    <a:pt x="1761602" y="201537"/>
                    <a:pt x="1784194" y="265990"/>
                    <a:pt x="1784858" y="334431"/>
                  </a:cubicBezTo>
                  <a:cubicBezTo>
                    <a:pt x="1784858" y="346391"/>
                    <a:pt x="1788181" y="358351"/>
                    <a:pt x="1799476" y="364332"/>
                  </a:cubicBezTo>
                  <a:cubicBezTo>
                    <a:pt x="1820739" y="376292"/>
                    <a:pt x="1824062" y="394897"/>
                    <a:pt x="1824062" y="416824"/>
                  </a:cubicBezTo>
                  <a:cubicBezTo>
                    <a:pt x="1824062" y="580948"/>
                    <a:pt x="1824062" y="745071"/>
                    <a:pt x="1824062" y="909195"/>
                  </a:cubicBezTo>
                  <a:cubicBezTo>
                    <a:pt x="1824062" y="917833"/>
                    <a:pt x="1825391" y="927135"/>
                    <a:pt x="1817417" y="933780"/>
                  </a:cubicBezTo>
                  <a:cubicBezTo>
                    <a:pt x="1758280" y="970326"/>
                    <a:pt x="1698477" y="1005542"/>
                    <a:pt x="1640669" y="1043417"/>
                  </a:cubicBezTo>
                  <a:cubicBezTo>
                    <a:pt x="1533025" y="1113186"/>
                    <a:pt x="1417408" y="1142423"/>
                    <a:pt x="1287837" y="1129798"/>
                  </a:cubicBezTo>
                  <a:cubicBezTo>
                    <a:pt x="1189496" y="1120495"/>
                    <a:pt x="1091154" y="1115844"/>
                    <a:pt x="993478" y="1099232"/>
                  </a:cubicBezTo>
                  <a:cubicBezTo>
                    <a:pt x="984840" y="1094581"/>
                    <a:pt x="976202" y="1091923"/>
                    <a:pt x="966235" y="1092588"/>
                  </a:cubicBezTo>
                  <a:cubicBezTo>
                    <a:pt x="967564" y="1062022"/>
                    <a:pt x="952281" y="1041424"/>
                    <a:pt x="927031" y="1024812"/>
                  </a:cubicBezTo>
                  <a:cubicBezTo>
                    <a:pt x="897130" y="1005542"/>
                    <a:pt x="864571" y="993582"/>
                    <a:pt x="829354" y="993582"/>
                  </a:cubicBezTo>
                  <a:cubicBezTo>
                    <a:pt x="642639" y="991589"/>
                    <a:pt x="455924" y="991589"/>
                    <a:pt x="269873" y="1014180"/>
                  </a:cubicBezTo>
                  <a:cubicBezTo>
                    <a:pt x="218045" y="1018832"/>
                    <a:pt x="166216" y="1027470"/>
                    <a:pt x="117046" y="1044746"/>
                  </a:cubicBezTo>
                  <a:cubicBezTo>
                    <a:pt x="94454" y="1052720"/>
                    <a:pt x="69204" y="1060029"/>
                    <a:pt x="56579" y="1083949"/>
                  </a:cubicBezTo>
                  <a:cubicBezTo>
                    <a:pt x="43290" y="1082621"/>
                    <a:pt x="47941" y="1070660"/>
                    <a:pt x="47277" y="1064680"/>
                  </a:cubicBezTo>
                  <a:cubicBezTo>
                    <a:pt x="26678" y="911852"/>
                    <a:pt x="1428" y="759690"/>
                    <a:pt x="99" y="605533"/>
                  </a:cubicBezTo>
                  <a:cubicBezTo>
                    <a:pt x="-565" y="512508"/>
                    <a:pt x="1428" y="418818"/>
                    <a:pt x="27342" y="327786"/>
                  </a:cubicBezTo>
                  <a:cubicBezTo>
                    <a:pt x="53257" y="299214"/>
                    <a:pt x="76513" y="267984"/>
                    <a:pt x="106414" y="241405"/>
                  </a:cubicBezTo>
                  <a:cubicBezTo>
                    <a:pt x="186150" y="170972"/>
                    <a:pt x="280505" y="123794"/>
                    <a:pt x="374194" y="76617"/>
                  </a:cubicBezTo>
                  <a:cubicBezTo>
                    <a:pt x="412069" y="58012"/>
                    <a:pt x="451273" y="43394"/>
                    <a:pt x="492469" y="35420"/>
                  </a:cubicBezTo>
                  <a:cubicBezTo>
                    <a:pt x="517719" y="30769"/>
                    <a:pt x="544298" y="31433"/>
                    <a:pt x="568883" y="24124"/>
                  </a:cubicBezTo>
                  <a:cubicBezTo>
                    <a:pt x="581508" y="23460"/>
                    <a:pt x="594133" y="23460"/>
                    <a:pt x="606093" y="21466"/>
                  </a:cubicBezTo>
                  <a:cubicBezTo>
                    <a:pt x="681843" y="12164"/>
                    <a:pt x="758256" y="2861"/>
                    <a:pt x="834670" y="868"/>
                  </a:cubicBezTo>
                  <a:cubicBezTo>
                    <a:pt x="975537" y="-2454"/>
                    <a:pt x="1116404" y="4190"/>
                    <a:pt x="1256607" y="13493"/>
                  </a:cubicBezTo>
                  <a:cubicBezTo>
                    <a:pt x="1390829" y="22131"/>
                    <a:pt x="1523723" y="42729"/>
                    <a:pt x="1653294" y="81269"/>
                  </a:cubicBezTo>
                  <a:cubicBezTo>
                    <a:pt x="1688510" y="92564"/>
                    <a:pt x="1722398" y="105189"/>
                    <a:pt x="1743661" y="136419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D9CBB4DD-960A-4B17-8DF6-59E5CEFB89C4}"/>
                </a:ext>
              </a:extLst>
            </p:cNvPr>
            <p:cNvSpPr/>
            <p:nvPr/>
          </p:nvSpPr>
          <p:spPr>
            <a:xfrm>
              <a:off x="1227846" y="2436469"/>
              <a:ext cx="1756718" cy="3700016"/>
            </a:xfrm>
            <a:custGeom>
              <a:avLst/>
              <a:gdLst>
                <a:gd name="connsiteX0" fmla="*/ 1116505 w 1756718"/>
                <a:gd name="connsiteY0" fmla="*/ 3154867 h 3700016"/>
                <a:gd name="connsiteX1" fmla="*/ 1106743 w 1756718"/>
                <a:gd name="connsiteY1" fmla="*/ 3186247 h 3700016"/>
                <a:gd name="connsiteX2" fmla="*/ 1015393 w 1756718"/>
                <a:gd name="connsiteY2" fmla="*/ 3560011 h 3700016"/>
                <a:gd name="connsiteX3" fmla="*/ 938688 w 1756718"/>
                <a:gd name="connsiteY3" fmla="*/ 3668095 h 3700016"/>
                <a:gd name="connsiteX4" fmla="*/ 902166 w 1756718"/>
                <a:gd name="connsiteY4" fmla="*/ 3684657 h 3700016"/>
                <a:gd name="connsiteX5" fmla="*/ 874742 w 1756718"/>
                <a:gd name="connsiteY5" fmla="*/ 3694321 h 3700016"/>
                <a:gd name="connsiteX6" fmla="*/ 873819 w 1756718"/>
                <a:gd name="connsiteY6" fmla="*/ 3698404 h 3700016"/>
                <a:gd name="connsiteX7" fmla="*/ 820786 w 1756718"/>
                <a:gd name="connsiteY7" fmla="*/ 3685676 h 3700016"/>
                <a:gd name="connsiteX8" fmla="*/ 672292 w 1756718"/>
                <a:gd name="connsiteY8" fmla="*/ 3523040 h 3700016"/>
                <a:gd name="connsiteX9" fmla="*/ 671333 w 1756718"/>
                <a:gd name="connsiteY9" fmla="*/ 3517845 h 3700016"/>
                <a:gd name="connsiteX10" fmla="*/ 690249 w 1756718"/>
                <a:gd name="connsiteY10" fmla="*/ 3464077 h 3700016"/>
                <a:gd name="connsiteX11" fmla="*/ 723558 w 1756718"/>
                <a:gd name="connsiteY11" fmla="*/ 3379243 h 3700016"/>
                <a:gd name="connsiteX12" fmla="*/ 741360 w 1756718"/>
                <a:gd name="connsiteY12" fmla="*/ 3318799 h 3700016"/>
                <a:gd name="connsiteX13" fmla="*/ 742915 w 1756718"/>
                <a:gd name="connsiteY13" fmla="*/ 3317889 h 3700016"/>
                <a:gd name="connsiteX14" fmla="*/ 745831 w 1756718"/>
                <a:gd name="connsiteY14" fmla="*/ 3307371 h 3700016"/>
                <a:gd name="connsiteX15" fmla="*/ 745487 w 1756718"/>
                <a:gd name="connsiteY15" fmla="*/ 3307071 h 3700016"/>
                <a:gd name="connsiteX16" fmla="*/ 787369 w 1756718"/>
                <a:gd name="connsiteY16" fmla="*/ 3188025 h 3700016"/>
                <a:gd name="connsiteX17" fmla="*/ 789054 w 1756718"/>
                <a:gd name="connsiteY17" fmla="*/ 3189990 h 3700016"/>
                <a:gd name="connsiteX18" fmla="*/ 895032 w 1756718"/>
                <a:gd name="connsiteY18" fmla="*/ 3251509 h 3700016"/>
                <a:gd name="connsiteX19" fmla="*/ 959379 w 1756718"/>
                <a:gd name="connsiteY19" fmla="*/ 3251509 h 3700016"/>
                <a:gd name="connsiteX20" fmla="*/ 958973 w 1756718"/>
                <a:gd name="connsiteY20" fmla="*/ 3254585 h 3700016"/>
                <a:gd name="connsiteX21" fmla="*/ 998146 w 1756718"/>
                <a:gd name="connsiteY21" fmla="*/ 3244201 h 3700016"/>
                <a:gd name="connsiteX22" fmla="*/ 1116505 w 1756718"/>
                <a:gd name="connsiteY22" fmla="*/ 3154867 h 3700016"/>
                <a:gd name="connsiteX23" fmla="*/ 654008 w 1756718"/>
                <a:gd name="connsiteY23" fmla="*/ 1839896 h 3700016"/>
                <a:gd name="connsiteX24" fmla="*/ 648848 w 1756718"/>
                <a:gd name="connsiteY24" fmla="*/ 1852701 h 3700016"/>
                <a:gd name="connsiteX25" fmla="*/ 649184 w 1756718"/>
                <a:gd name="connsiteY25" fmla="*/ 1850010 h 3700016"/>
                <a:gd name="connsiteX26" fmla="*/ 1015963 w 1756718"/>
                <a:gd name="connsiteY26" fmla="*/ 442659 h 3700016"/>
                <a:gd name="connsiteX27" fmla="*/ 1015971 w 1756718"/>
                <a:gd name="connsiteY27" fmla="*/ 442667 h 3700016"/>
                <a:gd name="connsiteX28" fmla="*/ 1155402 w 1756718"/>
                <a:gd name="connsiteY28" fmla="*/ 528272 h 3700016"/>
                <a:gd name="connsiteX29" fmla="*/ 1155375 w 1756718"/>
                <a:gd name="connsiteY29" fmla="*/ 528251 h 3700016"/>
                <a:gd name="connsiteX30" fmla="*/ 909674 w 1756718"/>
                <a:gd name="connsiteY30" fmla="*/ 185547 h 3700016"/>
                <a:gd name="connsiteX31" fmla="*/ 909655 w 1756718"/>
                <a:gd name="connsiteY31" fmla="*/ 186184 h 3700016"/>
                <a:gd name="connsiteX32" fmla="*/ 905004 w 1756718"/>
                <a:gd name="connsiteY32" fmla="*/ 200137 h 3700016"/>
                <a:gd name="connsiteX33" fmla="*/ 901017 w 1756718"/>
                <a:gd name="connsiteY33" fmla="*/ 323064 h 3700016"/>
                <a:gd name="connsiteX34" fmla="*/ 898027 w 1756718"/>
                <a:gd name="connsiteY34" fmla="*/ 564266 h 3700016"/>
                <a:gd name="connsiteX35" fmla="*/ 900990 w 1756718"/>
                <a:gd name="connsiteY35" fmla="*/ 803312 h 3700016"/>
                <a:gd name="connsiteX36" fmla="*/ 902346 w 1756718"/>
                <a:gd name="connsiteY36" fmla="*/ 800150 h 3700016"/>
                <a:gd name="connsiteX37" fmla="*/ 915635 w 1756718"/>
                <a:gd name="connsiteY37" fmla="*/ 204788 h 3700016"/>
                <a:gd name="connsiteX38" fmla="*/ 915635 w 1756718"/>
                <a:gd name="connsiteY38" fmla="*/ 194405 h 3700016"/>
                <a:gd name="connsiteX39" fmla="*/ 1756718 w 1756718"/>
                <a:gd name="connsiteY39" fmla="*/ 0 h 3700016"/>
                <a:gd name="connsiteX40" fmla="*/ 1713528 w 1756718"/>
                <a:gd name="connsiteY40" fmla="*/ 233893 h 3700016"/>
                <a:gd name="connsiteX41" fmla="*/ 1590601 w 1756718"/>
                <a:gd name="connsiteY41" fmla="*/ 772775 h 3700016"/>
                <a:gd name="connsiteX42" fmla="*/ 1465682 w 1756718"/>
                <a:gd name="connsiteY42" fmla="*/ 1190062 h 3700016"/>
                <a:gd name="connsiteX43" fmla="*/ 1417176 w 1756718"/>
                <a:gd name="connsiteY43" fmla="*/ 1482427 h 3700016"/>
                <a:gd name="connsiteX44" fmla="*/ 1381959 w 1756718"/>
                <a:gd name="connsiteY44" fmla="*/ 1908351 h 3700016"/>
                <a:gd name="connsiteX45" fmla="*/ 1397241 w 1756718"/>
                <a:gd name="connsiteY45" fmla="*/ 2108355 h 3700016"/>
                <a:gd name="connsiteX46" fmla="*/ 1366676 w 1756718"/>
                <a:gd name="connsiteY46" fmla="*/ 2463181 h 3700016"/>
                <a:gd name="connsiteX47" fmla="*/ 1237105 w 1756718"/>
                <a:gd name="connsiteY47" fmla="*/ 2903722 h 3700016"/>
                <a:gd name="connsiteX48" fmla="*/ 1217171 w 1756718"/>
                <a:gd name="connsiteY48" fmla="*/ 2940933 h 3700016"/>
                <a:gd name="connsiteX49" fmla="*/ 1203882 w 1756718"/>
                <a:gd name="connsiteY49" fmla="*/ 2914354 h 3700016"/>
                <a:gd name="connsiteX50" fmla="*/ 1208533 w 1756718"/>
                <a:gd name="connsiteY50" fmla="*/ 2874486 h 3700016"/>
                <a:gd name="connsiteX51" fmla="*/ 1229131 w 1756718"/>
                <a:gd name="connsiteY51" fmla="*/ 2846578 h 3700016"/>
                <a:gd name="connsiteX52" fmla="*/ 1229131 w 1756718"/>
                <a:gd name="connsiteY52" fmla="*/ 2758869 h 3700016"/>
                <a:gd name="connsiteX53" fmla="*/ 1221158 w 1756718"/>
                <a:gd name="connsiteY53" fmla="*/ 2737606 h 3700016"/>
                <a:gd name="connsiteX54" fmla="*/ 1217835 w 1756718"/>
                <a:gd name="connsiteY54" fmla="*/ 2702389 h 3700016"/>
                <a:gd name="connsiteX55" fmla="*/ 1225809 w 1756718"/>
                <a:gd name="connsiteY55" fmla="*/ 2667837 h 3700016"/>
                <a:gd name="connsiteX56" fmla="*/ 1205875 w 1756718"/>
                <a:gd name="connsiteY56" fmla="*/ 2604048 h 3700016"/>
                <a:gd name="connsiteX57" fmla="*/ 1191921 w 1756718"/>
                <a:gd name="connsiteY57" fmla="*/ 2587436 h 3700016"/>
                <a:gd name="connsiteX58" fmla="*/ 1166672 w 1756718"/>
                <a:gd name="connsiteY58" fmla="*/ 2548897 h 3700016"/>
                <a:gd name="connsiteX59" fmla="*/ 1130790 w 1756718"/>
                <a:gd name="connsiteY59" fmla="*/ 2457201 h 3700016"/>
                <a:gd name="connsiteX60" fmla="*/ 1049061 w 1756718"/>
                <a:gd name="connsiteY60" fmla="*/ 2393412 h 3700016"/>
                <a:gd name="connsiteX61" fmla="*/ 1047732 w 1756718"/>
                <a:gd name="connsiteY61" fmla="*/ 2376136 h 3700016"/>
                <a:gd name="connsiteX62" fmla="*/ 1056370 w 1756718"/>
                <a:gd name="connsiteY62" fmla="*/ 2337596 h 3700016"/>
                <a:gd name="connsiteX63" fmla="*/ 1049061 w 1756718"/>
                <a:gd name="connsiteY63" fmla="*/ 2222644 h 3700016"/>
                <a:gd name="connsiteX64" fmla="*/ 1096902 w 1756718"/>
                <a:gd name="connsiteY64" fmla="*/ 2095066 h 3700016"/>
                <a:gd name="connsiteX65" fmla="*/ 1088929 w 1756718"/>
                <a:gd name="connsiteY65" fmla="*/ 2062507 h 3700016"/>
                <a:gd name="connsiteX66" fmla="*/ 1080955 w 1756718"/>
                <a:gd name="connsiteY66" fmla="*/ 2050547 h 3700016"/>
                <a:gd name="connsiteX67" fmla="*/ 1103547 w 1756718"/>
                <a:gd name="connsiteY67" fmla="*/ 2047889 h 3700016"/>
                <a:gd name="connsiteX68" fmla="*/ 1143415 w 1756718"/>
                <a:gd name="connsiteY68" fmla="*/ 2019981 h 3700016"/>
                <a:gd name="connsiteX69" fmla="*/ 1166007 w 1756718"/>
                <a:gd name="connsiteY69" fmla="*/ 1899713 h 3700016"/>
                <a:gd name="connsiteX70" fmla="*/ 1142751 w 1756718"/>
                <a:gd name="connsiteY70" fmla="*/ 1875792 h 3700016"/>
                <a:gd name="connsiteX71" fmla="*/ 1122152 w 1756718"/>
                <a:gd name="connsiteY71" fmla="*/ 1857187 h 3700016"/>
                <a:gd name="connsiteX72" fmla="*/ 1143415 w 1756718"/>
                <a:gd name="connsiteY72" fmla="*/ 1839246 h 3700016"/>
                <a:gd name="connsiteX73" fmla="*/ 1163349 w 1756718"/>
                <a:gd name="connsiteY73" fmla="*/ 1815325 h 3700016"/>
                <a:gd name="connsiteX74" fmla="*/ 1144079 w 1756718"/>
                <a:gd name="connsiteY74" fmla="*/ 1702366 h 3700016"/>
                <a:gd name="connsiteX75" fmla="*/ 1094909 w 1756718"/>
                <a:gd name="connsiteY75" fmla="*/ 1630604 h 3700016"/>
                <a:gd name="connsiteX76" fmla="*/ 1072317 w 1756718"/>
                <a:gd name="connsiteY76" fmla="*/ 1628610 h 3700016"/>
                <a:gd name="connsiteX77" fmla="*/ 1050390 w 1756718"/>
                <a:gd name="connsiteY77" fmla="*/ 1637248 h 3700016"/>
                <a:gd name="connsiteX78" fmla="*/ 1041752 w 1756718"/>
                <a:gd name="connsiteY78" fmla="*/ 1610005 h 3700016"/>
                <a:gd name="connsiteX79" fmla="*/ 1013180 w 1756718"/>
                <a:gd name="connsiteY79" fmla="*/ 1576781 h 3700016"/>
                <a:gd name="connsiteX80" fmla="*/ 995638 w 1756718"/>
                <a:gd name="connsiteY80" fmla="*/ 1575136 h 3700016"/>
                <a:gd name="connsiteX81" fmla="*/ 995371 w 1756718"/>
                <a:gd name="connsiteY81" fmla="*/ 1576912 h 3700016"/>
                <a:gd name="connsiteX82" fmla="*/ 916240 w 1756718"/>
                <a:gd name="connsiteY82" fmla="*/ 1576253 h 3700016"/>
                <a:gd name="connsiteX83" fmla="*/ 916300 w 1756718"/>
                <a:gd name="connsiteY83" fmla="*/ 1576914 h 3700016"/>
                <a:gd name="connsiteX84" fmla="*/ 847195 w 1756718"/>
                <a:gd name="connsiteY84" fmla="*/ 1582230 h 3700016"/>
                <a:gd name="connsiteX85" fmla="*/ 744037 w 1756718"/>
                <a:gd name="connsiteY85" fmla="*/ 1627829 h 3700016"/>
                <a:gd name="connsiteX86" fmla="*/ 739870 w 1756718"/>
                <a:gd name="connsiteY86" fmla="*/ 1634569 h 3700016"/>
                <a:gd name="connsiteX87" fmla="*/ 737182 w 1756718"/>
                <a:gd name="connsiteY87" fmla="*/ 1633486 h 3700016"/>
                <a:gd name="connsiteX88" fmla="*/ 730894 w 1756718"/>
                <a:gd name="connsiteY88" fmla="*/ 1649089 h 3700016"/>
                <a:gd name="connsiteX89" fmla="*/ 715444 w 1756718"/>
                <a:gd name="connsiteY89" fmla="*/ 1674082 h 3700016"/>
                <a:gd name="connsiteX90" fmla="*/ 697690 w 1756718"/>
                <a:gd name="connsiteY90" fmla="*/ 1729742 h 3700016"/>
                <a:gd name="connsiteX91" fmla="*/ 697250 w 1756718"/>
                <a:gd name="connsiteY91" fmla="*/ 1732583 h 3700016"/>
                <a:gd name="connsiteX92" fmla="*/ 662658 w 1756718"/>
                <a:gd name="connsiteY92" fmla="*/ 1818429 h 3700016"/>
                <a:gd name="connsiteX93" fmla="*/ 660729 w 1756718"/>
                <a:gd name="connsiteY93" fmla="*/ 1795856 h 3700016"/>
                <a:gd name="connsiteX94" fmla="*/ 660599 w 1756718"/>
                <a:gd name="connsiteY94" fmla="*/ 1795617 h 3700016"/>
                <a:gd name="connsiteX95" fmla="*/ 662610 w 1756718"/>
                <a:gd name="connsiteY95" fmla="*/ 1820586 h 3700016"/>
                <a:gd name="connsiteX96" fmla="*/ 648521 w 1756718"/>
                <a:gd name="connsiteY96" fmla="*/ 1849345 h 3700016"/>
                <a:gd name="connsiteX97" fmla="*/ 647192 w 1756718"/>
                <a:gd name="connsiteY97" fmla="*/ 1859977 h 3700016"/>
                <a:gd name="connsiteX98" fmla="*/ 659817 w 1756718"/>
                <a:gd name="connsiteY98" fmla="*/ 2034067 h 3700016"/>
                <a:gd name="connsiteX99" fmla="*/ 669119 w 1756718"/>
                <a:gd name="connsiteY99" fmla="*/ 2230085 h 3700016"/>
                <a:gd name="connsiteX100" fmla="*/ 647192 w 1756718"/>
                <a:gd name="connsiteY100" fmla="*/ 2380255 h 3700016"/>
                <a:gd name="connsiteX101" fmla="*/ 611311 w 1756718"/>
                <a:gd name="connsiteY101" fmla="*/ 2509826 h 3700016"/>
                <a:gd name="connsiteX102" fmla="*/ 605331 w 1756718"/>
                <a:gd name="connsiteY102" fmla="*/ 2574279 h 3700016"/>
                <a:gd name="connsiteX103" fmla="*/ 588054 w 1756718"/>
                <a:gd name="connsiteY103" fmla="*/ 2578266 h 3700016"/>
                <a:gd name="connsiteX104" fmla="*/ 589383 w 1756718"/>
                <a:gd name="connsiteY104" fmla="*/ 2461319 h 3700016"/>
                <a:gd name="connsiteX105" fmla="*/ 584068 w 1756718"/>
                <a:gd name="connsiteY105" fmla="*/ 2400189 h 3700016"/>
                <a:gd name="connsiteX106" fmla="*/ 582074 w 1756718"/>
                <a:gd name="connsiteY106" fmla="*/ 2220118 h 3700016"/>
                <a:gd name="connsiteX107" fmla="*/ 567456 w 1756718"/>
                <a:gd name="connsiteY107" fmla="*/ 2180250 h 3700016"/>
                <a:gd name="connsiteX108" fmla="*/ 416622 w 1756718"/>
                <a:gd name="connsiteY108" fmla="*/ 2052672 h 3700016"/>
                <a:gd name="connsiteX109" fmla="*/ 308978 w 1756718"/>
                <a:gd name="connsiteY109" fmla="*/ 1857319 h 3700016"/>
                <a:gd name="connsiteX110" fmla="*/ 291038 w 1756718"/>
                <a:gd name="connsiteY110" fmla="*/ 1649341 h 3700016"/>
                <a:gd name="connsiteX111" fmla="*/ 270438 w 1756718"/>
                <a:gd name="connsiteY111" fmla="*/ 1392856 h 3700016"/>
                <a:gd name="connsiteX112" fmla="*/ 52493 w 1756718"/>
                <a:gd name="connsiteY112" fmla="*/ 386188 h 3700016"/>
                <a:gd name="connsiteX113" fmla="*/ 0 w 1756718"/>
                <a:gd name="connsiteY113" fmla="*/ 154953 h 3700016"/>
                <a:gd name="connsiteX114" fmla="*/ 60467 w 1756718"/>
                <a:gd name="connsiteY114" fmla="*/ 115750 h 3700016"/>
                <a:gd name="connsiteX115" fmla="*/ 213294 w 1756718"/>
                <a:gd name="connsiteY115" fmla="*/ 85184 h 3700016"/>
                <a:gd name="connsiteX116" fmla="*/ 215287 w 1756718"/>
                <a:gd name="connsiteY116" fmla="*/ 119736 h 3700016"/>
                <a:gd name="connsiteX117" fmla="*/ 339544 w 1756718"/>
                <a:gd name="connsiteY117" fmla="*/ 604797 h 3700016"/>
                <a:gd name="connsiteX118" fmla="*/ 395359 w 1756718"/>
                <a:gd name="connsiteY118" fmla="*/ 807460 h 3700016"/>
                <a:gd name="connsiteX119" fmla="*/ 464463 w 1756718"/>
                <a:gd name="connsiteY119" fmla="*/ 1189530 h 3700016"/>
                <a:gd name="connsiteX120" fmla="*/ 514963 w 1756718"/>
                <a:gd name="connsiteY120" fmla="*/ 1535717 h 3700016"/>
                <a:gd name="connsiteX121" fmla="*/ 547522 w 1756718"/>
                <a:gd name="connsiteY121" fmla="*/ 1644025 h 3700016"/>
                <a:gd name="connsiteX122" fmla="*/ 629251 w 1756718"/>
                <a:gd name="connsiteY122" fmla="*/ 1749011 h 3700016"/>
                <a:gd name="connsiteX123" fmla="*/ 635926 w 1756718"/>
                <a:gd name="connsiteY123" fmla="*/ 1757261 h 3700016"/>
                <a:gd name="connsiteX124" fmla="*/ 629914 w 1756718"/>
                <a:gd name="connsiteY124" fmla="*/ 1749676 h 3700016"/>
                <a:gd name="connsiteX125" fmla="*/ 548185 w 1756718"/>
                <a:gd name="connsiteY125" fmla="*/ 1644690 h 3700016"/>
                <a:gd name="connsiteX126" fmla="*/ 515626 w 1756718"/>
                <a:gd name="connsiteY126" fmla="*/ 1536382 h 3700016"/>
                <a:gd name="connsiteX127" fmla="*/ 465127 w 1756718"/>
                <a:gd name="connsiteY127" fmla="*/ 1190194 h 3700016"/>
                <a:gd name="connsiteX128" fmla="*/ 396022 w 1756718"/>
                <a:gd name="connsiteY128" fmla="*/ 808125 h 3700016"/>
                <a:gd name="connsiteX129" fmla="*/ 340207 w 1756718"/>
                <a:gd name="connsiteY129" fmla="*/ 605462 h 3700016"/>
                <a:gd name="connsiteX130" fmla="*/ 215951 w 1756718"/>
                <a:gd name="connsiteY130" fmla="*/ 120401 h 3700016"/>
                <a:gd name="connsiteX131" fmla="*/ 213958 w 1756718"/>
                <a:gd name="connsiteY131" fmla="*/ 85849 h 3700016"/>
                <a:gd name="connsiteX132" fmla="*/ 773439 w 1756718"/>
                <a:gd name="connsiteY132" fmla="*/ 65250 h 3700016"/>
                <a:gd name="connsiteX133" fmla="*/ 871116 w 1756718"/>
                <a:gd name="connsiteY133" fmla="*/ 96480 h 3700016"/>
                <a:gd name="connsiteX134" fmla="*/ 900436 w 1756718"/>
                <a:gd name="connsiteY134" fmla="*/ 124637 h 3700016"/>
                <a:gd name="connsiteX135" fmla="*/ 910301 w 1756718"/>
                <a:gd name="connsiteY135" fmla="*/ 164181 h 3700016"/>
                <a:gd name="connsiteX136" fmla="*/ 910319 w 1756718"/>
                <a:gd name="connsiteY136" fmla="*/ 163591 h 3700016"/>
                <a:gd name="connsiteX137" fmla="*/ 933057 w 1756718"/>
                <a:gd name="connsiteY137" fmla="*/ 169136 h 3700016"/>
                <a:gd name="connsiteX138" fmla="*/ 932779 w 1756718"/>
                <a:gd name="connsiteY138" fmla="*/ 165452 h 3700016"/>
                <a:gd name="connsiteX139" fmla="*/ 1227138 w 1756718"/>
                <a:gd name="connsiteY139" fmla="*/ 196018 h 3700016"/>
                <a:gd name="connsiteX140" fmla="*/ 1579970 w 1756718"/>
                <a:gd name="connsiteY140" fmla="*/ 109637 h 3700016"/>
                <a:gd name="connsiteX141" fmla="*/ 1756718 w 1756718"/>
                <a:gd name="connsiteY141" fmla="*/ 0 h 370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756718" h="3700016">
                  <a:moveTo>
                    <a:pt x="1116505" y="3154867"/>
                  </a:moveTo>
                  <a:cubicBezTo>
                    <a:pt x="1118597" y="3166722"/>
                    <a:pt x="1111624" y="3176485"/>
                    <a:pt x="1106743" y="3186247"/>
                  </a:cubicBezTo>
                  <a:cubicBezTo>
                    <a:pt x="1051655" y="3304791"/>
                    <a:pt x="1027248" y="3431006"/>
                    <a:pt x="1015393" y="3560011"/>
                  </a:cubicBezTo>
                  <a:cubicBezTo>
                    <a:pt x="1010512" y="3612310"/>
                    <a:pt x="991685" y="3650662"/>
                    <a:pt x="938688" y="3668095"/>
                  </a:cubicBezTo>
                  <a:cubicBezTo>
                    <a:pt x="926136" y="3672628"/>
                    <a:pt x="914282" y="3678904"/>
                    <a:pt x="902166" y="3684657"/>
                  </a:cubicBezTo>
                  <a:lnTo>
                    <a:pt x="874742" y="3694321"/>
                  </a:lnTo>
                  <a:lnTo>
                    <a:pt x="873819" y="3698404"/>
                  </a:lnTo>
                  <a:cubicBezTo>
                    <a:pt x="854020" y="3703354"/>
                    <a:pt x="837756" y="3696283"/>
                    <a:pt x="820786" y="3685676"/>
                  </a:cubicBezTo>
                  <a:cubicBezTo>
                    <a:pt x="755731" y="3645371"/>
                    <a:pt x="716133" y="3582437"/>
                    <a:pt x="672292" y="3523040"/>
                  </a:cubicBezTo>
                  <a:lnTo>
                    <a:pt x="671333" y="3517845"/>
                  </a:lnTo>
                  <a:lnTo>
                    <a:pt x="690249" y="3464077"/>
                  </a:lnTo>
                  <a:lnTo>
                    <a:pt x="723558" y="3379243"/>
                  </a:lnTo>
                  <a:lnTo>
                    <a:pt x="741360" y="3318799"/>
                  </a:lnTo>
                  <a:lnTo>
                    <a:pt x="742915" y="3317889"/>
                  </a:lnTo>
                  <a:cubicBezTo>
                    <a:pt x="745478" y="3315149"/>
                    <a:pt x="746892" y="3311614"/>
                    <a:pt x="745831" y="3307371"/>
                  </a:cubicBezTo>
                  <a:lnTo>
                    <a:pt x="745487" y="3307071"/>
                  </a:lnTo>
                  <a:lnTo>
                    <a:pt x="787369" y="3188025"/>
                  </a:lnTo>
                  <a:lnTo>
                    <a:pt x="789054" y="3189990"/>
                  </a:lnTo>
                  <a:cubicBezTo>
                    <a:pt x="818487" y="3217745"/>
                    <a:pt x="852252" y="3240196"/>
                    <a:pt x="895032" y="3251509"/>
                  </a:cubicBezTo>
                  <a:cubicBezTo>
                    <a:pt x="916246" y="3257165"/>
                    <a:pt x="938166" y="3254338"/>
                    <a:pt x="959379" y="3251509"/>
                  </a:cubicBezTo>
                  <a:lnTo>
                    <a:pt x="958973" y="3254585"/>
                  </a:lnTo>
                  <a:lnTo>
                    <a:pt x="998146" y="3244201"/>
                  </a:lnTo>
                  <a:cubicBezTo>
                    <a:pt x="1044463" y="3225602"/>
                    <a:pt x="1081465" y="3191999"/>
                    <a:pt x="1116505" y="3154867"/>
                  </a:cubicBezTo>
                  <a:close/>
                  <a:moveTo>
                    <a:pt x="654008" y="1839896"/>
                  </a:moveTo>
                  <a:lnTo>
                    <a:pt x="648848" y="1852701"/>
                  </a:lnTo>
                  <a:lnTo>
                    <a:pt x="649184" y="1850010"/>
                  </a:lnTo>
                  <a:close/>
                  <a:moveTo>
                    <a:pt x="1015963" y="442659"/>
                  </a:moveTo>
                  <a:lnTo>
                    <a:pt x="1015971" y="442667"/>
                  </a:lnTo>
                  <a:lnTo>
                    <a:pt x="1155402" y="528272"/>
                  </a:lnTo>
                  <a:lnTo>
                    <a:pt x="1155375" y="528251"/>
                  </a:lnTo>
                  <a:close/>
                  <a:moveTo>
                    <a:pt x="909674" y="185547"/>
                  </a:moveTo>
                  <a:lnTo>
                    <a:pt x="909655" y="186184"/>
                  </a:lnTo>
                  <a:cubicBezTo>
                    <a:pt x="903675" y="189506"/>
                    <a:pt x="905004" y="195486"/>
                    <a:pt x="905004" y="200137"/>
                  </a:cubicBezTo>
                  <a:cubicBezTo>
                    <a:pt x="903675" y="240670"/>
                    <a:pt x="902346" y="281867"/>
                    <a:pt x="901017" y="323064"/>
                  </a:cubicBezTo>
                  <a:cubicBezTo>
                    <a:pt x="898359" y="403465"/>
                    <a:pt x="897695" y="483865"/>
                    <a:pt x="898027" y="564266"/>
                  </a:cubicBezTo>
                  <a:lnTo>
                    <a:pt x="900990" y="803312"/>
                  </a:lnTo>
                  <a:lnTo>
                    <a:pt x="902346" y="800150"/>
                  </a:lnTo>
                  <a:cubicBezTo>
                    <a:pt x="906997" y="601475"/>
                    <a:pt x="917629" y="403463"/>
                    <a:pt x="915635" y="204788"/>
                  </a:cubicBezTo>
                  <a:cubicBezTo>
                    <a:pt x="915635" y="201466"/>
                    <a:pt x="916134" y="197811"/>
                    <a:pt x="915635" y="194405"/>
                  </a:cubicBezTo>
                  <a:close/>
                  <a:moveTo>
                    <a:pt x="1756718" y="0"/>
                  </a:moveTo>
                  <a:cubicBezTo>
                    <a:pt x="1746087" y="78407"/>
                    <a:pt x="1728811" y="156150"/>
                    <a:pt x="1713528" y="233893"/>
                  </a:cubicBezTo>
                  <a:cubicBezTo>
                    <a:pt x="1676982" y="414628"/>
                    <a:pt x="1646417" y="596692"/>
                    <a:pt x="1590601" y="772775"/>
                  </a:cubicBezTo>
                  <a:cubicBezTo>
                    <a:pt x="1546747" y="910985"/>
                    <a:pt x="1506879" y="1050524"/>
                    <a:pt x="1465682" y="1190062"/>
                  </a:cubicBezTo>
                  <a:cubicBezTo>
                    <a:pt x="1437110" y="1285081"/>
                    <a:pt x="1428472" y="1384086"/>
                    <a:pt x="1417176" y="1482427"/>
                  </a:cubicBezTo>
                  <a:cubicBezTo>
                    <a:pt x="1400564" y="1623959"/>
                    <a:pt x="1382623" y="1765490"/>
                    <a:pt x="1381959" y="1908351"/>
                  </a:cubicBezTo>
                  <a:cubicBezTo>
                    <a:pt x="1381294" y="1975462"/>
                    <a:pt x="1390597" y="2041908"/>
                    <a:pt x="1397241" y="2108355"/>
                  </a:cubicBezTo>
                  <a:cubicBezTo>
                    <a:pt x="1409866" y="2228624"/>
                    <a:pt x="1395913" y="2346235"/>
                    <a:pt x="1366676" y="2463181"/>
                  </a:cubicBezTo>
                  <a:cubicBezTo>
                    <a:pt x="1329466" y="2612022"/>
                    <a:pt x="1293585" y="2760862"/>
                    <a:pt x="1237105" y="2903722"/>
                  </a:cubicBezTo>
                  <a:cubicBezTo>
                    <a:pt x="1231789" y="2917012"/>
                    <a:pt x="1227138" y="2930301"/>
                    <a:pt x="1217171" y="2940933"/>
                  </a:cubicBezTo>
                  <a:cubicBezTo>
                    <a:pt x="1218500" y="2928972"/>
                    <a:pt x="1213184" y="2921663"/>
                    <a:pt x="1203882" y="2914354"/>
                  </a:cubicBezTo>
                  <a:cubicBezTo>
                    <a:pt x="1183283" y="2898407"/>
                    <a:pt x="1185277" y="2885782"/>
                    <a:pt x="1208533" y="2874486"/>
                  </a:cubicBezTo>
                  <a:cubicBezTo>
                    <a:pt x="1220493" y="2868506"/>
                    <a:pt x="1229796" y="2861861"/>
                    <a:pt x="1229131" y="2846578"/>
                  </a:cubicBezTo>
                  <a:cubicBezTo>
                    <a:pt x="1227802" y="2817342"/>
                    <a:pt x="1233118" y="2788105"/>
                    <a:pt x="1229131" y="2758869"/>
                  </a:cubicBezTo>
                  <a:cubicBezTo>
                    <a:pt x="1227802" y="2750895"/>
                    <a:pt x="1228467" y="2743586"/>
                    <a:pt x="1221158" y="2737606"/>
                  </a:cubicBezTo>
                  <a:cubicBezTo>
                    <a:pt x="1207868" y="2727639"/>
                    <a:pt x="1210526" y="2715014"/>
                    <a:pt x="1217835" y="2702389"/>
                  </a:cubicBezTo>
                  <a:cubicBezTo>
                    <a:pt x="1224480" y="2691758"/>
                    <a:pt x="1230460" y="2681791"/>
                    <a:pt x="1225809" y="2667837"/>
                  </a:cubicBezTo>
                  <a:cubicBezTo>
                    <a:pt x="1218500" y="2647238"/>
                    <a:pt x="1212520" y="2625311"/>
                    <a:pt x="1205875" y="2604048"/>
                  </a:cubicBezTo>
                  <a:cubicBezTo>
                    <a:pt x="1203217" y="2596739"/>
                    <a:pt x="1202553" y="2586772"/>
                    <a:pt x="1191921" y="2587436"/>
                  </a:cubicBezTo>
                  <a:cubicBezTo>
                    <a:pt x="1160027" y="2589430"/>
                    <a:pt x="1162020" y="2568831"/>
                    <a:pt x="1166672" y="2548897"/>
                  </a:cubicBezTo>
                  <a:cubicBezTo>
                    <a:pt x="1175310" y="2509694"/>
                    <a:pt x="1157369" y="2481786"/>
                    <a:pt x="1130790" y="2457201"/>
                  </a:cubicBezTo>
                  <a:cubicBezTo>
                    <a:pt x="1105540" y="2433280"/>
                    <a:pt x="1080955" y="2408694"/>
                    <a:pt x="1049061" y="2393412"/>
                  </a:cubicBezTo>
                  <a:cubicBezTo>
                    <a:pt x="1039758" y="2388760"/>
                    <a:pt x="1036436" y="2379458"/>
                    <a:pt x="1047732" y="2376136"/>
                  </a:cubicBezTo>
                  <a:cubicBezTo>
                    <a:pt x="1075639" y="2368162"/>
                    <a:pt x="1065008" y="2350886"/>
                    <a:pt x="1056370" y="2337596"/>
                  </a:cubicBezTo>
                  <a:cubicBezTo>
                    <a:pt x="1032449" y="2299722"/>
                    <a:pt x="1036436" y="2261847"/>
                    <a:pt x="1049061" y="2222644"/>
                  </a:cubicBezTo>
                  <a:cubicBezTo>
                    <a:pt x="1062350" y="2179453"/>
                    <a:pt x="1078962" y="2136928"/>
                    <a:pt x="1096902" y="2095066"/>
                  </a:cubicBezTo>
                  <a:cubicBezTo>
                    <a:pt x="1102883" y="2081777"/>
                    <a:pt x="1106205" y="2070481"/>
                    <a:pt x="1088929" y="2062507"/>
                  </a:cubicBezTo>
                  <a:cubicBezTo>
                    <a:pt x="1084942" y="2060514"/>
                    <a:pt x="1078962" y="2057856"/>
                    <a:pt x="1080955" y="2050547"/>
                  </a:cubicBezTo>
                  <a:cubicBezTo>
                    <a:pt x="1087600" y="2044567"/>
                    <a:pt x="1096238" y="2046560"/>
                    <a:pt x="1103547" y="2047889"/>
                  </a:cubicBezTo>
                  <a:cubicBezTo>
                    <a:pt x="1126803" y="2052540"/>
                    <a:pt x="1136770" y="2041908"/>
                    <a:pt x="1143415" y="2019981"/>
                  </a:cubicBezTo>
                  <a:cubicBezTo>
                    <a:pt x="1154711" y="1980778"/>
                    <a:pt x="1164013" y="1940910"/>
                    <a:pt x="1166007" y="1899713"/>
                  </a:cubicBezTo>
                  <a:cubicBezTo>
                    <a:pt x="1166672" y="1881772"/>
                    <a:pt x="1162020" y="1872469"/>
                    <a:pt x="1142751" y="1875792"/>
                  </a:cubicBezTo>
                  <a:cubicBezTo>
                    <a:pt x="1128797" y="1877785"/>
                    <a:pt x="1122152" y="1873134"/>
                    <a:pt x="1122152" y="1857187"/>
                  </a:cubicBezTo>
                  <a:cubicBezTo>
                    <a:pt x="1122152" y="1839911"/>
                    <a:pt x="1130790" y="1837253"/>
                    <a:pt x="1143415" y="1839246"/>
                  </a:cubicBezTo>
                  <a:cubicBezTo>
                    <a:pt x="1163349" y="1841904"/>
                    <a:pt x="1166007" y="1831273"/>
                    <a:pt x="1163349" y="1815325"/>
                  </a:cubicBezTo>
                  <a:cubicBezTo>
                    <a:pt x="1158033" y="1777451"/>
                    <a:pt x="1154046" y="1739576"/>
                    <a:pt x="1144079" y="1702366"/>
                  </a:cubicBezTo>
                  <a:cubicBezTo>
                    <a:pt x="1136106" y="1672465"/>
                    <a:pt x="1117501" y="1650538"/>
                    <a:pt x="1094909" y="1630604"/>
                  </a:cubicBezTo>
                  <a:cubicBezTo>
                    <a:pt x="1088264" y="1624623"/>
                    <a:pt x="1080955" y="1618643"/>
                    <a:pt x="1072317" y="1628610"/>
                  </a:cubicBezTo>
                  <a:cubicBezTo>
                    <a:pt x="1066337" y="1634590"/>
                    <a:pt x="1062350" y="1643228"/>
                    <a:pt x="1050390" y="1637248"/>
                  </a:cubicBezTo>
                  <a:cubicBezTo>
                    <a:pt x="1036436" y="1630604"/>
                    <a:pt x="1039758" y="1619972"/>
                    <a:pt x="1041752" y="1610005"/>
                  </a:cubicBezTo>
                  <a:cubicBezTo>
                    <a:pt x="1045738" y="1586748"/>
                    <a:pt x="1035771" y="1576781"/>
                    <a:pt x="1013180" y="1576781"/>
                  </a:cubicBezTo>
                  <a:lnTo>
                    <a:pt x="995638" y="1575136"/>
                  </a:lnTo>
                  <a:lnTo>
                    <a:pt x="995371" y="1576912"/>
                  </a:lnTo>
                  <a:lnTo>
                    <a:pt x="916240" y="1576253"/>
                  </a:lnTo>
                  <a:lnTo>
                    <a:pt x="916300" y="1576914"/>
                  </a:lnTo>
                  <a:cubicBezTo>
                    <a:pt x="893043" y="1578908"/>
                    <a:pt x="870452" y="1581566"/>
                    <a:pt x="847195" y="1582230"/>
                  </a:cubicBezTo>
                  <a:cubicBezTo>
                    <a:pt x="800350" y="1583891"/>
                    <a:pt x="767459" y="1601167"/>
                    <a:pt x="744037" y="1627829"/>
                  </a:cubicBezTo>
                  <a:lnTo>
                    <a:pt x="739870" y="1634569"/>
                  </a:lnTo>
                  <a:lnTo>
                    <a:pt x="737182" y="1633486"/>
                  </a:lnTo>
                  <a:lnTo>
                    <a:pt x="730894" y="1649089"/>
                  </a:lnTo>
                  <a:lnTo>
                    <a:pt x="715444" y="1674082"/>
                  </a:lnTo>
                  <a:cubicBezTo>
                    <a:pt x="707906" y="1691327"/>
                    <a:pt x="702175" y="1710140"/>
                    <a:pt x="697690" y="1729742"/>
                  </a:cubicBezTo>
                  <a:lnTo>
                    <a:pt x="697250" y="1732583"/>
                  </a:lnTo>
                  <a:lnTo>
                    <a:pt x="662658" y="1818429"/>
                  </a:lnTo>
                  <a:lnTo>
                    <a:pt x="660729" y="1795856"/>
                  </a:lnTo>
                  <a:lnTo>
                    <a:pt x="660599" y="1795617"/>
                  </a:lnTo>
                  <a:lnTo>
                    <a:pt x="662610" y="1820586"/>
                  </a:lnTo>
                  <a:cubicBezTo>
                    <a:pt x="660897" y="1829536"/>
                    <a:pt x="656495" y="1839046"/>
                    <a:pt x="648521" y="1849345"/>
                  </a:cubicBezTo>
                  <a:cubicBezTo>
                    <a:pt x="646528" y="1852003"/>
                    <a:pt x="647192" y="1855990"/>
                    <a:pt x="647192" y="1859977"/>
                  </a:cubicBezTo>
                  <a:cubicBezTo>
                    <a:pt x="647192" y="1918450"/>
                    <a:pt x="643205" y="1976258"/>
                    <a:pt x="659817" y="2034067"/>
                  </a:cubicBezTo>
                  <a:cubicBezTo>
                    <a:pt x="678422" y="2097856"/>
                    <a:pt x="677093" y="2164303"/>
                    <a:pt x="669119" y="2230085"/>
                  </a:cubicBezTo>
                  <a:cubicBezTo>
                    <a:pt x="663804" y="2280585"/>
                    <a:pt x="639883" y="2327762"/>
                    <a:pt x="647192" y="2380255"/>
                  </a:cubicBezTo>
                  <a:cubicBezTo>
                    <a:pt x="630580" y="2422116"/>
                    <a:pt x="612640" y="2463977"/>
                    <a:pt x="611311" y="2509826"/>
                  </a:cubicBezTo>
                  <a:cubicBezTo>
                    <a:pt x="611311" y="2531088"/>
                    <a:pt x="602008" y="2552352"/>
                    <a:pt x="605331" y="2574279"/>
                  </a:cubicBezTo>
                  <a:cubicBezTo>
                    <a:pt x="599350" y="2575608"/>
                    <a:pt x="594035" y="2576937"/>
                    <a:pt x="588054" y="2578266"/>
                  </a:cubicBezTo>
                  <a:cubicBezTo>
                    <a:pt x="580081" y="2539062"/>
                    <a:pt x="592041" y="2500523"/>
                    <a:pt x="589383" y="2461319"/>
                  </a:cubicBezTo>
                  <a:cubicBezTo>
                    <a:pt x="588054" y="2440721"/>
                    <a:pt x="589383" y="2420787"/>
                    <a:pt x="584068" y="2400189"/>
                  </a:cubicBezTo>
                  <a:cubicBezTo>
                    <a:pt x="568120" y="2340387"/>
                    <a:pt x="574765" y="2279920"/>
                    <a:pt x="582074" y="2220118"/>
                  </a:cubicBezTo>
                  <a:cubicBezTo>
                    <a:pt x="584068" y="2203506"/>
                    <a:pt x="580745" y="2191546"/>
                    <a:pt x="567456" y="2180250"/>
                  </a:cubicBezTo>
                  <a:cubicBezTo>
                    <a:pt x="516956" y="2138389"/>
                    <a:pt x="468450" y="2093205"/>
                    <a:pt x="416622" y="2052672"/>
                  </a:cubicBezTo>
                  <a:cubicBezTo>
                    <a:pt x="352169" y="2002173"/>
                    <a:pt x="320274" y="1936390"/>
                    <a:pt x="308978" y="1857319"/>
                  </a:cubicBezTo>
                  <a:cubicBezTo>
                    <a:pt x="298347" y="1788214"/>
                    <a:pt x="273096" y="1716452"/>
                    <a:pt x="291038" y="1649341"/>
                  </a:cubicBezTo>
                  <a:cubicBezTo>
                    <a:pt x="314958" y="1558309"/>
                    <a:pt x="289709" y="1476579"/>
                    <a:pt x="270438" y="1392856"/>
                  </a:cubicBezTo>
                  <a:cubicBezTo>
                    <a:pt x="193360" y="1057965"/>
                    <a:pt x="123591" y="721743"/>
                    <a:pt x="52493" y="386188"/>
                  </a:cubicBezTo>
                  <a:cubicBezTo>
                    <a:pt x="36546" y="309110"/>
                    <a:pt x="22592" y="231367"/>
                    <a:pt x="0" y="154953"/>
                  </a:cubicBezTo>
                  <a:cubicBezTo>
                    <a:pt x="12625" y="130368"/>
                    <a:pt x="37875" y="123723"/>
                    <a:pt x="60467" y="115750"/>
                  </a:cubicBezTo>
                  <a:cubicBezTo>
                    <a:pt x="109637" y="98473"/>
                    <a:pt x="161466" y="89835"/>
                    <a:pt x="213294" y="85184"/>
                  </a:cubicBezTo>
                  <a:cubicBezTo>
                    <a:pt x="213958" y="96480"/>
                    <a:pt x="212629" y="108440"/>
                    <a:pt x="215287" y="119736"/>
                  </a:cubicBezTo>
                  <a:cubicBezTo>
                    <a:pt x="255155" y="281866"/>
                    <a:pt x="292367" y="444661"/>
                    <a:pt x="339544" y="604797"/>
                  </a:cubicBezTo>
                  <a:cubicBezTo>
                    <a:pt x="359478" y="671908"/>
                    <a:pt x="382734" y="738355"/>
                    <a:pt x="395359" y="807460"/>
                  </a:cubicBezTo>
                  <a:cubicBezTo>
                    <a:pt x="417951" y="935037"/>
                    <a:pt x="439214" y="1062616"/>
                    <a:pt x="464463" y="1189530"/>
                  </a:cubicBezTo>
                  <a:cubicBezTo>
                    <a:pt x="487055" y="1303818"/>
                    <a:pt x="515628" y="1417442"/>
                    <a:pt x="514963" y="1535717"/>
                  </a:cubicBezTo>
                  <a:cubicBezTo>
                    <a:pt x="514963" y="1572927"/>
                    <a:pt x="524266" y="1612130"/>
                    <a:pt x="547522" y="1644025"/>
                  </a:cubicBezTo>
                  <a:cubicBezTo>
                    <a:pt x="573436" y="1679906"/>
                    <a:pt x="600679" y="1715123"/>
                    <a:pt x="629251" y="1749011"/>
                  </a:cubicBezTo>
                  <a:lnTo>
                    <a:pt x="635926" y="1757261"/>
                  </a:lnTo>
                  <a:lnTo>
                    <a:pt x="629914" y="1749676"/>
                  </a:lnTo>
                  <a:cubicBezTo>
                    <a:pt x="601342" y="1715788"/>
                    <a:pt x="574099" y="1680571"/>
                    <a:pt x="548185" y="1644690"/>
                  </a:cubicBezTo>
                  <a:cubicBezTo>
                    <a:pt x="524929" y="1612796"/>
                    <a:pt x="515626" y="1573592"/>
                    <a:pt x="515626" y="1536382"/>
                  </a:cubicBezTo>
                  <a:cubicBezTo>
                    <a:pt x="516291" y="1418106"/>
                    <a:pt x="487718" y="1305147"/>
                    <a:pt x="465127" y="1190194"/>
                  </a:cubicBezTo>
                  <a:cubicBezTo>
                    <a:pt x="439877" y="1063281"/>
                    <a:pt x="419278" y="935039"/>
                    <a:pt x="396022" y="808125"/>
                  </a:cubicBezTo>
                  <a:cubicBezTo>
                    <a:pt x="383397" y="739020"/>
                    <a:pt x="360141" y="672573"/>
                    <a:pt x="340207" y="605462"/>
                  </a:cubicBezTo>
                  <a:cubicBezTo>
                    <a:pt x="293030" y="445326"/>
                    <a:pt x="255819" y="282531"/>
                    <a:pt x="215951" y="120401"/>
                  </a:cubicBezTo>
                  <a:cubicBezTo>
                    <a:pt x="213294" y="109105"/>
                    <a:pt x="214623" y="97145"/>
                    <a:pt x="213958" y="85849"/>
                  </a:cubicBezTo>
                  <a:cubicBezTo>
                    <a:pt x="400009" y="63257"/>
                    <a:pt x="586724" y="63257"/>
                    <a:pt x="773439" y="65250"/>
                  </a:cubicBezTo>
                  <a:cubicBezTo>
                    <a:pt x="808656" y="65915"/>
                    <a:pt x="841215" y="77875"/>
                    <a:pt x="871116" y="96480"/>
                  </a:cubicBezTo>
                  <a:cubicBezTo>
                    <a:pt x="883741" y="104454"/>
                    <a:pt x="893708" y="113591"/>
                    <a:pt x="900436" y="124637"/>
                  </a:cubicBezTo>
                  <a:lnTo>
                    <a:pt x="910301" y="164181"/>
                  </a:lnTo>
                  <a:lnTo>
                    <a:pt x="910319" y="163591"/>
                  </a:lnTo>
                  <a:lnTo>
                    <a:pt x="933057" y="169136"/>
                  </a:lnTo>
                  <a:lnTo>
                    <a:pt x="932779" y="165452"/>
                  </a:lnTo>
                  <a:cubicBezTo>
                    <a:pt x="1030456" y="182064"/>
                    <a:pt x="1128797" y="186715"/>
                    <a:pt x="1227138" y="196018"/>
                  </a:cubicBezTo>
                  <a:cubicBezTo>
                    <a:pt x="1356709" y="208643"/>
                    <a:pt x="1472326" y="179406"/>
                    <a:pt x="1579970" y="109637"/>
                  </a:cubicBezTo>
                  <a:cubicBezTo>
                    <a:pt x="1638443" y="71763"/>
                    <a:pt x="1698245" y="36546"/>
                    <a:pt x="1756718" y="0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="" xmlns:a16="http://schemas.microsoft.com/office/drawing/2014/main" id="{038CDD3C-F7DE-45BF-BB17-884204B5A4E8}"/>
                </a:ext>
              </a:extLst>
            </p:cNvPr>
            <p:cNvSpPr/>
            <p:nvPr/>
          </p:nvSpPr>
          <p:spPr>
            <a:xfrm>
              <a:off x="596966" y="-109"/>
              <a:ext cx="2810079" cy="1977468"/>
            </a:xfrm>
            <a:custGeom>
              <a:avLst/>
              <a:gdLst>
                <a:gd name="connsiteX0" fmla="*/ 2596684 w 2810079"/>
                <a:gd name="connsiteY0" fmla="*/ 1496542 h 1977468"/>
                <a:gd name="connsiteX1" fmla="*/ 2595710 w 2810079"/>
                <a:gd name="connsiteY1" fmla="*/ 1497154 h 1977468"/>
                <a:gd name="connsiteX2" fmla="*/ 2612820 w 2810079"/>
                <a:gd name="connsiteY2" fmla="*/ 1504463 h 1977468"/>
                <a:gd name="connsiteX3" fmla="*/ 2627400 w 2810079"/>
                <a:gd name="connsiteY3" fmla="*/ 1507469 h 1977468"/>
                <a:gd name="connsiteX4" fmla="*/ 2628933 w 2810079"/>
                <a:gd name="connsiteY4" fmla="*/ 1506456 h 1977468"/>
                <a:gd name="connsiteX5" fmla="*/ 2603798 w 2810079"/>
                <a:gd name="connsiteY5" fmla="*/ 1501784 h 1977468"/>
                <a:gd name="connsiteX6" fmla="*/ 2617061 w 2810079"/>
                <a:gd name="connsiteY6" fmla="*/ 1452171 h 1977468"/>
                <a:gd name="connsiteX7" fmla="*/ 2616973 w 2810079"/>
                <a:gd name="connsiteY7" fmla="*/ 1453299 h 1977468"/>
                <a:gd name="connsiteX8" fmla="*/ 2624243 w 2810079"/>
                <a:gd name="connsiteY8" fmla="*/ 1469687 h 1977468"/>
                <a:gd name="connsiteX9" fmla="*/ 2624489 w 2810079"/>
                <a:gd name="connsiteY9" fmla="*/ 1469006 h 1977468"/>
                <a:gd name="connsiteX10" fmla="*/ 2645545 w 2810079"/>
                <a:gd name="connsiteY10" fmla="*/ 1408114 h 1977468"/>
                <a:gd name="connsiteX11" fmla="*/ 2627488 w 2810079"/>
                <a:gd name="connsiteY11" fmla="*/ 1410684 h 1977468"/>
                <a:gd name="connsiteX12" fmla="*/ 2610124 w 2810079"/>
                <a:gd name="connsiteY12" fmla="*/ 1416250 h 1977468"/>
                <a:gd name="connsiteX13" fmla="*/ 2609074 w 2810079"/>
                <a:gd name="connsiteY13" fmla="*/ 1416236 h 1977468"/>
                <a:gd name="connsiteX14" fmla="*/ 2598307 w 2810079"/>
                <a:gd name="connsiteY14" fmla="*/ 1414837 h 1977468"/>
                <a:gd name="connsiteX15" fmla="*/ 2597703 w 2810079"/>
                <a:gd name="connsiteY15" fmla="*/ 1416089 h 1977468"/>
                <a:gd name="connsiteX16" fmla="*/ 2609074 w 2810079"/>
                <a:gd name="connsiteY16" fmla="*/ 1416236 h 1977468"/>
                <a:gd name="connsiteX17" fmla="*/ 2609851 w 2810079"/>
                <a:gd name="connsiteY17" fmla="*/ 1416337 h 1977468"/>
                <a:gd name="connsiteX18" fmla="*/ 2610124 w 2810079"/>
                <a:gd name="connsiteY18" fmla="*/ 1416250 h 1977468"/>
                <a:gd name="connsiteX19" fmla="*/ 2615761 w 2810079"/>
                <a:gd name="connsiteY19" fmla="*/ 1416323 h 1977468"/>
                <a:gd name="connsiteX20" fmla="*/ 2633398 w 2810079"/>
                <a:gd name="connsiteY20" fmla="*/ 1410109 h 1977468"/>
                <a:gd name="connsiteX21" fmla="*/ 2644619 w 2810079"/>
                <a:gd name="connsiteY21" fmla="*/ 1409495 h 1977468"/>
                <a:gd name="connsiteX22" fmla="*/ 1161881 w 2810079"/>
                <a:gd name="connsiteY22" fmla="*/ 1403479 h 1977468"/>
                <a:gd name="connsiteX23" fmla="*/ 1155145 w 2810079"/>
                <a:gd name="connsiteY23" fmla="*/ 1410771 h 1977468"/>
                <a:gd name="connsiteX24" fmla="*/ 1113283 w 2810079"/>
                <a:gd name="connsiteY24" fmla="*/ 1427383 h 1977468"/>
                <a:gd name="connsiteX25" fmla="*/ 1093682 w 2810079"/>
                <a:gd name="connsiteY25" fmla="*/ 1442168 h 1977468"/>
                <a:gd name="connsiteX26" fmla="*/ 1093888 w 2810079"/>
                <a:gd name="connsiteY26" fmla="*/ 1442603 h 1977468"/>
                <a:gd name="connsiteX27" fmla="*/ 1112619 w 2810079"/>
                <a:gd name="connsiteY27" fmla="*/ 1428713 h 1977468"/>
                <a:gd name="connsiteX28" fmla="*/ 1154480 w 2810079"/>
                <a:gd name="connsiteY28" fmla="*/ 1412102 h 1977468"/>
                <a:gd name="connsiteX29" fmla="*/ 1162446 w 2810079"/>
                <a:gd name="connsiteY29" fmla="*/ 1403479 h 1977468"/>
                <a:gd name="connsiteX30" fmla="*/ 2591941 w 2810079"/>
                <a:gd name="connsiteY30" fmla="*/ 1312144 h 1977468"/>
                <a:gd name="connsiteX31" fmla="*/ 2591889 w 2810079"/>
                <a:gd name="connsiteY31" fmla="*/ 1312681 h 1977468"/>
                <a:gd name="connsiteX32" fmla="*/ 2609664 w 2810079"/>
                <a:gd name="connsiteY32" fmla="*/ 1339010 h 1977468"/>
                <a:gd name="connsiteX33" fmla="*/ 2611657 w 2810079"/>
                <a:gd name="connsiteY33" fmla="*/ 1341004 h 1977468"/>
                <a:gd name="connsiteX34" fmla="*/ 2628445 w 2810079"/>
                <a:gd name="connsiteY34" fmla="*/ 1359422 h 1977468"/>
                <a:gd name="connsiteX35" fmla="*/ 2633743 w 2810079"/>
                <a:gd name="connsiteY35" fmla="*/ 1371529 h 1977468"/>
                <a:gd name="connsiteX36" fmla="*/ 2634332 w 2810079"/>
                <a:gd name="connsiteY36" fmla="*/ 1370406 h 1977468"/>
                <a:gd name="connsiteX37" fmla="*/ 2611657 w 2810079"/>
                <a:gd name="connsiteY37" fmla="*/ 1339674 h 1977468"/>
                <a:gd name="connsiteX38" fmla="*/ 2609663 w 2810079"/>
                <a:gd name="connsiteY38" fmla="*/ 1337681 h 1977468"/>
                <a:gd name="connsiteX39" fmla="*/ 652180 w 2810079"/>
                <a:gd name="connsiteY39" fmla="*/ 711485 h 1977468"/>
                <a:gd name="connsiteX40" fmla="*/ 652143 w 2810079"/>
                <a:gd name="connsiteY40" fmla="*/ 711753 h 1977468"/>
                <a:gd name="connsiteX41" fmla="*/ 662110 w 2810079"/>
                <a:gd name="connsiteY41" fmla="*/ 740325 h 1977468"/>
                <a:gd name="connsiteX42" fmla="*/ 679116 w 2810079"/>
                <a:gd name="connsiteY42" fmla="*/ 753656 h 1977468"/>
                <a:gd name="connsiteX43" fmla="*/ 682825 w 2810079"/>
                <a:gd name="connsiteY43" fmla="*/ 760555 h 1977468"/>
                <a:gd name="connsiteX44" fmla="*/ 678991 w 2810079"/>
                <a:gd name="connsiteY44" fmla="*/ 753074 h 1977468"/>
                <a:gd name="connsiteX45" fmla="*/ 662110 w 2810079"/>
                <a:gd name="connsiteY45" fmla="*/ 739660 h 1977468"/>
                <a:gd name="connsiteX46" fmla="*/ 653638 w 2810079"/>
                <a:gd name="connsiteY46" fmla="*/ 727118 h 1977468"/>
                <a:gd name="connsiteX47" fmla="*/ 160432 w 2810079"/>
                <a:gd name="connsiteY47" fmla="*/ 450667 h 1977468"/>
                <a:gd name="connsiteX48" fmla="*/ 155039 w 2810079"/>
                <a:gd name="connsiteY48" fmla="*/ 498210 h 1977468"/>
                <a:gd name="connsiteX49" fmla="*/ 141168 w 2810079"/>
                <a:gd name="connsiteY49" fmla="*/ 542314 h 1977468"/>
                <a:gd name="connsiteX50" fmla="*/ 139840 w 2810079"/>
                <a:gd name="connsiteY50" fmla="*/ 552946 h 1977468"/>
                <a:gd name="connsiteX51" fmla="*/ 139899 w 2810079"/>
                <a:gd name="connsiteY51" fmla="*/ 553129 h 1977468"/>
                <a:gd name="connsiteX52" fmla="*/ 141168 w 2810079"/>
                <a:gd name="connsiteY52" fmla="*/ 542979 h 1977468"/>
                <a:gd name="connsiteX53" fmla="*/ 160437 w 2810079"/>
                <a:gd name="connsiteY53" fmla="*/ 451282 h 1977468"/>
                <a:gd name="connsiteX54" fmla="*/ 164502 w 2810079"/>
                <a:gd name="connsiteY54" fmla="*/ 257484 h 1977468"/>
                <a:gd name="connsiteX55" fmla="*/ 162431 w 2810079"/>
                <a:gd name="connsiteY55" fmla="*/ 272540 h 1977468"/>
                <a:gd name="connsiteX56" fmla="*/ 154707 w 2810079"/>
                <a:gd name="connsiteY56" fmla="*/ 298371 h 1977468"/>
                <a:gd name="connsiteX57" fmla="*/ 154769 w 2810079"/>
                <a:gd name="connsiteY57" fmla="*/ 298826 h 1977468"/>
                <a:gd name="connsiteX58" fmla="*/ 162431 w 2810079"/>
                <a:gd name="connsiteY58" fmla="*/ 273204 h 1977468"/>
                <a:gd name="connsiteX59" fmla="*/ 164590 w 2810079"/>
                <a:gd name="connsiteY59" fmla="*/ 257506 h 1977468"/>
                <a:gd name="connsiteX60" fmla="*/ 2462817 w 2810079"/>
                <a:gd name="connsiteY60" fmla="*/ 224033 h 1977468"/>
                <a:gd name="connsiteX61" fmla="*/ 2555842 w 2810079"/>
                <a:gd name="connsiteY61" fmla="*/ 274533 h 1977468"/>
                <a:gd name="connsiteX62" fmla="*/ 2585597 w 2810079"/>
                <a:gd name="connsiteY62" fmla="*/ 294935 h 1977468"/>
                <a:gd name="connsiteX63" fmla="*/ 2593657 w 2810079"/>
                <a:gd name="connsiteY63" fmla="*/ 308555 h 1977468"/>
                <a:gd name="connsiteX64" fmla="*/ 2595189 w 2810079"/>
                <a:gd name="connsiteY64" fmla="*/ 308555 h 1977468"/>
                <a:gd name="connsiteX65" fmla="*/ 2594643 w 2810079"/>
                <a:gd name="connsiteY65" fmla="*/ 304075 h 1977468"/>
                <a:gd name="connsiteX66" fmla="*/ 2555841 w 2810079"/>
                <a:gd name="connsiteY66" fmla="*/ 273204 h 1977468"/>
                <a:gd name="connsiteX67" fmla="*/ 2466586 w 2810079"/>
                <a:gd name="connsiteY67" fmla="*/ 224752 h 1977468"/>
                <a:gd name="connsiteX68" fmla="*/ 2450856 w 2810079"/>
                <a:gd name="connsiteY68" fmla="*/ 216060 h 1977468"/>
                <a:gd name="connsiteX69" fmla="*/ 2450856 w 2810079"/>
                <a:gd name="connsiteY69" fmla="*/ 218718 h 1977468"/>
                <a:gd name="connsiteX70" fmla="*/ 2452850 w 2810079"/>
                <a:gd name="connsiteY70" fmla="*/ 218053 h 1977468"/>
                <a:gd name="connsiteX71" fmla="*/ 2452850 w 2810079"/>
                <a:gd name="connsiteY71" fmla="*/ 216724 h 1977468"/>
                <a:gd name="connsiteX72" fmla="*/ 2450856 w 2810079"/>
                <a:gd name="connsiteY72" fmla="*/ 216060 h 1977468"/>
                <a:gd name="connsiteX73" fmla="*/ 523901 w 2810079"/>
                <a:gd name="connsiteY73" fmla="*/ 164896 h 1977468"/>
                <a:gd name="connsiteX74" fmla="*/ 507954 w 2810079"/>
                <a:gd name="connsiteY74" fmla="*/ 217389 h 1977468"/>
                <a:gd name="connsiteX75" fmla="*/ 508618 w 2810079"/>
                <a:gd name="connsiteY75" fmla="*/ 410750 h 1977468"/>
                <a:gd name="connsiteX76" fmla="*/ 525230 w 2810079"/>
                <a:gd name="connsiteY76" fmla="*/ 445967 h 1977468"/>
                <a:gd name="connsiteX77" fmla="*/ 531874 w 2810079"/>
                <a:gd name="connsiteY77" fmla="*/ 448624 h 1977468"/>
                <a:gd name="connsiteX78" fmla="*/ 568420 w 2810079"/>
                <a:gd name="connsiteY78" fmla="*/ 437328 h 1977468"/>
                <a:gd name="connsiteX79" fmla="*/ 576394 w 2810079"/>
                <a:gd name="connsiteY79" fmla="*/ 424704 h 1977468"/>
                <a:gd name="connsiteX80" fmla="*/ 555131 w 2810079"/>
                <a:gd name="connsiteY80" fmla="*/ 291145 h 1977468"/>
                <a:gd name="connsiteX81" fmla="*/ 523901 w 2810079"/>
                <a:gd name="connsiteY81" fmla="*/ 164896 h 1977468"/>
                <a:gd name="connsiteX82" fmla="*/ 2475339 w 2810079"/>
                <a:gd name="connsiteY82" fmla="*/ 20956 h 1977468"/>
                <a:gd name="connsiteX83" fmla="*/ 2482751 w 2810079"/>
                <a:gd name="connsiteY83" fmla="*/ 34660 h 1977468"/>
                <a:gd name="connsiteX84" fmla="*/ 2567802 w 2810079"/>
                <a:gd name="connsiteY84" fmla="*/ 192139 h 1977468"/>
                <a:gd name="connsiteX85" fmla="*/ 2571125 w 2810079"/>
                <a:gd name="connsiteY85" fmla="*/ 199448 h 1977468"/>
                <a:gd name="connsiteX86" fmla="*/ 2577784 w 2810079"/>
                <a:gd name="connsiteY86" fmla="*/ 222595 h 1977468"/>
                <a:gd name="connsiteX87" fmla="*/ 2577935 w 2810079"/>
                <a:gd name="connsiteY87" fmla="*/ 221791 h 1977468"/>
                <a:gd name="connsiteX88" fmla="*/ 2571124 w 2810079"/>
                <a:gd name="connsiteY88" fmla="*/ 198120 h 1977468"/>
                <a:gd name="connsiteX89" fmla="*/ 2567802 w 2810079"/>
                <a:gd name="connsiteY89" fmla="*/ 190811 h 1977468"/>
                <a:gd name="connsiteX90" fmla="*/ 2482750 w 2810079"/>
                <a:gd name="connsiteY90" fmla="*/ 33332 h 1977468"/>
                <a:gd name="connsiteX91" fmla="*/ 2472671 w 2810079"/>
                <a:gd name="connsiteY91" fmla="*/ 5629 h 1977468"/>
                <a:gd name="connsiteX92" fmla="*/ 2473946 w 2810079"/>
                <a:gd name="connsiteY92" fmla="*/ 18381 h 1977468"/>
                <a:gd name="connsiteX93" fmla="*/ 2474166 w 2810079"/>
                <a:gd name="connsiteY93" fmla="*/ 18787 h 1977468"/>
                <a:gd name="connsiteX94" fmla="*/ 42826 w 2810079"/>
                <a:gd name="connsiteY94" fmla="*/ 108 h 1977468"/>
                <a:gd name="connsiteX95" fmla="*/ 208944 w 2810079"/>
                <a:gd name="connsiteY95" fmla="*/ 1437 h 1977468"/>
                <a:gd name="connsiteX96" fmla="*/ 169076 w 2810079"/>
                <a:gd name="connsiteY96" fmla="*/ 88482 h 1977468"/>
                <a:gd name="connsiteX97" fmla="*/ 128544 w 2810079"/>
                <a:gd name="connsiteY97" fmla="*/ 229349 h 1977468"/>
                <a:gd name="connsiteX98" fmla="*/ 128579 w 2810079"/>
                <a:gd name="connsiteY98" fmla="*/ 229872 h 1977468"/>
                <a:gd name="connsiteX99" fmla="*/ 146318 w 2810079"/>
                <a:gd name="connsiteY99" fmla="*/ 158833 h 1977468"/>
                <a:gd name="connsiteX100" fmla="*/ 169075 w 2810079"/>
                <a:gd name="connsiteY100" fmla="*/ 89147 h 1977468"/>
                <a:gd name="connsiteX101" fmla="*/ 208943 w 2810079"/>
                <a:gd name="connsiteY101" fmla="*/ 2101 h 1977468"/>
                <a:gd name="connsiteX102" fmla="*/ 539848 w 2810079"/>
                <a:gd name="connsiteY102" fmla="*/ 1437 h 1977468"/>
                <a:gd name="connsiteX103" fmla="*/ 554466 w 2810079"/>
                <a:gd name="connsiteY103" fmla="*/ 109081 h 1977468"/>
                <a:gd name="connsiteX104" fmla="*/ 604966 w 2810079"/>
                <a:gd name="connsiteY104" fmla="*/ 338986 h 1977468"/>
                <a:gd name="connsiteX105" fmla="*/ 614268 w 2810079"/>
                <a:gd name="connsiteY105" fmla="*/ 441315 h 1977468"/>
                <a:gd name="connsiteX106" fmla="*/ 634867 w 2810079"/>
                <a:gd name="connsiteY106" fmla="*/ 558926 h 1977468"/>
                <a:gd name="connsiteX107" fmla="*/ 656130 w 2810079"/>
                <a:gd name="connsiteY107" fmla="*/ 645971 h 1977468"/>
                <a:gd name="connsiteX108" fmla="*/ 659280 w 2810079"/>
                <a:gd name="connsiteY108" fmla="*/ 660925 h 1977468"/>
                <a:gd name="connsiteX109" fmla="*/ 659338 w 2810079"/>
                <a:gd name="connsiteY109" fmla="*/ 660536 h 1977468"/>
                <a:gd name="connsiteX110" fmla="*/ 656130 w 2810079"/>
                <a:gd name="connsiteY110" fmla="*/ 645305 h 1977468"/>
                <a:gd name="connsiteX111" fmla="*/ 634867 w 2810079"/>
                <a:gd name="connsiteY111" fmla="*/ 558260 h 1977468"/>
                <a:gd name="connsiteX112" fmla="*/ 614268 w 2810079"/>
                <a:gd name="connsiteY112" fmla="*/ 440649 h 1977468"/>
                <a:gd name="connsiteX113" fmla="*/ 604966 w 2810079"/>
                <a:gd name="connsiteY113" fmla="*/ 338321 h 1977468"/>
                <a:gd name="connsiteX114" fmla="*/ 554466 w 2810079"/>
                <a:gd name="connsiteY114" fmla="*/ 108416 h 1977468"/>
                <a:gd name="connsiteX115" fmla="*/ 539848 w 2810079"/>
                <a:gd name="connsiteY115" fmla="*/ 772 h 1977468"/>
                <a:gd name="connsiteX116" fmla="*/ 738524 w 2810079"/>
                <a:gd name="connsiteY116" fmla="*/ 772 h 1977468"/>
                <a:gd name="connsiteX117" fmla="*/ 740088 w 2810079"/>
                <a:gd name="connsiteY117" fmla="*/ 2084 h 1977468"/>
                <a:gd name="connsiteX118" fmla="*/ 899325 w 2810079"/>
                <a:gd name="connsiteY118" fmla="*/ 1437 h 1977468"/>
                <a:gd name="connsiteX119" fmla="*/ 2172445 w 2810079"/>
                <a:gd name="connsiteY119" fmla="*/ 108 h 1977468"/>
                <a:gd name="connsiteX120" fmla="*/ 2199024 w 2810079"/>
                <a:gd name="connsiteY120" fmla="*/ 1437 h 1977468"/>
                <a:gd name="connsiteX121" fmla="*/ 2216661 w 2810079"/>
                <a:gd name="connsiteY121" fmla="*/ 19568 h 1977468"/>
                <a:gd name="connsiteX122" fmla="*/ 2199022 w 2810079"/>
                <a:gd name="connsiteY122" fmla="*/ 772 h 1977468"/>
                <a:gd name="connsiteX123" fmla="*/ 2472119 w 2810079"/>
                <a:gd name="connsiteY123" fmla="*/ 108 h 1977468"/>
                <a:gd name="connsiteX124" fmla="*/ 2472185 w 2810079"/>
                <a:gd name="connsiteY124" fmla="*/ 773 h 1977468"/>
                <a:gd name="connsiteX125" fmla="*/ 2662156 w 2810079"/>
                <a:gd name="connsiteY125" fmla="*/ 108 h 1977468"/>
                <a:gd name="connsiteX126" fmla="*/ 2678768 w 2810079"/>
                <a:gd name="connsiteY126" fmla="*/ 5424 h 1977468"/>
                <a:gd name="connsiteX127" fmla="*/ 2757175 w 2810079"/>
                <a:gd name="connsiteY127" fmla="*/ 190146 h 1977468"/>
                <a:gd name="connsiteX128" fmla="*/ 2780431 w 2810079"/>
                <a:gd name="connsiteY128" fmla="*/ 251277 h 1977468"/>
                <a:gd name="connsiteX129" fmla="*/ 2802359 w 2810079"/>
                <a:gd name="connsiteY129" fmla="*/ 392809 h 1977468"/>
                <a:gd name="connsiteX130" fmla="*/ 2797708 w 2810079"/>
                <a:gd name="connsiteY130" fmla="*/ 453940 h 1977468"/>
                <a:gd name="connsiteX131" fmla="*/ 2790398 w 2810079"/>
                <a:gd name="connsiteY131" fmla="*/ 819397 h 1977468"/>
                <a:gd name="connsiteX132" fmla="*/ 2787740 w 2810079"/>
                <a:gd name="connsiteY132" fmla="*/ 1097144 h 1977468"/>
                <a:gd name="connsiteX133" fmla="*/ 2794385 w 2810079"/>
                <a:gd name="connsiteY133" fmla="*/ 1139005 h 1977468"/>
                <a:gd name="connsiteX134" fmla="*/ 2770464 w 2810079"/>
                <a:gd name="connsiteY134" fmla="*/ 1228044 h 1977468"/>
                <a:gd name="connsiteX135" fmla="*/ 2757806 w 2810079"/>
                <a:gd name="connsiteY135" fmla="*/ 1247333 h 1977468"/>
                <a:gd name="connsiteX136" fmla="*/ 2757806 w 2810079"/>
                <a:gd name="connsiteY136" fmla="*/ 1258742 h 1977468"/>
                <a:gd name="connsiteX137" fmla="*/ 2750319 w 2810079"/>
                <a:gd name="connsiteY137" fmla="*/ 1258742 h 1977468"/>
                <a:gd name="connsiteX138" fmla="*/ 2744301 w 2810079"/>
                <a:gd name="connsiteY138" fmla="*/ 1267912 h 1977468"/>
                <a:gd name="connsiteX139" fmla="*/ 2756510 w 2810079"/>
                <a:gd name="connsiteY139" fmla="*/ 1313760 h 1977468"/>
                <a:gd name="connsiteX140" fmla="*/ 2763820 w 2810079"/>
                <a:gd name="connsiteY140" fmla="*/ 1341668 h 1977468"/>
                <a:gd name="connsiteX141" fmla="*/ 2771129 w 2810079"/>
                <a:gd name="connsiteY141" fmla="*/ 1709782 h 1977468"/>
                <a:gd name="connsiteX142" fmla="*/ 2771129 w 2810079"/>
                <a:gd name="connsiteY142" fmla="*/ 1771578 h 1977468"/>
                <a:gd name="connsiteX143" fmla="*/ 2789069 w 2810079"/>
                <a:gd name="connsiteY143" fmla="*/ 1828722 h 1977468"/>
                <a:gd name="connsiteX144" fmla="*/ 2745215 w 2810079"/>
                <a:gd name="connsiteY144" fmla="*/ 1911781 h 1977468"/>
                <a:gd name="connsiteX145" fmla="*/ 2547203 w 2810079"/>
                <a:gd name="connsiteY145" fmla="*/ 1972911 h 1977468"/>
                <a:gd name="connsiteX146" fmla="*/ 2526605 w 2810079"/>
                <a:gd name="connsiteY146" fmla="*/ 1957629 h 1977468"/>
                <a:gd name="connsiteX147" fmla="*/ 2480092 w 2810079"/>
                <a:gd name="connsiteY147" fmla="*/ 1828058 h 1977468"/>
                <a:gd name="connsiteX148" fmla="*/ 2429593 w 2810079"/>
                <a:gd name="connsiteY148" fmla="*/ 1655296 h 1977468"/>
                <a:gd name="connsiteX149" fmla="*/ 2429593 w 2810079"/>
                <a:gd name="connsiteY149" fmla="*/ 1499148 h 1977468"/>
                <a:gd name="connsiteX150" fmla="*/ 2429593 w 2810079"/>
                <a:gd name="connsiteY150" fmla="*/ 1499147 h 1977468"/>
                <a:gd name="connsiteX151" fmla="*/ 2428264 w 2810079"/>
                <a:gd name="connsiteY151" fmla="*/ 1296484 h 1977468"/>
                <a:gd name="connsiteX152" fmla="*/ 2385074 w 2810079"/>
                <a:gd name="connsiteY152" fmla="*/ 855943 h 1977468"/>
                <a:gd name="connsiteX153" fmla="*/ 2376436 w 2810079"/>
                <a:gd name="connsiteY153" fmla="*/ 762917 h 1977468"/>
                <a:gd name="connsiteX154" fmla="*/ 2349192 w 2810079"/>
                <a:gd name="connsiteY154" fmla="*/ 683181 h 1977468"/>
                <a:gd name="connsiteX155" fmla="*/ 2339889 w 2810079"/>
                <a:gd name="connsiteY155" fmla="*/ 656602 h 1977468"/>
                <a:gd name="connsiteX156" fmla="*/ 2348527 w 2810079"/>
                <a:gd name="connsiteY156" fmla="*/ 415400 h 1977468"/>
                <a:gd name="connsiteX157" fmla="*/ 2326600 w 2810079"/>
                <a:gd name="connsiteY157" fmla="*/ 384170 h 1977468"/>
                <a:gd name="connsiteX158" fmla="*/ 2299357 w 2810079"/>
                <a:gd name="connsiteY158" fmla="*/ 324368 h 1977468"/>
                <a:gd name="connsiteX159" fmla="*/ 2317962 w 2810079"/>
                <a:gd name="connsiteY159" fmla="*/ 277191 h 1977468"/>
                <a:gd name="connsiteX160" fmla="*/ 2319955 w 2810079"/>
                <a:gd name="connsiteY160" fmla="*/ 178185 h 1977468"/>
                <a:gd name="connsiteX161" fmla="*/ 2291383 w 2810079"/>
                <a:gd name="connsiteY161" fmla="*/ 152271 h 1977468"/>
                <a:gd name="connsiteX162" fmla="*/ 2260153 w 2810079"/>
                <a:gd name="connsiteY162" fmla="*/ 85160 h 1977468"/>
                <a:gd name="connsiteX163" fmla="*/ 2241548 w 2810079"/>
                <a:gd name="connsiteY163" fmla="*/ 41969 h 1977468"/>
                <a:gd name="connsiteX164" fmla="*/ 2220581 w 2810079"/>
                <a:gd name="connsiteY164" fmla="*/ 23506 h 1977468"/>
                <a:gd name="connsiteX165" fmla="*/ 2241550 w 2810079"/>
                <a:gd name="connsiteY165" fmla="*/ 42634 h 1977468"/>
                <a:gd name="connsiteX166" fmla="*/ 2159156 w 2810079"/>
                <a:gd name="connsiteY166" fmla="*/ 51272 h 1977468"/>
                <a:gd name="connsiteX167" fmla="*/ 2076762 w 2810079"/>
                <a:gd name="connsiteY167" fmla="*/ 115725 h 1977468"/>
                <a:gd name="connsiteX168" fmla="*/ 2057492 w 2810079"/>
                <a:gd name="connsiteY168" fmla="*/ 265230 h 1977468"/>
                <a:gd name="connsiteX169" fmla="*/ 2054170 w 2810079"/>
                <a:gd name="connsiteY169" fmla="*/ 354933 h 1977468"/>
                <a:gd name="connsiteX170" fmla="*/ 2035565 w 2810079"/>
                <a:gd name="connsiteY170" fmla="*/ 462577 h 1977468"/>
                <a:gd name="connsiteX171" fmla="*/ 2021611 w 2810079"/>
                <a:gd name="connsiteY171" fmla="*/ 620720 h 1977468"/>
                <a:gd name="connsiteX172" fmla="*/ 2022275 w 2810079"/>
                <a:gd name="connsiteY172" fmla="*/ 644641 h 1977468"/>
                <a:gd name="connsiteX173" fmla="*/ 2042209 w 2810079"/>
                <a:gd name="connsiteY173" fmla="*/ 769562 h 1977468"/>
                <a:gd name="connsiteX174" fmla="*/ 2061479 w 2810079"/>
                <a:gd name="connsiteY174" fmla="*/ 824713 h 1977468"/>
                <a:gd name="connsiteX175" fmla="*/ 2067459 w 2810079"/>
                <a:gd name="connsiteY175" fmla="*/ 877870 h 1977468"/>
                <a:gd name="connsiteX176" fmla="*/ 2070782 w 2810079"/>
                <a:gd name="connsiteY176" fmla="*/ 940330 h 1977468"/>
                <a:gd name="connsiteX177" fmla="*/ 2113307 w 2810079"/>
                <a:gd name="connsiteY177" fmla="*/ 1091164 h 1977468"/>
                <a:gd name="connsiteX178" fmla="*/ 2128590 w 2810079"/>
                <a:gd name="connsiteY178" fmla="*/ 1217413 h 1977468"/>
                <a:gd name="connsiteX179" fmla="*/ 2143873 w 2810079"/>
                <a:gd name="connsiteY179" fmla="*/ 1265919 h 1977468"/>
                <a:gd name="connsiteX180" fmla="*/ 2166465 w 2810079"/>
                <a:gd name="connsiteY180" fmla="*/ 1388181 h 1977468"/>
                <a:gd name="connsiteX181" fmla="*/ 2184405 w 2810079"/>
                <a:gd name="connsiteY181" fmla="*/ 1418746 h 1977468"/>
                <a:gd name="connsiteX182" fmla="*/ 2256168 w 2810079"/>
                <a:gd name="connsiteY182" fmla="*/ 1484529 h 1977468"/>
                <a:gd name="connsiteX183" fmla="*/ 2318628 w 2810079"/>
                <a:gd name="connsiteY183" fmla="*/ 1634698 h 1977468"/>
                <a:gd name="connsiteX184" fmla="*/ 2318628 w 2810079"/>
                <a:gd name="connsiteY184" fmla="*/ 1643336 h 1977468"/>
                <a:gd name="connsiteX185" fmla="*/ 2228925 w 2810079"/>
                <a:gd name="connsiteY185" fmla="*/ 1589514 h 1977468"/>
                <a:gd name="connsiteX186" fmla="*/ 1832238 w 2810079"/>
                <a:gd name="connsiteY186" fmla="*/ 1521739 h 1977468"/>
                <a:gd name="connsiteX187" fmla="*/ 1410301 w 2810079"/>
                <a:gd name="connsiteY187" fmla="*/ 1509114 h 1977468"/>
                <a:gd name="connsiteX188" fmla="*/ 1181723 w 2810079"/>
                <a:gd name="connsiteY188" fmla="*/ 1529712 h 1977468"/>
                <a:gd name="connsiteX189" fmla="*/ 1144513 w 2810079"/>
                <a:gd name="connsiteY189" fmla="*/ 1532370 h 1977468"/>
                <a:gd name="connsiteX190" fmla="*/ 1144442 w 2810079"/>
                <a:gd name="connsiteY190" fmla="*/ 1531174 h 1977468"/>
                <a:gd name="connsiteX191" fmla="*/ 1107220 w 2810079"/>
                <a:gd name="connsiteY191" fmla="*/ 1537934 h 1977468"/>
                <a:gd name="connsiteX192" fmla="*/ 1068764 w 2810079"/>
                <a:gd name="connsiteY192" fmla="*/ 1542336 h 1977468"/>
                <a:gd name="connsiteX193" fmla="*/ 950489 w 2810079"/>
                <a:gd name="connsiteY193" fmla="*/ 1583533 h 1977468"/>
                <a:gd name="connsiteX194" fmla="*/ 682708 w 2810079"/>
                <a:gd name="connsiteY194" fmla="*/ 1748321 h 1977468"/>
                <a:gd name="connsiteX195" fmla="*/ 603637 w 2810079"/>
                <a:gd name="connsiteY195" fmla="*/ 1834701 h 1977468"/>
                <a:gd name="connsiteX196" fmla="*/ 610946 w 2810079"/>
                <a:gd name="connsiteY196" fmla="*/ 1711775 h 1977468"/>
                <a:gd name="connsiteX197" fmla="*/ 660117 w 2810079"/>
                <a:gd name="connsiteY197" fmla="*/ 1566257 h 1977468"/>
                <a:gd name="connsiteX198" fmla="*/ 690682 w 2810079"/>
                <a:gd name="connsiteY198" fmla="*/ 1441337 h 1977468"/>
                <a:gd name="connsiteX199" fmla="*/ 690018 w 2810079"/>
                <a:gd name="connsiteY199" fmla="*/ 1363594 h 1977468"/>
                <a:gd name="connsiteX200" fmla="*/ 714603 w 2810079"/>
                <a:gd name="connsiteY200" fmla="*/ 1303128 h 1977468"/>
                <a:gd name="connsiteX201" fmla="*/ 723241 w 2810079"/>
                <a:gd name="connsiteY201" fmla="*/ 1281865 h 1977468"/>
                <a:gd name="connsiteX202" fmla="*/ 723241 w 2810079"/>
                <a:gd name="connsiteY202" fmla="*/ 976874 h 1977468"/>
                <a:gd name="connsiteX203" fmla="*/ 704636 w 2810079"/>
                <a:gd name="connsiteY203" fmla="*/ 935677 h 1977468"/>
                <a:gd name="connsiteX204" fmla="*/ 685366 w 2810079"/>
                <a:gd name="connsiteY204" fmla="*/ 861257 h 1977468"/>
                <a:gd name="connsiteX205" fmla="*/ 688757 w 2810079"/>
                <a:gd name="connsiteY205" fmla="*/ 843740 h 1977468"/>
                <a:gd name="connsiteX206" fmla="*/ 644626 w 2810079"/>
                <a:gd name="connsiteY206" fmla="*/ 873561 h 1977468"/>
                <a:gd name="connsiteX207" fmla="*/ 488020 w 2810079"/>
                <a:gd name="connsiteY207" fmla="*/ 931028 h 1977468"/>
                <a:gd name="connsiteX208" fmla="*/ 290008 w 2810079"/>
                <a:gd name="connsiteY208" fmla="*/ 994816 h 1977468"/>
                <a:gd name="connsiteX209" fmla="*/ 185687 w 2810079"/>
                <a:gd name="connsiteY209" fmla="*/ 981527 h 1977468"/>
                <a:gd name="connsiteX210" fmla="*/ 198312 w 2810079"/>
                <a:gd name="connsiteY210" fmla="*/ 939666 h 1977468"/>
                <a:gd name="connsiteX211" fmla="*/ 198293 w 2810079"/>
                <a:gd name="connsiteY211" fmla="*/ 939295 h 1977468"/>
                <a:gd name="connsiteX212" fmla="*/ 196735 w 2810079"/>
                <a:gd name="connsiteY212" fmla="*/ 961427 h 1977468"/>
                <a:gd name="connsiteX213" fmla="*/ 185688 w 2810079"/>
                <a:gd name="connsiteY213" fmla="*/ 980863 h 1977468"/>
                <a:gd name="connsiteX214" fmla="*/ 111932 w 2810079"/>
                <a:gd name="connsiteY214" fmla="*/ 941659 h 1977468"/>
                <a:gd name="connsiteX215" fmla="*/ 47478 w 2810079"/>
                <a:gd name="connsiteY215" fmla="*/ 866574 h 1977468"/>
                <a:gd name="connsiteX216" fmla="*/ 22892 w 2810079"/>
                <a:gd name="connsiteY216" fmla="*/ 751621 h 1977468"/>
                <a:gd name="connsiteX217" fmla="*/ 22892 w 2810079"/>
                <a:gd name="connsiteY217" fmla="*/ 580853 h 1977468"/>
                <a:gd name="connsiteX218" fmla="*/ 4952 w 2810079"/>
                <a:gd name="connsiteY218" fmla="*/ 381513 h 1977468"/>
                <a:gd name="connsiteX219" fmla="*/ 12261 w 2810079"/>
                <a:gd name="connsiteY219" fmla="*/ 127686 h 1977468"/>
                <a:gd name="connsiteX220" fmla="*/ 24221 w 2810079"/>
                <a:gd name="connsiteY220" fmla="*/ 18713 h 1977468"/>
                <a:gd name="connsiteX221" fmla="*/ 42826 w 2810079"/>
                <a:gd name="connsiteY22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2810079" h="1977468">
                  <a:moveTo>
                    <a:pt x="2596684" y="1496542"/>
                  </a:moveTo>
                  <a:lnTo>
                    <a:pt x="2595710" y="1497154"/>
                  </a:lnTo>
                  <a:cubicBezTo>
                    <a:pt x="2601026" y="1503466"/>
                    <a:pt x="2607006" y="1504297"/>
                    <a:pt x="2612820" y="1504463"/>
                  </a:cubicBezTo>
                  <a:lnTo>
                    <a:pt x="2627400" y="1507469"/>
                  </a:lnTo>
                  <a:lnTo>
                    <a:pt x="2628933" y="1506456"/>
                  </a:lnTo>
                  <a:cubicBezTo>
                    <a:pt x="2621956" y="1500974"/>
                    <a:pt x="2612363" y="1504836"/>
                    <a:pt x="2603798" y="1501784"/>
                  </a:cubicBezTo>
                  <a:close/>
                  <a:moveTo>
                    <a:pt x="2617061" y="1452171"/>
                  </a:moveTo>
                  <a:lnTo>
                    <a:pt x="2616973" y="1453299"/>
                  </a:lnTo>
                  <a:lnTo>
                    <a:pt x="2624243" y="1469687"/>
                  </a:lnTo>
                  <a:lnTo>
                    <a:pt x="2624489" y="1469006"/>
                  </a:lnTo>
                  <a:close/>
                  <a:moveTo>
                    <a:pt x="2645545" y="1408114"/>
                  </a:moveTo>
                  <a:cubicBezTo>
                    <a:pt x="2639316" y="1406869"/>
                    <a:pt x="2633367" y="1408519"/>
                    <a:pt x="2627488" y="1410684"/>
                  </a:cubicBezTo>
                  <a:lnTo>
                    <a:pt x="2610124" y="1416250"/>
                  </a:lnTo>
                  <a:lnTo>
                    <a:pt x="2609074" y="1416236"/>
                  </a:lnTo>
                  <a:lnTo>
                    <a:pt x="2598307" y="1414837"/>
                  </a:lnTo>
                  <a:lnTo>
                    <a:pt x="2597703" y="1416089"/>
                  </a:lnTo>
                  <a:lnTo>
                    <a:pt x="2609074" y="1416236"/>
                  </a:lnTo>
                  <a:lnTo>
                    <a:pt x="2609851" y="1416337"/>
                  </a:lnTo>
                  <a:lnTo>
                    <a:pt x="2610124" y="1416250"/>
                  </a:lnTo>
                  <a:lnTo>
                    <a:pt x="2615761" y="1416323"/>
                  </a:lnTo>
                  <a:cubicBezTo>
                    <a:pt x="2621640" y="1414532"/>
                    <a:pt x="2627449" y="1411666"/>
                    <a:pt x="2633398" y="1410109"/>
                  </a:cubicBezTo>
                  <a:lnTo>
                    <a:pt x="2644619" y="1409495"/>
                  </a:lnTo>
                  <a:close/>
                  <a:moveTo>
                    <a:pt x="1161881" y="1403479"/>
                  </a:moveTo>
                  <a:lnTo>
                    <a:pt x="1155145" y="1410771"/>
                  </a:lnTo>
                  <a:cubicBezTo>
                    <a:pt x="1143184" y="1420738"/>
                    <a:pt x="1127237" y="1422067"/>
                    <a:pt x="1113283" y="1427383"/>
                  </a:cubicBezTo>
                  <a:cubicBezTo>
                    <a:pt x="1101655" y="1432035"/>
                    <a:pt x="1095177" y="1436520"/>
                    <a:pt x="1093682" y="1442168"/>
                  </a:cubicBezTo>
                  <a:lnTo>
                    <a:pt x="1093888" y="1442603"/>
                  </a:lnTo>
                  <a:lnTo>
                    <a:pt x="1112619" y="1428713"/>
                  </a:lnTo>
                  <a:cubicBezTo>
                    <a:pt x="1126573" y="1423398"/>
                    <a:pt x="1142520" y="1422069"/>
                    <a:pt x="1154480" y="1412102"/>
                  </a:cubicBezTo>
                  <a:lnTo>
                    <a:pt x="1162446" y="1403479"/>
                  </a:lnTo>
                  <a:close/>
                  <a:moveTo>
                    <a:pt x="2591941" y="1312144"/>
                  </a:moveTo>
                  <a:lnTo>
                    <a:pt x="2591889" y="1312681"/>
                  </a:lnTo>
                  <a:cubicBezTo>
                    <a:pt x="2594215" y="1322398"/>
                    <a:pt x="2600029" y="1331036"/>
                    <a:pt x="2609664" y="1339010"/>
                  </a:cubicBezTo>
                  <a:cubicBezTo>
                    <a:pt x="2610328" y="1339675"/>
                    <a:pt x="2610993" y="1340339"/>
                    <a:pt x="2611657" y="1341004"/>
                  </a:cubicBezTo>
                  <a:cubicBezTo>
                    <a:pt x="2619132" y="1348811"/>
                    <a:pt x="2624739" y="1354625"/>
                    <a:pt x="2628445" y="1359422"/>
                  </a:cubicBezTo>
                  <a:lnTo>
                    <a:pt x="2633743" y="1371529"/>
                  </a:lnTo>
                  <a:lnTo>
                    <a:pt x="2634332" y="1370406"/>
                  </a:lnTo>
                  <a:cubicBezTo>
                    <a:pt x="2634581" y="1362931"/>
                    <a:pt x="2626940" y="1355289"/>
                    <a:pt x="2611657" y="1339674"/>
                  </a:cubicBezTo>
                  <a:cubicBezTo>
                    <a:pt x="2610992" y="1339010"/>
                    <a:pt x="2610328" y="1338345"/>
                    <a:pt x="2609663" y="1337681"/>
                  </a:cubicBezTo>
                  <a:close/>
                  <a:moveTo>
                    <a:pt x="652180" y="711485"/>
                  </a:moveTo>
                  <a:lnTo>
                    <a:pt x="652143" y="711753"/>
                  </a:lnTo>
                  <a:cubicBezTo>
                    <a:pt x="653472" y="722385"/>
                    <a:pt x="651478" y="734345"/>
                    <a:pt x="662110" y="740325"/>
                  </a:cubicBezTo>
                  <a:cubicBezTo>
                    <a:pt x="669419" y="744146"/>
                    <a:pt x="674943" y="748631"/>
                    <a:pt x="679116" y="753656"/>
                  </a:cubicBezTo>
                  <a:lnTo>
                    <a:pt x="682825" y="760555"/>
                  </a:lnTo>
                  <a:lnTo>
                    <a:pt x="678991" y="753074"/>
                  </a:lnTo>
                  <a:cubicBezTo>
                    <a:pt x="674901" y="748007"/>
                    <a:pt x="669419" y="743481"/>
                    <a:pt x="662110" y="739660"/>
                  </a:cubicBezTo>
                  <a:cubicBezTo>
                    <a:pt x="656794" y="736670"/>
                    <a:pt x="654635" y="732184"/>
                    <a:pt x="653638" y="727118"/>
                  </a:cubicBezTo>
                  <a:close/>
                  <a:moveTo>
                    <a:pt x="160432" y="450667"/>
                  </a:moveTo>
                  <a:lnTo>
                    <a:pt x="155039" y="498210"/>
                  </a:lnTo>
                  <a:cubicBezTo>
                    <a:pt x="150637" y="513077"/>
                    <a:pt x="144823" y="527363"/>
                    <a:pt x="141168" y="542314"/>
                  </a:cubicBezTo>
                  <a:cubicBezTo>
                    <a:pt x="140504" y="545637"/>
                    <a:pt x="138511" y="550288"/>
                    <a:pt x="139840" y="552946"/>
                  </a:cubicBezTo>
                  <a:lnTo>
                    <a:pt x="139899" y="553129"/>
                  </a:lnTo>
                  <a:lnTo>
                    <a:pt x="141168" y="542979"/>
                  </a:lnTo>
                  <a:cubicBezTo>
                    <a:pt x="148477" y="513078"/>
                    <a:pt x="164424" y="485835"/>
                    <a:pt x="160437" y="451282"/>
                  </a:cubicBezTo>
                  <a:close/>
                  <a:moveTo>
                    <a:pt x="164502" y="257484"/>
                  </a:moveTo>
                  <a:lnTo>
                    <a:pt x="162431" y="272540"/>
                  </a:lnTo>
                  <a:cubicBezTo>
                    <a:pt x="156451" y="281510"/>
                    <a:pt x="154624" y="289816"/>
                    <a:pt x="154707" y="298371"/>
                  </a:cubicBezTo>
                  <a:lnTo>
                    <a:pt x="154769" y="298826"/>
                  </a:lnTo>
                  <a:lnTo>
                    <a:pt x="162431" y="273204"/>
                  </a:lnTo>
                  <a:cubicBezTo>
                    <a:pt x="167082" y="266227"/>
                    <a:pt x="167414" y="260912"/>
                    <a:pt x="164590" y="257506"/>
                  </a:cubicBezTo>
                  <a:close/>
                  <a:moveTo>
                    <a:pt x="2462817" y="224033"/>
                  </a:moveTo>
                  <a:cubicBezTo>
                    <a:pt x="2494046" y="240645"/>
                    <a:pt x="2524612" y="258586"/>
                    <a:pt x="2555842" y="274533"/>
                  </a:cubicBezTo>
                  <a:cubicBezTo>
                    <a:pt x="2568799" y="281178"/>
                    <a:pt x="2578558" y="287864"/>
                    <a:pt x="2585597" y="294935"/>
                  </a:cubicBezTo>
                  <a:lnTo>
                    <a:pt x="2593657" y="308555"/>
                  </a:lnTo>
                  <a:lnTo>
                    <a:pt x="2595189" y="308555"/>
                  </a:lnTo>
                  <a:lnTo>
                    <a:pt x="2594643" y="304075"/>
                  </a:lnTo>
                  <a:cubicBezTo>
                    <a:pt x="2587923" y="292827"/>
                    <a:pt x="2575526" y="282922"/>
                    <a:pt x="2555841" y="273204"/>
                  </a:cubicBezTo>
                  <a:lnTo>
                    <a:pt x="2466586" y="224752"/>
                  </a:lnTo>
                  <a:close/>
                  <a:moveTo>
                    <a:pt x="2450856" y="216060"/>
                  </a:moveTo>
                  <a:cubicBezTo>
                    <a:pt x="2448198" y="216724"/>
                    <a:pt x="2448198" y="217389"/>
                    <a:pt x="2450856" y="218718"/>
                  </a:cubicBezTo>
                  <a:cubicBezTo>
                    <a:pt x="2451521" y="218718"/>
                    <a:pt x="2452185" y="218718"/>
                    <a:pt x="2452850" y="218053"/>
                  </a:cubicBezTo>
                  <a:cubicBezTo>
                    <a:pt x="2452850" y="218053"/>
                    <a:pt x="2452185" y="216724"/>
                    <a:pt x="2452850" y="216724"/>
                  </a:cubicBezTo>
                  <a:cubicBezTo>
                    <a:pt x="2452185" y="216724"/>
                    <a:pt x="2451521" y="216060"/>
                    <a:pt x="2450856" y="216060"/>
                  </a:cubicBezTo>
                  <a:close/>
                  <a:moveTo>
                    <a:pt x="523901" y="164896"/>
                  </a:moveTo>
                  <a:cubicBezTo>
                    <a:pt x="507954" y="181508"/>
                    <a:pt x="507954" y="199448"/>
                    <a:pt x="507954" y="217389"/>
                  </a:cubicBezTo>
                  <a:cubicBezTo>
                    <a:pt x="506625" y="281842"/>
                    <a:pt x="527223" y="345631"/>
                    <a:pt x="508618" y="410750"/>
                  </a:cubicBezTo>
                  <a:cubicBezTo>
                    <a:pt x="504631" y="425368"/>
                    <a:pt x="517256" y="435335"/>
                    <a:pt x="525230" y="445967"/>
                  </a:cubicBezTo>
                  <a:cubicBezTo>
                    <a:pt x="526559" y="447960"/>
                    <a:pt x="531874" y="448624"/>
                    <a:pt x="531874" y="448624"/>
                  </a:cubicBezTo>
                  <a:cubicBezTo>
                    <a:pt x="539848" y="430684"/>
                    <a:pt x="555795" y="439986"/>
                    <a:pt x="568420" y="437328"/>
                  </a:cubicBezTo>
                  <a:cubicBezTo>
                    <a:pt x="575729" y="436000"/>
                    <a:pt x="578387" y="433342"/>
                    <a:pt x="576394" y="424704"/>
                  </a:cubicBezTo>
                  <a:cubicBezTo>
                    <a:pt x="569085" y="380184"/>
                    <a:pt x="571078" y="334335"/>
                    <a:pt x="555131" y="291145"/>
                  </a:cubicBezTo>
                  <a:cubicBezTo>
                    <a:pt x="540512" y="251277"/>
                    <a:pt x="540512" y="208086"/>
                    <a:pt x="523901" y="164896"/>
                  </a:cubicBezTo>
                  <a:close/>
                  <a:moveTo>
                    <a:pt x="2475339" y="20956"/>
                  </a:moveTo>
                  <a:lnTo>
                    <a:pt x="2482751" y="34660"/>
                  </a:lnTo>
                  <a:cubicBezTo>
                    <a:pt x="2515309" y="84495"/>
                    <a:pt x="2541224" y="138317"/>
                    <a:pt x="2567802" y="192139"/>
                  </a:cubicBezTo>
                  <a:cubicBezTo>
                    <a:pt x="2569131" y="194797"/>
                    <a:pt x="2570460" y="196790"/>
                    <a:pt x="2571125" y="199448"/>
                  </a:cubicBezTo>
                  <a:lnTo>
                    <a:pt x="2577784" y="222595"/>
                  </a:lnTo>
                  <a:lnTo>
                    <a:pt x="2577935" y="221791"/>
                  </a:lnTo>
                  <a:cubicBezTo>
                    <a:pt x="2575941" y="213901"/>
                    <a:pt x="2572121" y="205761"/>
                    <a:pt x="2571124" y="198120"/>
                  </a:cubicBezTo>
                  <a:cubicBezTo>
                    <a:pt x="2570460" y="195462"/>
                    <a:pt x="2569131" y="193468"/>
                    <a:pt x="2567802" y="190811"/>
                  </a:cubicBezTo>
                  <a:cubicBezTo>
                    <a:pt x="2541223" y="137653"/>
                    <a:pt x="2515309" y="83831"/>
                    <a:pt x="2482750" y="33332"/>
                  </a:cubicBezTo>
                  <a:close/>
                  <a:moveTo>
                    <a:pt x="2472671" y="5629"/>
                  </a:moveTo>
                  <a:lnTo>
                    <a:pt x="2473946" y="18381"/>
                  </a:lnTo>
                  <a:lnTo>
                    <a:pt x="2474166" y="18787"/>
                  </a:lnTo>
                  <a:close/>
                  <a:moveTo>
                    <a:pt x="42826" y="108"/>
                  </a:moveTo>
                  <a:cubicBezTo>
                    <a:pt x="97978" y="1437"/>
                    <a:pt x="153129" y="1437"/>
                    <a:pt x="208944" y="1437"/>
                  </a:cubicBezTo>
                  <a:cubicBezTo>
                    <a:pt x="201635" y="33331"/>
                    <a:pt x="182365" y="59910"/>
                    <a:pt x="169076" y="88482"/>
                  </a:cubicBezTo>
                  <a:cubicBezTo>
                    <a:pt x="148478" y="133666"/>
                    <a:pt x="142497" y="182172"/>
                    <a:pt x="128544" y="229349"/>
                  </a:cubicBezTo>
                  <a:lnTo>
                    <a:pt x="128579" y="229872"/>
                  </a:lnTo>
                  <a:lnTo>
                    <a:pt x="146318" y="158833"/>
                  </a:lnTo>
                  <a:cubicBezTo>
                    <a:pt x="152132" y="135161"/>
                    <a:pt x="158776" y="111739"/>
                    <a:pt x="169075" y="89147"/>
                  </a:cubicBezTo>
                  <a:cubicBezTo>
                    <a:pt x="182365" y="60575"/>
                    <a:pt x="201634" y="33996"/>
                    <a:pt x="208943" y="2101"/>
                  </a:cubicBezTo>
                  <a:cubicBezTo>
                    <a:pt x="319245" y="2101"/>
                    <a:pt x="429546" y="1437"/>
                    <a:pt x="539848" y="1437"/>
                  </a:cubicBezTo>
                  <a:cubicBezTo>
                    <a:pt x="550479" y="36654"/>
                    <a:pt x="554466" y="73199"/>
                    <a:pt x="554466" y="109081"/>
                  </a:cubicBezTo>
                  <a:cubicBezTo>
                    <a:pt x="555131" y="190146"/>
                    <a:pt x="581045" y="264566"/>
                    <a:pt x="604966" y="338986"/>
                  </a:cubicBezTo>
                  <a:cubicBezTo>
                    <a:pt x="615597" y="373539"/>
                    <a:pt x="614268" y="406763"/>
                    <a:pt x="614268" y="441315"/>
                  </a:cubicBezTo>
                  <a:cubicBezTo>
                    <a:pt x="614268" y="481848"/>
                    <a:pt x="626229" y="520387"/>
                    <a:pt x="634867" y="558926"/>
                  </a:cubicBezTo>
                  <a:cubicBezTo>
                    <a:pt x="641511" y="588163"/>
                    <a:pt x="640847" y="618064"/>
                    <a:pt x="656130" y="645971"/>
                  </a:cubicBezTo>
                  <a:lnTo>
                    <a:pt x="659280" y="660925"/>
                  </a:lnTo>
                  <a:lnTo>
                    <a:pt x="659338" y="660536"/>
                  </a:lnTo>
                  <a:cubicBezTo>
                    <a:pt x="659452" y="655231"/>
                    <a:pt x="658622" y="650123"/>
                    <a:pt x="656130" y="645305"/>
                  </a:cubicBezTo>
                  <a:cubicBezTo>
                    <a:pt x="640847" y="617398"/>
                    <a:pt x="641511" y="587497"/>
                    <a:pt x="634867" y="558260"/>
                  </a:cubicBezTo>
                  <a:cubicBezTo>
                    <a:pt x="626229" y="519721"/>
                    <a:pt x="614268" y="481182"/>
                    <a:pt x="614268" y="440649"/>
                  </a:cubicBezTo>
                  <a:cubicBezTo>
                    <a:pt x="614268" y="406097"/>
                    <a:pt x="615597" y="372874"/>
                    <a:pt x="604966" y="338321"/>
                  </a:cubicBezTo>
                  <a:cubicBezTo>
                    <a:pt x="581045" y="263901"/>
                    <a:pt x="555131" y="189481"/>
                    <a:pt x="554466" y="108416"/>
                  </a:cubicBezTo>
                  <a:cubicBezTo>
                    <a:pt x="554466" y="72534"/>
                    <a:pt x="550479" y="35989"/>
                    <a:pt x="539848" y="772"/>
                  </a:cubicBezTo>
                  <a:cubicBezTo>
                    <a:pt x="606295" y="772"/>
                    <a:pt x="672077" y="772"/>
                    <a:pt x="738524" y="772"/>
                  </a:cubicBezTo>
                  <a:lnTo>
                    <a:pt x="740088" y="2084"/>
                  </a:lnTo>
                  <a:lnTo>
                    <a:pt x="899325" y="1437"/>
                  </a:lnTo>
                  <a:cubicBezTo>
                    <a:pt x="1325248" y="108"/>
                    <a:pt x="1748515" y="108"/>
                    <a:pt x="2172445" y="108"/>
                  </a:cubicBezTo>
                  <a:cubicBezTo>
                    <a:pt x="2181083" y="108"/>
                    <a:pt x="2190386" y="772"/>
                    <a:pt x="2199024" y="1437"/>
                  </a:cubicBezTo>
                  <a:lnTo>
                    <a:pt x="2216661" y="19568"/>
                  </a:lnTo>
                  <a:lnTo>
                    <a:pt x="2199022" y="772"/>
                  </a:lnTo>
                  <a:cubicBezTo>
                    <a:pt x="2290054" y="772"/>
                    <a:pt x="2381087" y="772"/>
                    <a:pt x="2472119" y="108"/>
                  </a:cubicBezTo>
                  <a:lnTo>
                    <a:pt x="2472185" y="773"/>
                  </a:lnTo>
                  <a:lnTo>
                    <a:pt x="2662156" y="108"/>
                  </a:lnTo>
                  <a:cubicBezTo>
                    <a:pt x="2668136" y="108"/>
                    <a:pt x="2674781" y="-1220"/>
                    <a:pt x="2678768" y="5424"/>
                  </a:cubicBezTo>
                  <a:cubicBezTo>
                    <a:pt x="2714649" y="62568"/>
                    <a:pt x="2753853" y="119048"/>
                    <a:pt x="2757175" y="190146"/>
                  </a:cubicBezTo>
                  <a:cubicBezTo>
                    <a:pt x="2757839" y="212738"/>
                    <a:pt x="2765813" y="233336"/>
                    <a:pt x="2780431" y="251277"/>
                  </a:cubicBezTo>
                  <a:cubicBezTo>
                    <a:pt x="2814984" y="294467"/>
                    <a:pt x="2814984" y="342974"/>
                    <a:pt x="2802359" y="392809"/>
                  </a:cubicBezTo>
                  <a:cubicBezTo>
                    <a:pt x="2797043" y="413407"/>
                    <a:pt x="2796378" y="433341"/>
                    <a:pt x="2797708" y="453940"/>
                  </a:cubicBezTo>
                  <a:cubicBezTo>
                    <a:pt x="2807675" y="576201"/>
                    <a:pt x="2800365" y="697799"/>
                    <a:pt x="2790398" y="819397"/>
                  </a:cubicBezTo>
                  <a:cubicBezTo>
                    <a:pt x="2783089" y="911757"/>
                    <a:pt x="2775780" y="1004783"/>
                    <a:pt x="2787740" y="1097144"/>
                  </a:cubicBezTo>
                  <a:cubicBezTo>
                    <a:pt x="2789734" y="1111098"/>
                    <a:pt x="2789069" y="1126380"/>
                    <a:pt x="2794385" y="1139005"/>
                  </a:cubicBezTo>
                  <a:cubicBezTo>
                    <a:pt x="2809668" y="1175551"/>
                    <a:pt x="2795714" y="1204123"/>
                    <a:pt x="2770464" y="1228044"/>
                  </a:cubicBezTo>
                  <a:lnTo>
                    <a:pt x="2757806" y="1247333"/>
                  </a:lnTo>
                  <a:lnTo>
                    <a:pt x="2757806" y="1258742"/>
                  </a:lnTo>
                  <a:lnTo>
                    <a:pt x="2750319" y="1258742"/>
                  </a:lnTo>
                  <a:lnTo>
                    <a:pt x="2744301" y="1267912"/>
                  </a:lnTo>
                  <a:cubicBezTo>
                    <a:pt x="2741228" y="1281866"/>
                    <a:pt x="2744550" y="1296816"/>
                    <a:pt x="2756510" y="1313760"/>
                  </a:cubicBezTo>
                  <a:cubicBezTo>
                    <a:pt x="2761826" y="1321069"/>
                    <a:pt x="2763155" y="1332365"/>
                    <a:pt x="2763820" y="1341668"/>
                  </a:cubicBezTo>
                  <a:cubicBezTo>
                    <a:pt x="2769800" y="1464594"/>
                    <a:pt x="2782425" y="1586856"/>
                    <a:pt x="2771129" y="1709782"/>
                  </a:cubicBezTo>
                  <a:cubicBezTo>
                    <a:pt x="2769135" y="1730381"/>
                    <a:pt x="2771129" y="1750979"/>
                    <a:pt x="2771129" y="1771578"/>
                  </a:cubicBezTo>
                  <a:cubicBezTo>
                    <a:pt x="2771129" y="1792176"/>
                    <a:pt x="2775116" y="1812110"/>
                    <a:pt x="2789069" y="1828722"/>
                  </a:cubicBezTo>
                  <a:cubicBezTo>
                    <a:pt x="2775780" y="1857294"/>
                    <a:pt x="2767806" y="1888524"/>
                    <a:pt x="2745215" y="1911781"/>
                  </a:cubicBezTo>
                  <a:cubicBezTo>
                    <a:pt x="2690064" y="1966931"/>
                    <a:pt x="2623617" y="1987530"/>
                    <a:pt x="2547203" y="1972911"/>
                  </a:cubicBezTo>
                  <a:cubicBezTo>
                    <a:pt x="2542552" y="1964273"/>
                    <a:pt x="2533914" y="1962280"/>
                    <a:pt x="2526605" y="1957629"/>
                  </a:cubicBezTo>
                  <a:cubicBezTo>
                    <a:pt x="2517967" y="1911781"/>
                    <a:pt x="2502684" y="1869255"/>
                    <a:pt x="2480092" y="1828058"/>
                  </a:cubicBezTo>
                  <a:cubicBezTo>
                    <a:pt x="2450856" y="1774900"/>
                    <a:pt x="2426270" y="1719085"/>
                    <a:pt x="2429593" y="1655296"/>
                  </a:cubicBezTo>
                  <a:lnTo>
                    <a:pt x="2429593" y="1499148"/>
                  </a:lnTo>
                  <a:lnTo>
                    <a:pt x="2429593" y="1499147"/>
                  </a:lnTo>
                  <a:cubicBezTo>
                    <a:pt x="2426935" y="1431371"/>
                    <a:pt x="2427600" y="1364260"/>
                    <a:pt x="2428264" y="1296484"/>
                  </a:cubicBezTo>
                  <a:cubicBezTo>
                    <a:pt x="2430257" y="1148308"/>
                    <a:pt x="2433580" y="999468"/>
                    <a:pt x="2385074" y="855943"/>
                  </a:cubicBezTo>
                  <a:cubicBezTo>
                    <a:pt x="2375107" y="826042"/>
                    <a:pt x="2380422" y="794147"/>
                    <a:pt x="2376436" y="762917"/>
                  </a:cubicBezTo>
                  <a:cubicBezTo>
                    <a:pt x="2372449" y="734345"/>
                    <a:pt x="2366469" y="707102"/>
                    <a:pt x="2349192" y="683181"/>
                  </a:cubicBezTo>
                  <a:cubicBezTo>
                    <a:pt x="2343211" y="675208"/>
                    <a:pt x="2337231" y="666570"/>
                    <a:pt x="2339889" y="656602"/>
                  </a:cubicBezTo>
                  <a:cubicBezTo>
                    <a:pt x="2358494" y="576866"/>
                    <a:pt x="2341218" y="495800"/>
                    <a:pt x="2348527" y="415400"/>
                  </a:cubicBezTo>
                  <a:cubicBezTo>
                    <a:pt x="2349856" y="397459"/>
                    <a:pt x="2341882" y="390150"/>
                    <a:pt x="2326600" y="384170"/>
                  </a:cubicBezTo>
                  <a:cubicBezTo>
                    <a:pt x="2289390" y="370216"/>
                    <a:pt x="2286067" y="362243"/>
                    <a:pt x="2299357" y="324368"/>
                  </a:cubicBezTo>
                  <a:cubicBezTo>
                    <a:pt x="2305337" y="308421"/>
                    <a:pt x="2309988" y="292474"/>
                    <a:pt x="2317962" y="277191"/>
                  </a:cubicBezTo>
                  <a:cubicBezTo>
                    <a:pt x="2334573" y="243967"/>
                    <a:pt x="2326600" y="211409"/>
                    <a:pt x="2319955" y="178185"/>
                  </a:cubicBezTo>
                  <a:cubicBezTo>
                    <a:pt x="2317297" y="162902"/>
                    <a:pt x="2303343" y="158251"/>
                    <a:pt x="2291383" y="152271"/>
                  </a:cubicBezTo>
                  <a:cubicBezTo>
                    <a:pt x="2258824" y="134995"/>
                    <a:pt x="2250186" y="120377"/>
                    <a:pt x="2260153" y="85160"/>
                  </a:cubicBezTo>
                  <a:cubicBezTo>
                    <a:pt x="2266798" y="63232"/>
                    <a:pt x="2259489" y="51272"/>
                    <a:pt x="2241548" y="41969"/>
                  </a:cubicBezTo>
                  <a:lnTo>
                    <a:pt x="2220581" y="23506"/>
                  </a:lnTo>
                  <a:lnTo>
                    <a:pt x="2241550" y="42634"/>
                  </a:lnTo>
                  <a:cubicBezTo>
                    <a:pt x="2214306" y="45956"/>
                    <a:pt x="2186399" y="51936"/>
                    <a:pt x="2159156" y="51272"/>
                  </a:cubicBezTo>
                  <a:cubicBezTo>
                    <a:pt x="2112643" y="49943"/>
                    <a:pt x="2092709" y="82502"/>
                    <a:pt x="2076762" y="115725"/>
                  </a:cubicBezTo>
                  <a:cubicBezTo>
                    <a:pt x="2054834" y="162238"/>
                    <a:pt x="2050848" y="214731"/>
                    <a:pt x="2057492" y="265230"/>
                  </a:cubicBezTo>
                  <a:cubicBezTo>
                    <a:pt x="2062143" y="296460"/>
                    <a:pt x="2061479" y="325032"/>
                    <a:pt x="2054170" y="354933"/>
                  </a:cubicBezTo>
                  <a:cubicBezTo>
                    <a:pt x="2044867" y="390150"/>
                    <a:pt x="2046861" y="428689"/>
                    <a:pt x="2035565" y="462577"/>
                  </a:cubicBezTo>
                  <a:cubicBezTo>
                    <a:pt x="2018289" y="515070"/>
                    <a:pt x="2026262" y="568227"/>
                    <a:pt x="2021611" y="620720"/>
                  </a:cubicBezTo>
                  <a:cubicBezTo>
                    <a:pt x="2020947" y="628694"/>
                    <a:pt x="2018953" y="637996"/>
                    <a:pt x="2022275" y="644641"/>
                  </a:cubicBezTo>
                  <a:cubicBezTo>
                    <a:pt x="2044203" y="683845"/>
                    <a:pt x="2036229" y="727701"/>
                    <a:pt x="2042209" y="769562"/>
                  </a:cubicBezTo>
                  <a:cubicBezTo>
                    <a:pt x="2044867" y="789496"/>
                    <a:pt x="2050183" y="808101"/>
                    <a:pt x="2061479" y="824713"/>
                  </a:cubicBezTo>
                  <a:cubicBezTo>
                    <a:pt x="2072775" y="841324"/>
                    <a:pt x="2078091" y="862587"/>
                    <a:pt x="2067459" y="877870"/>
                  </a:cubicBezTo>
                  <a:cubicBezTo>
                    <a:pt x="2052176" y="901791"/>
                    <a:pt x="2061479" y="920396"/>
                    <a:pt x="2070782" y="940330"/>
                  </a:cubicBezTo>
                  <a:cubicBezTo>
                    <a:pt x="2094038" y="988172"/>
                    <a:pt x="2109321" y="1039336"/>
                    <a:pt x="2113307" y="1091164"/>
                  </a:cubicBezTo>
                  <a:cubicBezTo>
                    <a:pt x="2116630" y="1133690"/>
                    <a:pt x="2118623" y="1175551"/>
                    <a:pt x="2128590" y="1217413"/>
                  </a:cubicBezTo>
                  <a:cubicBezTo>
                    <a:pt x="2132577" y="1234025"/>
                    <a:pt x="2137228" y="1249972"/>
                    <a:pt x="2143873" y="1265919"/>
                  </a:cubicBezTo>
                  <a:cubicBezTo>
                    <a:pt x="2161149" y="1304458"/>
                    <a:pt x="2171116" y="1344990"/>
                    <a:pt x="2166465" y="1388181"/>
                  </a:cubicBezTo>
                  <a:cubicBezTo>
                    <a:pt x="2164471" y="1403464"/>
                    <a:pt x="2168458" y="1416089"/>
                    <a:pt x="2184405" y="1418746"/>
                  </a:cubicBezTo>
                  <a:cubicBezTo>
                    <a:pt x="2223609" y="1424062"/>
                    <a:pt x="2241550" y="1455292"/>
                    <a:pt x="2256168" y="1484529"/>
                  </a:cubicBezTo>
                  <a:cubicBezTo>
                    <a:pt x="2280753" y="1533035"/>
                    <a:pt x="2298029" y="1584863"/>
                    <a:pt x="2318628" y="1634698"/>
                  </a:cubicBezTo>
                  <a:cubicBezTo>
                    <a:pt x="2320621" y="1636027"/>
                    <a:pt x="2319292" y="1640014"/>
                    <a:pt x="2318628" y="1643336"/>
                  </a:cubicBezTo>
                  <a:cubicBezTo>
                    <a:pt x="2296700" y="1612106"/>
                    <a:pt x="2262813" y="1600146"/>
                    <a:pt x="2228925" y="1589514"/>
                  </a:cubicBezTo>
                  <a:cubicBezTo>
                    <a:pt x="2099354" y="1550975"/>
                    <a:pt x="1967125" y="1530377"/>
                    <a:pt x="1832238" y="1521739"/>
                  </a:cubicBezTo>
                  <a:cubicBezTo>
                    <a:pt x="1692035" y="1512436"/>
                    <a:pt x="1551168" y="1505792"/>
                    <a:pt x="1410301" y="1509114"/>
                  </a:cubicBezTo>
                  <a:cubicBezTo>
                    <a:pt x="1333886" y="1511107"/>
                    <a:pt x="1257473" y="1519745"/>
                    <a:pt x="1181723" y="1529712"/>
                  </a:cubicBezTo>
                  <a:cubicBezTo>
                    <a:pt x="1169099" y="1531041"/>
                    <a:pt x="1157138" y="1531041"/>
                    <a:pt x="1144513" y="1532370"/>
                  </a:cubicBezTo>
                  <a:lnTo>
                    <a:pt x="1144442" y="1531174"/>
                  </a:lnTo>
                  <a:lnTo>
                    <a:pt x="1107220" y="1537934"/>
                  </a:lnTo>
                  <a:cubicBezTo>
                    <a:pt x="1094346" y="1539180"/>
                    <a:pt x="1081389" y="1540011"/>
                    <a:pt x="1068764" y="1542336"/>
                  </a:cubicBezTo>
                  <a:cubicBezTo>
                    <a:pt x="1027567" y="1550309"/>
                    <a:pt x="987699" y="1564263"/>
                    <a:pt x="950489" y="1583533"/>
                  </a:cubicBezTo>
                  <a:cubicBezTo>
                    <a:pt x="856134" y="1630710"/>
                    <a:pt x="762444" y="1677223"/>
                    <a:pt x="682708" y="1748321"/>
                  </a:cubicBezTo>
                  <a:cubicBezTo>
                    <a:pt x="653472" y="1774235"/>
                    <a:pt x="630216" y="1805465"/>
                    <a:pt x="603637" y="1834701"/>
                  </a:cubicBezTo>
                  <a:cubicBezTo>
                    <a:pt x="605630" y="1793504"/>
                    <a:pt x="606959" y="1752972"/>
                    <a:pt x="610946" y="1711775"/>
                  </a:cubicBezTo>
                  <a:cubicBezTo>
                    <a:pt x="615597" y="1659282"/>
                    <a:pt x="634202" y="1611440"/>
                    <a:pt x="660117" y="1566257"/>
                  </a:cubicBezTo>
                  <a:cubicBezTo>
                    <a:pt x="682708" y="1527053"/>
                    <a:pt x="693340" y="1485856"/>
                    <a:pt x="690682" y="1441337"/>
                  </a:cubicBezTo>
                  <a:cubicBezTo>
                    <a:pt x="689353" y="1415423"/>
                    <a:pt x="691346" y="1389508"/>
                    <a:pt x="690018" y="1363594"/>
                  </a:cubicBezTo>
                  <a:cubicBezTo>
                    <a:pt x="688689" y="1339009"/>
                    <a:pt x="691346" y="1317081"/>
                    <a:pt x="714603" y="1303128"/>
                  </a:cubicBezTo>
                  <a:cubicBezTo>
                    <a:pt x="721912" y="1298476"/>
                    <a:pt x="723241" y="1290503"/>
                    <a:pt x="723241" y="1281865"/>
                  </a:cubicBezTo>
                  <a:cubicBezTo>
                    <a:pt x="723241" y="1180201"/>
                    <a:pt x="723241" y="1078538"/>
                    <a:pt x="723241" y="976874"/>
                  </a:cubicBezTo>
                  <a:cubicBezTo>
                    <a:pt x="723241" y="960263"/>
                    <a:pt x="718590" y="948302"/>
                    <a:pt x="704636" y="935677"/>
                  </a:cubicBezTo>
                  <a:cubicBezTo>
                    <a:pt x="683373" y="916408"/>
                    <a:pt x="681379" y="888500"/>
                    <a:pt x="685366" y="861257"/>
                  </a:cubicBezTo>
                  <a:lnTo>
                    <a:pt x="688757" y="843740"/>
                  </a:lnTo>
                  <a:lnTo>
                    <a:pt x="644626" y="873561"/>
                  </a:lnTo>
                  <a:cubicBezTo>
                    <a:pt x="595414" y="899631"/>
                    <a:pt x="539848" y="911592"/>
                    <a:pt x="488020" y="931028"/>
                  </a:cubicBezTo>
                  <a:cubicBezTo>
                    <a:pt x="422902" y="955613"/>
                    <a:pt x="355791" y="973553"/>
                    <a:pt x="290008" y="994816"/>
                  </a:cubicBezTo>
                  <a:cubicBezTo>
                    <a:pt x="252798" y="1006777"/>
                    <a:pt x="218246" y="1003454"/>
                    <a:pt x="185687" y="981527"/>
                  </a:cubicBezTo>
                  <a:cubicBezTo>
                    <a:pt x="198312" y="970231"/>
                    <a:pt x="198312" y="954948"/>
                    <a:pt x="198312" y="939666"/>
                  </a:cubicBezTo>
                  <a:lnTo>
                    <a:pt x="198293" y="939295"/>
                  </a:lnTo>
                  <a:lnTo>
                    <a:pt x="196735" y="961427"/>
                  </a:lnTo>
                  <a:cubicBezTo>
                    <a:pt x="195157" y="968570"/>
                    <a:pt x="192001" y="975215"/>
                    <a:pt x="185688" y="980863"/>
                  </a:cubicBezTo>
                  <a:cubicBezTo>
                    <a:pt x="155122" y="979534"/>
                    <a:pt x="131866" y="962257"/>
                    <a:pt x="111932" y="941659"/>
                  </a:cubicBezTo>
                  <a:cubicBezTo>
                    <a:pt x="89340" y="917738"/>
                    <a:pt x="68741" y="891824"/>
                    <a:pt x="47478" y="866574"/>
                  </a:cubicBezTo>
                  <a:cubicBezTo>
                    <a:pt x="18905" y="832686"/>
                    <a:pt x="24886" y="790825"/>
                    <a:pt x="22892" y="751621"/>
                  </a:cubicBezTo>
                  <a:cubicBezTo>
                    <a:pt x="19570" y="694477"/>
                    <a:pt x="25550" y="637997"/>
                    <a:pt x="22892" y="580853"/>
                  </a:cubicBezTo>
                  <a:cubicBezTo>
                    <a:pt x="19570" y="513742"/>
                    <a:pt x="13590" y="447295"/>
                    <a:pt x="4952" y="381513"/>
                  </a:cubicBezTo>
                  <a:cubicBezTo>
                    <a:pt x="-7009" y="295796"/>
                    <a:pt x="5616" y="211409"/>
                    <a:pt x="12261" y="127686"/>
                  </a:cubicBezTo>
                  <a:cubicBezTo>
                    <a:pt x="15583" y="91140"/>
                    <a:pt x="21563" y="55259"/>
                    <a:pt x="24221" y="18713"/>
                  </a:cubicBezTo>
                  <a:cubicBezTo>
                    <a:pt x="25550" y="5424"/>
                    <a:pt x="28873" y="108"/>
                    <a:pt x="42826" y="108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="" xmlns:a16="http://schemas.microsoft.com/office/drawing/2014/main" id="{71758A85-8AC9-4699-B014-176E7704B5C3}"/>
                </a:ext>
              </a:extLst>
            </p:cNvPr>
            <p:cNvSpPr/>
            <p:nvPr/>
          </p:nvSpPr>
          <p:spPr>
            <a:xfrm>
              <a:off x="3144169" y="1829942"/>
              <a:ext cx="318944" cy="312300"/>
            </a:xfrm>
            <a:custGeom>
              <a:avLst/>
              <a:gdLst>
                <a:gd name="connsiteX0" fmla="*/ 0 w 318944"/>
                <a:gd name="connsiteY0" fmla="*/ 144189 h 312299"/>
                <a:gd name="connsiteX1" fmla="*/ 198011 w 318944"/>
                <a:gd name="connsiteY1" fmla="*/ 83058 h 312299"/>
                <a:gd name="connsiteX2" fmla="*/ 241866 w 318944"/>
                <a:gd name="connsiteY2" fmla="*/ 0 h 312299"/>
                <a:gd name="connsiteX3" fmla="*/ 300339 w 318944"/>
                <a:gd name="connsiteY3" fmla="*/ 64453 h 312299"/>
                <a:gd name="connsiteX4" fmla="*/ 303662 w 318944"/>
                <a:gd name="connsiteY4" fmla="*/ 99006 h 312299"/>
                <a:gd name="connsiteX5" fmla="*/ 306984 w 318944"/>
                <a:gd name="connsiteY5" fmla="*/ 127578 h 312299"/>
                <a:gd name="connsiteX6" fmla="*/ 314293 w 318944"/>
                <a:gd name="connsiteY6" fmla="*/ 182728 h 312299"/>
                <a:gd name="connsiteX7" fmla="*/ 287714 w 318944"/>
                <a:gd name="connsiteY7" fmla="*/ 219274 h 312299"/>
                <a:gd name="connsiteX8" fmla="*/ 250504 w 318944"/>
                <a:gd name="connsiteY8" fmla="*/ 182064 h 312299"/>
                <a:gd name="connsiteX9" fmla="*/ 249840 w 318944"/>
                <a:gd name="connsiteY9" fmla="*/ 239873 h 312299"/>
                <a:gd name="connsiteX10" fmla="*/ 230570 w 318944"/>
                <a:gd name="connsiteY10" fmla="*/ 242531 h 312299"/>
                <a:gd name="connsiteX11" fmla="*/ 196682 w 318944"/>
                <a:gd name="connsiteY11" fmla="*/ 213959 h 312299"/>
                <a:gd name="connsiteX12" fmla="*/ 211301 w 318944"/>
                <a:gd name="connsiteY12" fmla="*/ 256484 h 312299"/>
                <a:gd name="connsiteX13" fmla="*/ 182064 w 318944"/>
                <a:gd name="connsiteY13" fmla="*/ 295023 h 312299"/>
                <a:gd name="connsiteX14" fmla="*/ 153492 w 318944"/>
                <a:gd name="connsiteY14" fmla="*/ 275089 h 312299"/>
                <a:gd name="connsiteX15" fmla="*/ 141532 w 318944"/>
                <a:gd name="connsiteY15" fmla="*/ 241202 h 312299"/>
                <a:gd name="connsiteX16" fmla="*/ 137545 w 318944"/>
                <a:gd name="connsiteY16" fmla="*/ 299675 h 312299"/>
                <a:gd name="connsiteX17" fmla="*/ 125584 w 318944"/>
                <a:gd name="connsiteY17" fmla="*/ 316951 h 312299"/>
                <a:gd name="connsiteX18" fmla="*/ 73756 w 318944"/>
                <a:gd name="connsiteY18" fmla="*/ 284392 h 312299"/>
                <a:gd name="connsiteX19" fmla="*/ 57144 w 318944"/>
                <a:gd name="connsiteY19" fmla="*/ 252498 h 312299"/>
                <a:gd name="connsiteX20" fmla="*/ 45184 w 318944"/>
                <a:gd name="connsiteY20" fmla="*/ 217945 h 312299"/>
                <a:gd name="connsiteX21" fmla="*/ 40533 w 318944"/>
                <a:gd name="connsiteY21" fmla="*/ 194024 h 312299"/>
                <a:gd name="connsiteX22" fmla="*/ 0 w 318944"/>
                <a:gd name="connsiteY22" fmla="*/ 144189 h 31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8944" h="312299">
                  <a:moveTo>
                    <a:pt x="0" y="144189"/>
                  </a:moveTo>
                  <a:cubicBezTo>
                    <a:pt x="77078" y="158808"/>
                    <a:pt x="142860" y="138209"/>
                    <a:pt x="198011" y="83058"/>
                  </a:cubicBezTo>
                  <a:cubicBezTo>
                    <a:pt x="221268" y="59802"/>
                    <a:pt x="228577" y="28572"/>
                    <a:pt x="241866" y="0"/>
                  </a:cubicBezTo>
                  <a:cubicBezTo>
                    <a:pt x="265787" y="17941"/>
                    <a:pt x="282399" y="41862"/>
                    <a:pt x="300339" y="64453"/>
                  </a:cubicBezTo>
                  <a:cubicBezTo>
                    <a:pt x="308313" y="74420"/>
                    <a:pt x="310971" y="86381"/>
                    <a:pt x="303662" y="99006"/>
                  </a:cubicBezTo>
                  <a:cubicBezTo>
                    <a:pt x="297681" y="109637"/>
                    <a:pt x="296352" y="121598"/>
                    <a:pt x="306984" y="127578"/>
                  </a:cubicBezTo>
                  <a:cubicBezTo>
                    <a:pt x="333563" y="143525"/>
                    <a:pt x="321602" y="162794"/>
                    <a:pt x="314293" y="182728"/>
                  </a:cubicBezTo>
                  <a:cubicBezTo>
                    <a:pt x="308977" y="197347"/>
                    <a:pt x="295023" y="205985"/>
                    <a:pt x="287714" y="219274"/>
                  </a:cubicBezTo>
                  <a:cubicBezTo>
                    <a:pt x="273096" y="211301"/>
                    <a:pt x="265787" y="194689"/>
                    <a:pt x="250504" y="182064"/>
                  </a:cubicBezTo>
                  <a:cubicBezTo>
                    <a:pt x="250504" y="203991"/>
                    <a:pt x="259807" y="221932"/>
                    <a:pt x="249840" y="239873"/>
                  </a:cubicBezTo>
                  <a:cubicBezTo>
                    <a:pt x="243860" y="250504"/>
                    <a:pt x="238544" y="253162"/>
                    <a:pt x="230570" y="242531"/>
                  </a:cubicBezTo>
                  <a:cubicBezTo>
                    <a:pt x="222596" y="231235"/>
                    <a:pt x="214623" y="219274"/>
                    <a:pt x="196682" y="213959"/>
                  </a:cubicBezTo>
                  <a:cubicBezTo>
                    <a:pt x="202662" y="230570"/>
                    <a:pt x="207978" y="243195"/>
                    <a:pt x="211301" y="256484"/>
                  </a:cubicBezTo>
                  <a:cubicBezTo>
                    <a:pt x="218610" y="281734"/>
                    <a:pt x="200669" y="287714"/>
                    <a:pt x="182064" y="295023"/>
                  </a:cubicBezTo>
                  <a:cubicBezTo>
                    <a:pt x="160801" y="302997"/>
                    <a:pt x="158143" y="288379"/>
                    <a:pt x="153492" y="275089"/>
                  </a:cubicBezTo>
                  <a:cubicBezTo>
                    <a:pt x="149505" y="263794"/>
                    <a:pt x="145518" y="252498"/>
                    <a:pt x="141532" y="241202"/>
                  </a:cubicBezTo>
                  <a:cubicBezTo>
                    <a:pt x="137545" y="261136"/>
                    <a:pt x="137545" y="280405"/>
                    <a:pt x="137545" y="299675"/>
                  </a:cubicBezTo>
                  <a:cubicBezTo>
                    <a:pt x="137545" y="308313"/>
                    <a:pt x="136880" y="314957"/>
                    <a:pt x="125584" y="316951"/>
                  </a:cubicBezTo>
                  <a:cubicBezTo>
                    <a:pt x="100335" y="321602"/>
                    <a:pt x="80401" y="309642"/>
                    <a:pt x="73756" y="284392"/>
                  </a:cubicBezTo>
                  <a:cubicBezTo>
                    <a:pt x="70434" y="272432"/>
                    <a:pt x="70434" y="258478"/>
                    <a:pt x="57144" y="252498"/>
                  </a:cubicBezTo>
                  <a:cubicBezTo>
                    <a:pt x="39868" y="245188"/>
                    <a:pt x="39204" y="233228"/>
                    <a:pt x="45184" y="217945"/>
                  </a:cubicBezTo>
                  <a:cubicBezTo>
                    <a:pt x="48506" y="209972"/>
                    <a:pt x="50500" y="198011"/>
                    <a:pt x="40533" y="194024"/>
                  </a:cubicBezTo>
                  <a:cubicBezTo>
                    <a:pt x="18605" y="184722"/>
                    <a:pt x="11296" y="162794"/>
                    <a:pt x="0" y="144189"/>
                  </a:cubicBezTo>
                  <a:close/>
                </a:path>
              </a:pathLst>
            </a:custGeom>
            <a:solidFill>
              <a:srgbClr val="CE8D78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="" xmlns:a16="http://schemas.microsoft.com/office/drawing/2014/main" id="{5FA5F231-8511-4A2C-84B8-F0B593AC628F}"/>
                </a:ext>
              </a:extLst>
            </p:cNvPr>
            <p:cNvSpPr/>
            <p:nvPr/>
          </p:nvSpPr>
          <p:spPr>
            <a:xfrm>
              <a:off x="3116832" y="1956191"/>
              <a:ext cx="312300" cy="245853"/>
            </a:xfrm>
            <a:custGeom>
              <a:avLst/>
              <a:gdLst>
                <a:gd name="connsiteX0" fmla="*/ 27337 w 312299"/>
                <a:gd name="connsiteY0" fmla="*/ 17941 h 245852"/>
                <a:gd name="connsiteX1" fmla="*/ 69199 w 312299"/>
                <a:gd name="connsiteY1" fmla="*/ 67111 h 245852"/>
                <a:gd name="connsiteX2" fmla="*/ 73850 w 312299"/>
                <a:gd name="connsiteY2" fmla="*/ 91032 h 245852"/>
                <a:gd name="connsiteX3" fmla="*/ 85811 w 312299"/>
                <a:gd name="connsiteY3" fmla="*/ 125584 h 245852"/>
                <a:gd name="connsiteX4" fmla="*/ 102422 w 312299"/>
                <a:gd name="connsiteY4" fmla="*/ 157479 h 245852"/>
                <a:gd name="connsiteX5" fmla="*/ 154251 w 312299"/>
                <a:gd name="connsiteY5" fmla="*/ 190038 h 245852"/>
                <a:gd name="connsiteX6" fmla="*/ 166211 w 312299"/>
                <a:gd name="connsiteY6" fmla="*/ 172761 h 245852"/>
                <a:gd name="connsiteX7" fmla="*/ 170198 w 312299"/>
                <a:gd name="connsiteY7" fmla="*/ 114288 h 245852"/>
                <a:gd name="connsiteX8" fmla="*/ 182158 w 312299"/>
                <a:gd name="connsiteY8" fmla="*/ 148176 h 245852"/>
                <a:gd name="connsiteX9" fmla="*/ 210730 w 312299"/>
                <a:gd name="connsiteY9" fmla="*/ 168110 h 245852"/>
                <a:gd name="connsiteX10" fmla="*/ 239967 w 312299"/>
                <a:gd name="connsiteY10" fmla="*/ 129571 h 245852"/>
                <a:gd name="connsiteX11" fmla="*/ 225349 w 312299"/>
                <a:gd name="connsiteY11" fmla="*/ 87045 h 245852"/>
                <a:gd name="connsiteX12" fmla="*/ 259236 w 312299"/>
                <a:gd name="connsiteY12" fmla="*/ 115617 h 245852"/>
                <a:gd name="connsiteX13" fmla="*/ 278506 w 312299"/>
                <a:gd name="connsiteY13" fmla="*/ 112959 h 245852"/>
                <a:gd name="connsiteX14" fmla="*/ 279170 w 312299"/>
                <a:gd name="connsiteY14" fmla="*/ 55151 h 245852"/>
                <a:gd name="connsiteX15" fmla="*/ 316381 w 312299"/>
                <a:gd name="connsiteY15" fmla="*/ 92361 h 245852"/>
                <a:gd name="connsiteX16" fmla="*/ 267210 w 312299"/>
                <a:gd name="connsiteY16" fmla="*/ 162130 h 245852"/>
                <a:gd name="connsiteX17" fmla="*/ 134317 w 312299"/>
                <a:gd name="connsiteY17" fmla="*/ 239873 h 245852"/>
                <a:gd name="connsiteX18" fmla="*/ 85146 w 312299"/>
                <a:gd name="connsiteY18" fmla="*/ 231235 h 245852"/>
                <a:gd name="connsiteX19" fmla="*/ 46607 w 312299"/>
                <a:gd name="connsiteY19" fmla="*/ 186715 h 245852"/>
                <a:gd name="connsiteX20" fmla="*/ 25344 w 312299"/>
                <a:gd name="connsiteY20" fmla="*/ 125584 h 245852"/>
                <a:gd name="connsiteX21" fmla="*/ 8068 w 312299"/>
                <a:gd name="connsiteY21" fmla="*/ 69105 h 245852"/>
                <a:gd name="connsiteX22" fmla="*/ 6075 w 312299"/>
                <a:gd name="connsiteY22" fmla="*/ 0 h 245852"/>
                <a:gd name="connsiteX23" fmla="*/ 27337 w 312299"/>
                <a:gd name="connsiteY23" fmla="*/ 17941 h 245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2299" h="245852">
                  <a:moveTo>
                    <a:pt x="27337" y="17941"/>
                  </a:moveTo>
                  <a:cubicBezTo>
                    <a:pt x="38633" y="36546"/>
                    <a:pt x="45943" y="57809"/>
                    <a:pt x="69199" y="67111"/>
                  </a:cubicBezTo>
                  <a:cubicBezTo>
                    <a:pt x="79166" y="71098"/>
                    <a:pt x="77172" y="82394"/>
                    <a:pt x="73850" y="91032"/>
                  </a:cubicBezTo>
                  <a:cubicBezTo>
                    <a:pt x="67870" y="106315"/>
                    <a:pt x="68534" y="118275"/>
                    <a:pt x="85811" y="125584"/>
                  </a:cubicBezTo>
                  <a:cubicBezTo>
                    <a:pt x="99100" y="131565"/>
                    <a:pt x="99100" y="145518"/>
                    <a:pt x="102422" y="157479"/>
                  </a:cubicBezTo>
                  <a:cubicBezTo>
                    <a:pt x="109067" y="183393"/>
                    <a:pt x="129001" y="194689"/>
                    <a:pt x="154251" y="190038"/>
                  </a:cubicBezTo>
                  <a:cubicBezTo>
                    <a:pt x="165547" y="188044"/>
                    <a:pt x="166211" y="181400"/>
                    <a:pt x="166211" y="172761"/>
                  </a:cubicBezTo>
                  <a:cubicBezTo>
                    <a:pt x="166211" y="153492"/>
                    <a:pt x="166211" y="134222"/>
                    <a:pt x="170198" y="114288"/>
                  </a:cubicBezTo>
                  <a:cubicBezTo>
                    <a:pt x="174185" y="125584"/>
                    <a:pt x="178171" y="136880"/>
                    <a:pt x="182158" y="148176"/>
                  </a:cubicBezTo>
                  <a:cubicBezTo>
                    <a:pt x="186809" y="161466"/>
                    <a:pt x="189467" y="176748"/>
                    <a:pt x="210730" y="168110"/>
                  </a:cubicBezTo>
                  <a:cubicBezTo>
                    <a:pt x="229335" y="160801"/>
                    <a:pt x="247276" y="155485"/>
                    <a:pt x="239967" y="129571"/>
                  </a:cubicBezTo>
                  <a:cubicBezTo>
                    <a:pt x="235980" y="116282"/>
                    <a:pt x="230664" y="103657"/>
                    <a:pt x="225349" y="87045"/>
                  </a:cubicBezTo>
                  <a:cubicBezTo>
                    <a:pt x="243289" y="93025"/>
                    <a:pt x="251263" y="104321"/>
                    <a:pt x="259236" y="115617"/>
                  </a:cubicBezTo>
                  <a:cubicBezTo>
                    <a:pt x="267210" y="126913"/>
                    <a:pt x="272526" y="123591"/>
                    <a:pt x="278506" y="112959"/>
                  </a:cubicBezTo>
                  <a:cubicBezTo>
                    <a:pt x="288473" y="95019"/>
                    <a:pt x="279835" y="76414"/>
                    <a:pt x="279170" y="55151"/>
                  </a:cubicBezTo>
                  <a:cubicBezTo>
                    <a:pt x="294453" y="67776"/>
                    <a:pt x="301762" y="83723"/>
                    <a:pt x="316381" y="92361"/>
                  </a:cubicBezTo>
                  <a:cubicBezTo>
                    <a:pt x="307743" y="120933"/>
                    <a:pt x="290466" y="145518"/>
                    <a:pt x="267210" y="162130"/>
                  </a:cubicBezTo>
                  <a:cubicBezTo>
                    <a:pt x="225349" y="192031"/>
                    <a:pt x="180165" y="216616"/>
                    <a:pt x="134317" y="239873"/>
                  </a:cubicBezTo>
                  <a:cubicBezTo>
                    <a:pt x="115047" y="249840"/>
                    <a:pt x="99764" y="249840"/>
                    <a:pt x="85146" y="231235"/>
                  </a:cubicBezTo>
                  <a:cubicBezTo>
                    <a:pt x="73186" y="215952"/>
                    <a:pt x="59896" y="201334"/>
                    <a:pt x="46607" y="186715"/>
                  </a:cubicBezTo>
                  <a:cubicBezTo>
                    <a:pt x="31324" y="169439"/>
                    <a:pt x="23350" y="149505"/>
                    <a:pt x="25344" y="125584"/>
                  </a:cubicBezTo>
                  <a:cubicBezTo>
                    <a:pt x="27337" y="104321"/>
                    <a:pt x="21357" y="86381"/>
                    <a:pt x="8068" y="69105"/>
                  </a:cubicBezTo>
                  <a:cubicBezTo>
                    <a:pt x="-9208" y="47177"/>
                    <a:pt x="6739" y="23256"/>
                    <a:pt x="6075" y="0"/>
                  </a:cubicBezTo>
                  <a:cubicBezTo>
                    <a:pt x="13383" y="7309"/>
                    <a:pt x="22686" y="9967"/>
                    <a:pt x="27337" y="17941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B4B5AB89-654E-4B2F-8A8B-2FAE7ADB8A82}"/>
                </a:ext>
              </a:extLst>
            </p:cNvPr>
            <p:cNvSpPr/>
            <p:nvPr/>
          </p:nvSpPr>
          <p:spPr>
            <a:xfrm>
              <a:off x="2335884" y="5593484"/>
              <a:ext cx="6645" cy="6645"/>
            </a:xfrm>
            <a:custGeom>
              <a:avLst/>
              <a:gdLst>
                <a:gd name="connsiteX0" fmla="*/ 166 w 0"/>
                <a:gd name="connsiteY0" fmla="*/ 5980 h 0"/>
                <a:gd name="connsiteX1" fmla="*/ 4153 w 0"/>
                <a:gd name="connsiteY1" fmla="*/ 0 h 0"/>
                <a:gd name="connsiteX2" fmla="*/ 166 w 0"/>
                <a:gd name="connsiteY2" fmla="*/ 598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166" y="5980"/>
                  </a:moveTo>
                  <a:cubicBezTo>
                    <a:pt x="-498" y="2658"/>
                    <a:pt x="831" y="665"/>
                    <a:pt x="4153" y="0"/>
                  </a:cubicBezTo>
                  <a:cubicBezTo>
                    <a:pt x="2824" y="1329"/>
                    <a:pt x="1495" y="3987"/>
                    <a:pt x="166" y="598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EBA2E788-E45D-438E-A248-A1416B518100}"/>
                </a:ext>
              </a:extLst>
            </p:cNvPr>
            <p:cNvSpPr/>
            <p:nvPr/>
          </p:nvSpPr>
          <p:spPr>
            <a:xfrm>
              <a:off x="1771380" y="392036"/>
              <a:ext cx="6645" cy="6645"/>
            </a:xfrm>
            <a:custGeom>
              <a:avLst/>
              <a:gdLst>
                <a:gd name="connsiteX0" fmla="*/ 1993 w 0"/>
                <a:gd name="connsiteY0" fmla="*/ 0 h 0"/>
                <a:gd name="connsiteX1" fmla="*/ 3987 w 0"/>
                <a:gd name="connsiteY1" fmla="*/ 664 h 0"/>
                <a:gd name="connsiteX2" fmla="*/ 1329 w 0"/>
                <a:gd name="connsiteY2" fmla="*/ 2658 h 0"/>
                <a:gd name="connsiteX3" fmla="*/ 0 w 0"/>
                <a:gd name="connsiteY3" fmla="*/ 664 h 0"/>
                <a:gd name="connsiteX4" fmla="*/ 1993 w 0"/>
                <a:gd name="connsiteY4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1993" y="0"/>
                  </a:moveTo>
                  <a:cubicBezTo>
                    <a:pt x="2658" y="0"/>
                    <a:pt x="3322" y="664"/>
                    <a:pt x="3987" y="664"/>
                  </a:cubicBezTo>
                  <a:cubicBezTo>
                    <a:pt x="3322" y="1329"/>
                    <a:pt x="1993" y="1993"/>
                    <a:pt x="1329" y="2658"/>
                  </a:cubicBezTo>
                  <a:cubicBezTo>
                    <a:pt x="664" y="1993"/>
                    <a:pt x="664" y="1329"/>
                    <a:pt x="0" y="664"/>
                  </a:cubicBezTo>
                  <a:cubicBezTo>
                    <a:pt x="664" y="664"/>
                    <a:pt x="1329" y="664"/>
                    <a:pt x="1993" y="0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5B27FB9D-F75E-4650-9C8A-5EA7F3CF572E}"/>
                </a:ext>
              </a:extLst>
            </p:cNvPr>
            <p:cNvSpPr/>
            <p:nvPr/>
          </p:nvSpPr>
          <p:spPr>
            <a:xfrm>
              <a:off x="1439146" y="596692"/>
              <a:ext cx="6645" cy="6645"/>
            </a:xfrm>
            <a:custGeom>
              <a:avLst/>
              <a:gdLst>
                <a:gd name="connsiteX0" fmla="*/ 1993 w 0"/>
                <a:gd name="connsiteY0" fmla="*/ 3322 h 0"/>
                <a:gd name="connsiteX1" fmla="*/ 0 w 0"/>
                <a:gd name="connsiteY1" fmla="*/ 0 h 0"/>
                <a:gd name="connsiteX2" fmla="*/ 3322 w 0"/>
                <a:gd name="connsiteY2" fmla="*/ 1993 h 0"/>
                <a:gd name="connsiteX3" fmla="*/ 1993 w 0"/>
                <a:gd name="connsiteY3" fmla="*/ 332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1993" y="3322"/>
                  </a:moveTo>
                  <a:cubicBezTo>
                    <a:pt x="1329" y="1993"/>
                    <a:pt x="664" y="1329"/>
                    <a:pt x="0" y="0"/>
                  </a:cubicBezTo>
                  <a:cubicBezTo>
                    <a:pt x="1329" y="664"/>
                    <a:pt x="2658" y="1329"/>
                    <a:pt x="3322" y="1993"/>
                  </a:cubicBezTo>
                  <a:cubicBezTo>
                    <a:pt x="3322" y="1993"/>
                    <a:pt x="1993" y="3322"/>
                    <a:pt x="1993" y="3322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3C29A3F8-438D-42DF-8889-E6D45CA24EA0}"/>
                </a:ext>
              </a:extLst>
            </p:cNvPr>
            <p:cNvSpPr/>
            <p:nvPr/>
          </p:nvSpPr>
          <p:spPr>
            <a:xfrm>
              <a:off x="3207958" y="1212653"/>
              <a:ext cx="6645" cy="6645"/>
            </a:xfrm>
            <a:custGeom>
              <a:avLst/>
              <a:gdLst>
                <a:gd name="connsiteX0" fmla="*/ 0 w 0"/>
                <a:gd name="connsiteY0" fmla="*/ 1993 h 0"/>
                <a:gd name="connsiteX1" fmla="*/ 2658 w 0"/>
                <a:gd name="connsiteY1" fmla="*/ 0 h 0"/>
                <a:gd name="connsiteX2" fmla="*/ 665 w 0"/>
                <a:gd name="connsiteY2" fmla="*/ 2658 h 0"/>
                <a:gd name="connsiteX3" fmla="*/ 0 w 0"/>
                <a:gd name="connsiteY3" fmla="*/ 1993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1993"/>
                  </a:moveTo>
                  <a:cubicBezTo>
                    <a:pt x="665" y="1329"/>
                    <a:pt x="1993" y="665"/>
                    <a:pt x="2658" y="0"/>
                  </a:cubicBezTo>
                  <a:cubicBezTo>
                    <a:pt x="1993" y="665"/>
                    <a:pt x="1329" y="1993"/>
                    <a:pt x="665" y="2658"/>
                  </a:cubicBezTo>
                  <a:cubicBezTo>
                    <a:pt x="665" y="2658"/>
                    <a:pt x="0" y="1993"/>
                    <a:pt x="0" y="1993"/>
                  </a:cubicBezTo>
                  <a:close/>
                </a:path>
              </a:pathLst>
            </a:custGeom>
            <a:solidFill>
              <a:srgbClr val="EF9A4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76B92C8B-626E-4762-BD65-0DCDFF207C57}"/>
                </a:ext>
              </a:extLst>
            </p:cNvPr>
            <p:cNvSpPr/>
            <p:nvPr/>
          </p:nvSpPr>
          <p:spPr>
            <a:xfrm>
              <a:off x="3046326" y="215677"/>
              <a:ext cx="6645" cy="6645"/>
            </a:xfrm>
            <a:custGeom>
              <a:avLst/>
              <a:gdLst>
                <a:gd name="connsiteX0" fmla="*/ 3489 w 0"/>
                <a:gd name="connsiteY0" fmla="*/ 940 h 0"/>
                <a:gd name="connsiteX1" fmla="*/ 3489 w 0"/>
                <a:gd name="connsiteY1" fmla="*/ 2269 h 0"/>
                <a:gd name="connsiteX2" fmla="*/ 1495 w 0"/>
                <a:gd name="connsiteY2" fmla="*/ 2933 h 0"/>
                <a:gd name="connsiteX3" fmla="*/ 1495 w 0"/>
                <a:gd name="connsiteY3" fmla="*/ 275 h 0"/>
                <a:gd name="connsiteX4" fmla="*/ 3489 w 0"/>
                <a:gd name="connsiteY4" fmla="*/ 94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>
                  <a:moveTo>
                    <a:pt x="3489" y="940"/>
                  </a:moveTo>
                  <a:cubicBezTo>
                    <a:pt x="3489" y="1604"/>
                    <a:pt x="3489" y="2269"/>
                    <a:pt x="3489" y="2269"/>
                  </a:cubicBezTo>
                  <a:cubicBezTo>
                    <a:pt x="2824" y="2933"/>
                    <a:pt x="2159" y="2933"/>
                    <a:pt x="1495" y="2933"/>
                  </a:cubicBezTo>
                  <a:cubicBezTo>
                    <a:pt x="-498" y="1604"/>
                    <a:pt x="-498" y="940"/>
                    <a:pt x="1495" y="275"/>
                  </a:cubicBezTo>
                  <a:cubicBezTo>
                    <a:pt x="1495" y="-389"/>
                    <a:pt x="2824" y="275"/>
                    <a:pt x="3489" y="940"/>
                  </a:cubicBezTo>
                  <a:close/>
                </a:path>
              </a:pathLst>
            </a:custGeom>
            <a:solidFill>
              <a:srgbClr val="CD631B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6AB0BF05-4461-4FCE-9B27-D2508126ED90}"/>
                </a:ext>
              </a:extLst>
            </p:cNvPr>
            <p:cNvSpPr/>
            <p:nvPr/>
          </p:nvSpPr>
          <p:spPr>
            <a:xfrm>
              <a:off x="1737403" y="4012052"/>
              <a:ext cx="713118" cy="2637326"/>
            </a:xfrm>
            <a:custGeom>
              <a:avLst/>
              <a:gdLst>
                <a:gd name="connsiteX0" fmla="*/ 72107 w 713118"/>
                <a:gd name="connsiteY0" fmla="*/ 2316444 h 2637326"/>
                <a:gd name="connsiteX1" fmla="*/ 73054 w 713118"/>
                <a:gd name="connsiteY1" fmla="*/ 2336040 h 2637326"/>
                <a:gd name="connsiteX2" fmla="*/ 73685 w 713118"/>
                <a:gd name="connsiteY2" fmla="*/ 2346697 h 2637326"/>
                <a:gd name="connsiteX3" fmla="*/ 73685 w 713118"/>
                <a:gd name="connsiteY3" fmla="*/ 2339551 h 2637326"/>
                <a:gd name="connsiteX4" fmla="*/ 72639 w 713118"/>
                <a:gd name="connsiteY4" fmla="*/ 2317912 h 2637326"/>
                <a:gd name="connsiteX5" fmla="*/ 175111 w 713118"/>
                <a:gd name="connsiteY5" fmla="*/ 1488940 h 2637326"/>
                <a:gd name="connsiteX6" fmla="*/ 174488 w 713118"/>
                <a:gd name="connsiteY6" fmla="*/ 1489018 h 2637326"/>
                <a:gd name="connsiteX7" fmla="*/ 186059 w 713118"/>
                <a:gd name="connsiteY7" fmla="*/ 1513125 h 2637326"/>
                <a:gd name="connsiteX8" fmla="*/ 202006 w 713118"/>
                <a:gd name="connsiteY8" fmla="*/ 1536049 h 2637326"/>
                <a:gd name="connsiteX9" fmla="*/ 202368 w 713118"/>
                <a:gd name="connsiteY9" fmla="*/ 1536471 h 2637326"/>
                <a:gd name="connsiteX10" fmla="*/ 217161 w 713118"/>
                <a:gd name="connsiteY10" fmla="*/ 1520385 h 2637326"/>
                <a:gd name="connsiteX11" fmla="*/ 217324 w 713118"/>
                <a:gd name="connsiteY11" fmla="*/ 1520117 h 2637326"/>
                <a:gd name="connsiteX12" fmla="*/ 202672 w 713118"/>
                <a:gd name="connsiteY12" fmla="*/ 1536049 h 2637326"/>
                <a:gd name="connsiteX13" fmla="*/ 186724 w 713118"/>
                <a:gd name="connsiteY13" fmla="*/ 1513374 h 2637326"/>
                <a:gd name="connsiteX14" fmla="*/ 121102 w 713118"/>
                <a:gd name="connsiteY14" fmla="*/ 1301707 h 2637326"/>
                <a:gd name="connsiteX15" fmla="*/ 125925 w 713118"/>
                <a:gd name="connsiteY15" fmla="*/ 1327988 h 2637326"/>
                <a:gd name="connsiteX16" fmla="*/ 132901 w 713118"/>
                <a:gd name="connsiteY16" fmla="*/ 1354649 h 2637326"/>
                <a:gd name="connsiteX17" fmla="*/ 123599 w 713118"/>
                <a:gd name="connsiteY17" fmla="*/ 1371260 h 2637326"/>
                <a:gd name="connsiteX18" fmla="*/ 123625 w 713118"/>
                <a:gd name="connsiteY18" fmla="*/ 1371350 h 2637326"/>
                <a:gd name="connsiteX19" fmla="*/ 124467 w 713118"/>
                <a:gd name="connsiteY19" fmla="*/ 1362076 h 2637326"/>
                <a:gd name="connsiteX20" fmla="*/ 132856 w 713118"/>
                <a:gd name="connsiteY20" fmla="*/ 1355514 h 2637326"/>
                <a:gd name="connsiteX21" fmla="*/ 160099 w 713118"/>
                <a:gd name="connsiteY21" fmla="*/ 1328935 h 2637326"/>
                <a:gd name="connsiteX22" fmla="*/ 159858 w 713118"/>
                <a:gd name="connsiteY22" fmla="*/ 1328442 h 2637326"/>
                <a:gd name="connsiteX23" fmla="*/ 153998 w 713118"/>
                <a:gd name="connsiteY23" fmla="*/ 1349666 h 2637326"/>
                <a:gd name="connsiteX24" fmla="*/ 132901 w 713118"/>
                <a:gd name="connsiteY24" fmla="*/ 1353985 h 2637326"/>
                <a:gd name="connsiteX25" fmla="*/ 125924 w 713118"/>
                <a:gd name="connsiteY25" fmla="*/ 1327323 h 2637326"/>
                <a:gd name="connsiteX26" fmla="*/ 121226 w 713118"/>
                <a:gd name="connsiteY26" fmla="*/ 1301716 h 2637326"/>
                <a:gd name="connsiteX27" fmla="*/ 120307 w 713118"/>
                <a:gd name="connsiteY27" fmla="*/ 1164371 h 2637326"/>
                <a:gd name="connsiteX28" fmla="*/ 107901 w 713118"/>
                <a:gd name="connsiteY28" fmla="*/ 1172668 h 2637326"/>
                <a:gd name="connsiteX29" fmla="*/ 90376 w 713118"/>
                <a:gd name="connsiteY29" fmla="*/ 1171920 h 2637326"/>
                <a:gd name="connsiteX30" fmla="*/ 88886 w 713118"/>
                <a:gd name="connsiteY30" fmla="*/ 1182609 h 2637326"/>
                <a:gd name="connsiteX31" fmla="*/ 90330 w 713118"/>
                <a:gd name="connsiteY31" fmla="*/ 1172786 h 2637326"/>
                <a:gd name="connsiteX32" fmla="*/ 120231 w 713118"/>
                <a:gd name="connsiteY32" fmla="*/ 1164812 h 2637326"/>
                <a:gd name="connsiteX33" fmla="*/ 83167 w 713118"/>
                <a:gd name="connsiteY33" fmla="*/ 1114398 h 2637326"/>
                <a:gd name="connsiteX34" fmla="*/ 85718 w 713118"/>
                <a:gd name="connsiteY34" fmla="*/ 1138424 h 2637326"/>
                <a:gd name="connsiteX35" fmla="*/ 83838 w 713118"/>
                <a:gd name="connsiteY35" fmla="*/ 1114789 h 2637326"/>
                <a:gd name="connsiteX36" fmla="*/ 238516 w 713118"/>
                <a:gd name="connsiteY36" fmla="*/ 643177 h 2637326"/>
                <a:gd name="connsiteX37" fmla="*/ 217953 w 713118"/>
                <a:gd name="connsiteY37" fmla="*/ 651643 h 2637326"/>
                <a:gd name="connsiteX38" fmla="*/ 182487 w 713118"/>
                <a:gd name="connsiteY38" fmla="*/ 666677 h 2637326"/>
                <a:gd name="connsiteX39" fmla="*/ 182011 w 713118"/>
                <a:gd name="connsiteY39" fmla="*/ 667543 h 2637326"/>
                <a:gd name="connsiteX40" fmla="*/ 215915 w 713118"/>
                <a:gd name="connsiteY40" fmla="*/ 653172 h 2637326"/>
                <a:gd name="connsiteX41" fmla="*/ 238507 w 713118"/>
                <a:gd name="connsiteY41" fmla="*/ 643870 h 2637326"/>
                <a:gd name="connsiteX42" fmla="*/ 393327 w 713118"/>
                <a:gd name="connsiteY42" fmla="*/ 0 h 2637326"/>
                <a:gd name="connsiteX43" fmla="*/ 474392 w 713118"/>
                <a:gd name="connsiteY43" fmla="*/ 665 h 2637326"/>
                <a:gd name="connsiteX44" fmla="*/ 495655 w 713118"/>
                <a:gd name="connsiteY44" fmla="*/ 2658 h 2637326"/>
                <a:gd name="connsiteX45" fmla="*/ 524227 w 713118"/>
                <a:gd name="connsiteY45" fmla="*/ 35881 h 2637326"/>
                <a:gd name="connsiteX46" fmla="*/ 532866 w 713118"/>
                <a:gd name="connsiteY46" fmla="*/ 63124 h 2637326"/>
                <a:gd name="connsiteX47" fmla="*/ 554793 w 713118"/>
                <a:gd name="connsiteY47" fmla="*/ 54486 h 2637326"/>
                <a:gd name="connsiteX48" fmla="*/ 577385 w 713118"/>
                <a:gd name="connsiteY48" fmla="*/ 56480 h 2637326"/>
                <a:gd name="connsiteX49" fmla="*/ 626555 w 713118"/>
                <a:gd name="connsiteY49" fmla="*/ 128242 h 2637326"/>
                <a:gd name="connsiteX50" fmla="*/ 645825 w 713118"/>
                <a:gd name="connsiteY50" fmla="*/ 241201 h 2637326"/>
                <a:gd name="connsiteX51" fmla="*/ 625891 w 713118"/>
                <a:gd name="connsiteY51" fmla="*/ 265123 h 2637326"/>
                <a:gd name="connsiteX52" fmla="*/ 604628 w 713118"/>
                <a:gd name="connsiteY52" fmla="*/ 283063 h 2637326"/>
                <a:gd name="connsiteX53" fmla="*/ 625226 w 713118"/>
                <a:gd name="connsiteY53" fmla="*/ 301668 h 2637326"/>
                <a:gd name="connsiteX54" fmla="*/ 648483 w 713118"/>
                <a:gd name="connsiteY54" fmla="*/ 325589 h 2637326"/>
                <a:gd name="connsiteX55" fmla="*/ 625891 w 713118"/>
                <a:gd name="connsiteY55" fmla="*/ 445858 h 2637326"/>
                <a:gd name="connsiteX56" fmla="*/ 586023 w 713118"/>
                <a:gd name="connsiteY56" fmla="*/ 473766 h 2637326"/>
                <a:gd name="connsiteX57" fmla="*/ 563431 w 713118"/>
                <a:gd name="connsiteY57" fmla="*/ 476424 h 2637326"/>
                <a:gd name="connsiteX58" fmla="*/ 571405 w 713118"/>
                <a:gd name="connsiteY58" fmla="*/ 488384 h 2637326"/>
                <a:gd name="connsiteX59" fmla="*/ 579378 w 713118"/>
                <a:gd name="connsiteY59" fmla="*/ 520943 h 2637326"/>
                <a:gd name="connsiteX60" fmla="*/ 531537 w 713118"/>
                <a:gd name="connsiteY60" fmla="*/ 648521 h 2637326"/>
                <a:gd name="connsiteX61" fmla="*/ 538846 w 713118"/>
                <a:gd name="connsiteY61" fmla="*/ 763474 h 2637326"/>
                <a:gd name="connsiteX62" fmla="*/ 530208 w 713118"/>
                <a:gd name="connsiteY62" fmla="*/ 802013 h 2637326"/>
                <a:gd name="connsiteX63" fmla="*/ 531537 w 713118"/>
                <a:gd name="connsiteY63" fmla="*/ 819289 h 2637326"/>
                <a:gd name="connsiteX64" fmla="*/ 613266 w 713118"/>
                <a:gd name="connsiteY64" fmla="*/ 883078 h 2637326"/>
                <a:gd name="connsiteX65" fmla="*/ 649147 w 713118"/>
                <a:gd name="connsiteY65" fmla="*/ 974774 h 2637326"/>
                <a:gd name="connsiteX66" fmla="*/ 674397 w 713118"/>
                <a:gd name="connsiteY66" fmla="*/ 1013313 h 2637326"/>
                <a:gd name="connsiteX67" fmla="*/ 688351 w 713118"/>
                <a:gd name="connsiteY67" fmla="*/ 1029925 h 2637326"/>
                <a:gd name="connsiteX68" fmla="*/ 708285 w 713118"/>
                <a:gd name="connsiteY68" fmla="*/ 1093714 h 2637326"/>
                <a:gd name="connsiteX69" fmla="*/ 700311 w 713118"/>
                <a:gd name="connsiteY69" fmla="*/ 1128266 h 2637326"/>
                <a:gd name="connsiteX70" fmla="*/ 703634 w 713118"/>
                <a:gd name="connsiteY70" fmla="*/ 1163483 h 2637326"/>
                <a:gd name="connsiteX71" fmla="*/ 711607 w 713118"/>
                <a:gd name="connsiteY71" fmla="*/ 1184746 h 2637326"/>
                <a:gd name="connsiteX72" fmla="*/ 711607 w 713118"/>
                <a:gd name="connsiteY72" fmla="*/ 1272456 h 2637326"/>
                <a:gd name="connsiteX73" fmla="*/ 691009 w 713118"/>
                <a:gd name="connsiteY73" fmla="*/ 1300363 h 2637326"/>
                <a:gd name="connsiteX74" fmla="*/ 686357 w 713118"/>
                <a:gd name="connsiteY74" fmla="*/ 1340231 h 2637326"/>
                <a:gd name="connsiteX75" fmla="*/ 699647 w 713118"/>
                <a:gd name="connsiteY75" fmla="*/ 1366810 h 2637326"/>
                <a:gd name="connsiteX76" fmla="*/ 624562 w 713118"/>
                <a:gd name="connsiteY76" fmla="*/ 1546880 h 2637326"/>
                <a:gd name="connsiteX77" fmla="*/ 601306 w 713118"/>
                <a:gd name="connsiteY77" fmla="*/ 1578775 h 2637326"/>
                <a:gd name="connsiteX78" fmla="*/ 597319 w 713118"/>
                <a:gd name="connsiteY78" fmla="*/ 1584755 h 2637326"/>
                <a:gd name="connsiteX79" fmla="*/ 437182 w 713118"/>
                <a:gd name="connsiteY79" fmla="*/ 1682432 h 2637326"/>
                <a:gd name="connsiteX80" fmla="*/ 376716 w 713118"/>
                <a:gd name="connsiteY80" fmla="*/ 1682432 h 2637326"/>
                <a:gd name="connsiteX81" fmla="*/ 322219 w 713118"/>
                <a:gd name="connsiteY81" fmla="*/ 1659041 h 2637326"/>
                <a:gd name="connsiteX82" fmla="*/ 296823 w 713118"/>
                <a:gd name="connsiteY82" fmla="*/ 1639516 h 2637326"/>
                <a:gd name="connsiteX83" fmla="*/ 287466 w 713118"/>
                <a:gd name="connsiteY83" fmla="*/ 1637569 h 2637326"/>
                <a:gd name="connsiteX84" fmla="*/ 267539 w 713118"/>
                <a:gd name="connsiteY84" fmla="*/ 1620260 h 2637326"/>
                <a:gd name="connsiteX85" fmla="*/ 230874 w 713118"/>
                <a:gd name="connsiteY85" fmla="*/ 1724474 h 2637326"/>
                <a:gd name="connsiteX86" fmla="*/ 231197 w 713118"/>
                <a:gd name="connsiteY86" fmla="*/ 1724756 h 2637326"/>
                <a:gd name="connsiteX87" fmla="*/ 229379 w 713118"/>
                <a:gd name="connsiteY87" fmla="*/ 1731315 h 2637326"/>
                <a:gd name="connsiteX88" fmla="*/ 226372 w 713118"/>
                <a:gd name="connsiteY88" fmla="*/ 1731421 h 2637326"/>
                <a:gd name="connsiteX89" fmla="*/ 226372 w 713118"/>
                <a:gd name="connsiteY89" fmla="*/ 1732082 h 2637326"/>
                <a:gd name="connsiteX90" fmla="*/ 226372 w 713118"/>
                <a:gd name="connsiteY90" fmla="*/ 1752171 h 2637326"/>
                <a:gd name="connsiteX91" fmla="*/ 205733 w 713118"/>
                <a:gd name="connsiteY91" fmla="*/ 1795935 h 2637326"/>
                <a:gd name="connsiteX92" fmla="*/ 208616 w 713118"/>
                <a:gd name="connsiteY92" fmla="*/ 1793620 h 2637326"/>
                <a:gd name="connsiteX93" fmla="*/ 200298 w 713118"/>
                <a:gd name="connsiteY93" fmla="*/ 1817264 h 2637326"/>
                <a:gd name="connsiteX94" fmla="*/ 198472 w 713118"/>
                <a:gd name="connsiteY94" fmla="*/ 1818729 h 2637326"/>
                <a:gd name="connsiteX95" fmla="*/ 171395 w 713118"/>
                <a:gd name="connsiteY95" fmla="*/ 1855192 h 2637326"/>
                <a:gd name="connsiteX96" fmla="*/ 167377 w 713118"/>
                <a:gd name="connsiteY96" fmla="*/ 1853956 h 2637326"/>
                <a:gd name="connsiteX97" fmla="*/ 157874 w 713118"/>
                <a:gd name="connsiteY97" fmla="*/ 1882465 h 2637326"/>
                <a:gd name="connsiteX98" fmla="*/ 143665 w 713118"/>
                <a:gd name="connsiteY98" fmla="*/ 2098328 h 2637326"/>
                <a:gd name="connsiteX99" fmla="*/ 193739 w 713118"/>
                <a:gd name="connsiteY99" fmla="*/ 2148402 h 2637326"/>
                <a:gd name="connsiteX100" fmla="*/ 403512 w 713118"/>
                <a:gd name="connsiteY100" fmla="*/ 2195094 h 2637326"/>
                <a:gd name="connsiteX101" fmla="*/ 476594 w 713118"/>
                <a:gd name="connsiteY101" fmla="*/ 2149080 h 2637326"/>
                <a:gd name="connsiteX102" fmla="*/ 486744 w 713118"/>
                <a:gd name="connsiteY102" fmla="*/ 2130132 h 2637326"/>
                <a:gd name="connsiteX103" fmla="*/ 509075 w 713118"/>
                <a:gd name="connsiteY103" fmla="*/ 2111861 h 2637326"/>
                <a:gd name="connsiteX104" fmla="*/ 514488 w 713118"/>
                <a:gd name="connsiteY104" fmla="*/ 2138929 h 2637326"/>
                <a:gd name="connsiteX105" fmla="*/ 507044 w 713118"/>
                <a:gd name="connsiteY105" fmla="*/ 2227575 h 2637326"/>
                <a:gd name="connsiteX106" fmla="*/ 504918 w 713118"/>
                <a:gd name="connsiteY106" fmla="*/ 2227213 h 2637326"/>
                <a:gd name="connsiteX107" fmla="*/ 504294 w 713118"/>
                <a:gd name="connsiteY107" fmla="*/ 2288426 h 2637326"/>
                <a:gd name="connsiteX108" fmla="*/ 495656 w 713118"/>
                <a:gd name="connsiteY108" fmla="*/ 2318991 h 2637326"/>
                <a:gd name="connsiteX109" fmla="*/ 452466 w 713118"/>
                <a:gd name="connsiteY109" fmla="*/ 2475806 h 2637326"/>
                <a:gd name="connsiteX110" fmla="*/ 445821 w 713118"/>
                <a:gd name="connsiteY110" fmla="*/ 2511687 h 2637326"/>
                <a:gd name="connsiteX111" fmla="*/ 444485 w 713118"/>
                <a:gd name="connsiteY111" fmla="*/ 2512173 h 2637326"/>
                <a:gd name="connsiteX112" fmla="*/ 437411 w 713118"/>
                <a:gd name="connsiteY112" fmla="*/ 2561721 h 2637326"/>
                <a:gd name="connsiteX113" fmla="*/ 308276 w 713118"/>
                <a:gd name="connsiteY113" fmla="*/ 2636380 h 2637326"/>
                <a:gd name="connsiteX114" fmla="*/ 140830 w 713118"/>
                <a:gd name="connsiteY114" fmla="*/ 2619103 h 2637326"/>
                <a:gd name="connsiteX115" fmla="*/ 35844 w 713118"/>
                <a:gd name="connsiteY115" fmla="*/ 2564617 h 2637326"/>
                <a:gd name="connsiteX116" fmla="*/ 25877 w 713118"/>
                <a:gd name="connsiteY116" fmla="*/ 2528071 h 2637326"/>
                <a:gd name="connsiteX117" fmla="*/ 45811 w 713118"/>
                <a:gd name="connsiteY117" fmla="*/ 2341356 h 2637326"/>
                <a:gd name="connsiteX118" fmla="*/ 64416 w 713118"/>
                <a:gd name="connsiteY118" fmla="*/ 2292850 h 2637326"/>
                <a:gd name="connsiteX119" fmla="*/ 65133 w 713118"/>
                <a:gd name="connsiteY119" fmla="*/ 2294828 h 2637326"/>
                <a:gd name="connsiteX120" fmla="*/ 66742 w 713118"/>
                <a:gd name="connsiteY120" fmla="*/ 2225551 h 2637326"/>
                <a:gd name="connsiteX121" fmla="*/ 58436 w 713118"/>
                <a:gd name="connsiteY121" fmla="*/ 2153539 h 2637326"/>
                <a:gd name="connsiteX122" fmla="*/ 58443 w 713118"/>
                <a:gd name="connsiteY122" fmla="*/ 2153550 h 2637326"/>
                <a:gd name="connsiteX123" fmla="*/ 58436 w 713118"/>
                <a:gd name="connsiteY123" fmla="*/ 2153538 h 2637326"/>
                <a:gd name="connsiteX124" fmla="*/ 57688 w 713118"/>
                <a:gd name="connsiteY124" fmla="*/ 2089064 h 2637326"/>
                <a:gd name="connsiteX125" fmla="*/ 53187 w 713118"/>
                <a:gd name="connsiteY125" fmla="*/ 2068133 h 2637326"/>
                <a:gd name="connsiteX126" fmla="*/ 53120 w 713118"/>
                <a:gd name="connsiteY126" fmla="*/ 2068488 h 2637326"/>
                <a:gd name="connsiteX127" fmla="*/ 8601 w 713118"/>
                <a:gd name="connsiteY127" fmla="*/ 1968818 h 2637326"/>
                <a:gd name="connsiteX128" fmla="*/ 11923 w 713118"/>
                <a:gd name="connsiteY128" fmla="*/ 1835260 h 2637326"/>
                <a:gd name="connsiteX129" fmla="*/ 11923 w 713118"/>
                <a:gd name="connsiteY129" fmla="*/ 1804694 h 2637326"/>
                <a:gd name="connsiteX130" fmla="*/ 11923 w 713118"/>
                <a:gd name="connsiteY130" fmla="*/ 1751537 h 2637326"/>
                <a:gd name="connsiteX131" fmla="*/ 69067 w 713118"/>
                <a:gd name="connsiteY131" fmla="*/ 1645886 h 2637326"/>
                <a:gd name="connsiteX132" fmla="*/ 113975 w 713118"/>
                <a:gd name="connsiteY132" fmla="*/ 1583645 h 2637326"/>
                <a:gd name="connsiteX133" fmla="*/ 158770 w 713118"/>
                <a:gd name="connsiteY133" fmla="*/ 1565484 h 2637326"/>
                <a:gd name="connsiteX134" fmla="*/ 164116 w 713118"/>
                <a:gd name="connsiteY134" fmla="*/ 1560687 h 2637326"/>
                <a:gd name="connsiteX135" fmla="*/ 198958 w 713118"/>
                <a:gd name="connsiteY135" fmla="*/ 1560687 h 2637326"/>
                <a:gd name="connsiteX136" fmla="*/ 182242 w 713118"/>
                <a:gd name="connsiteY136" fmla="*/ 1546168 h 2637326"/>
                <a:gd name="connsiteX137" fmla="*/ 102758 w 713118"/>
                <a:gd name="connsiteY137" fmla="*/ 1382092 h 2637326"/>
                <a:gd name="connsiteX138" fmla="*/ 86829 w 713118"/>
                <a:gd name="connsiteY138" fmla="*/ 1321512 h 2637326"/>
                <a:gd name="connsiteX139" fmla="*/ 81904 w 713118"/>
                <a:gd name="connsiteY139" fmla="*/ 1299997 h 2637326"/>
                <a:gd name="connsiteX140" fmla="*/ 68448 w 713118"/>
                <a:gd name="connsiteY140" fmla="*/ 1215775 h 2637326"/>
                <a:gd name="connsiteX141" fmla="*/ 62551 w 713118"/>
                <a:gd name="connsiteY141" fmla="*/ 1159545 h 2637326"/>
                <a:gd name="connsiteX142" fmla="*/ 67074 w 713118"/>
                <a:gd name="connsiteY142" fmla="*/ 1103375 h 2637326"/>
                <a:gd name="connsiteX143" fmla="*/ 67074 w 713118"/>
                <a:gd name="connsiteY143" fmla="*/ 1000689 h 2637326"/>
                <a:gd name="connsiteX144" fmla="*/ 84350 w 713118"/>
                <a:gd name="connsiteY144" fmla="*/ 996702 h 2637326"/>
                <a:gd name="connsiteX145" fmla="*/ 119650 w 713118"/>
                <a:gd name="connsiteY145" fmla="*/ 990970 h 2637326"/>
                <a:gd name="connsiteX146" fmla="*/ 120020 w 713118"/>
                <a:gd name="connsiteY146" fmla="*/ 989859 h 2637326"/>
                <a:gd name="connsiteX147" fmla="*/ 107600 w 713118"/>
                <a:gd name="connsiteY147" fmla="*/ 994777 h 2637326"/>
                <a:gd name="connsiteX148" fmla="*/ 84395 w 713118"/>
                <a:gd name="connsiteY148" fmla="*/ 995836 h 2637326"/>
                <a:gd name="connsiteX149" fmla="*/ 85891 w 713118"/>
                <a:gd name="connsiteY149" fmla="*/ 963610 h 2637326"/>
                <a:gd name="connsiteX150" fmla="*/ 90224 w 713118"/>
                <a:gd name="connsiteY150" fmla="*/ 932477 h 2637326"/>
                <a:gd name="connsiteX151" fmla="*/ 89666 w 713118"/>
                <a:gd name="connsiteY151" fmla="*/ 932248 h 2637326"/>
                <a:gd name="connsiteX152" fmla="*/ 125547 w 713118"/>
                <a:gd name="connsiteY152" fmla="*/ 802677 h 2637326"/>
                <a:gd name="connsiteX153" fmla="*/ 170731 w 713118"/>
                <a:gd name="connsiteY153" fmla="*/ 803342 h 2637326"/>
                <a:gd name="connsiteX154" fmla="*/ 172377 w 713118"/>
                <a:gd name="connsiteY154" fmla="*/ 801813 h 2637326"/>
                <a:gd name="connsiteX155" fmla="*/ 126257 w 713118"/>
                <a:gd name="connsiteY155" fmla="*/ 801813 h 2637326"/>
                <a:gd name="connsiteX156" fmla="*/ 148849 w 713118"/>
                <a:gd name="connsiteY156" fmla="*/ 652308 h 2637326"/>
                <a:gd name="connsiteX157" fmla="*/ 139546 w 713118"/>
                <a:gd name="connsiteY157" fmla="*/ 456290 h 2637326"/>
                <a:gd name="connsiteX158" fmla="*/ 126921 w 713118"/>
                <a:gd name="connsiteY158" fmla="*/ 282200 h 2637326"/>
                <a:gd name="connsiteX159" fmla="*/ 127914 w 713118"/>
                <a:gd name="connsiteY159" fmla="*/ 274259 h 2637326"/>
                <a:gd name="connsiteX160" fmla="*/ 133074 w 713118"/>
                <a:gd name="connsiteY160" fmla="*/ 261454 h 2637326"/>
                <a:gd name="connsiteX161" fmla="*/ 141965 w 713118"/>
                <a:gd name="connsiteY161" fmla="*/ 242809 h 2637326"/>
                <a:gd name="connsiteX162" fmla="*/ 141724 w 713118"/>
                <a:gd name="connsiteY162" fmla="*/ 239987 h 2637326"/>
                <a:gd name="connsiteX163" fmla="*/ 173389 w 713118"/>
                <a:gd name="connsiteY163" fmla="*/ 161405 h 2637326"/>
                <a:gd name="connsiteX164" fmla="*/ 174718 w 713118"/>
                <a:gd name="connsiteY164" fmla="*/ 152827 h 2637326"/>
                <a:gd name="connsiteX165" fmla="*/ 192472 w 713118"/>
                <a:gd name="connsiteY165" fmla="*/ 97074 h 2637326"/>
                <a:gd name="connsiteX166" fmla="*/ 212242 w 713118"/>
                <a:gd name="connsiteY166" fmla="*/ 64986 h 2637326"/>
                <a:gd name="connsiteX167" fmla="*/ 216248 w 713118"/>
                <a:gd name="connsiteY167" fmla="*/ 55044 h 2637326"/>
                <a:gd name="connsiteX168" fmla="*/ 217945 w 713118"/>
                <a:gd name="connsiteY168" fmla="*/ 55728 h 2637326"/>
                <a:gd name="connsiteX169" fmla="*/ 221064 w 713118"/>
                <a:gd name="connsiteY169" fmla="*/ 50666 h 2637326"/>
                <a:gd name="connsiteX170" fmla="*/ 324223 w 713118"/>
                <a:gd name="connsiteY170" fmla="*/ 5316 h 2637326"/>
                <a:gd name="connsiteX171" fmla="*/ 393327 w 713118"/>
                <a:gd name="connsiteY171" fmla="*/ 0 h 263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713118" h="2637326">
                  <a:moveTo>
                    <a:pt x="72107" y="2316444"/>
                  </a:moveTo>
                  <a:cubicBezTo>
                    <a:pt x="72423" y="2322976"/>
                    <a:pt x="72738" y="2329508"/>
                    <a:pt x="73054" y="2336040"/>
                  </a:cubicBezTo>
                  <a:cubicBezTo>
                    <a:pt x="73264" y="2339592"/>
                    <a:pt x="73475" y="2343145"/>
                    <a:pt x="73685" y="2346697"/>
                  </a:cubicBezTo>
                  <a:lnTo>
                    <a:pt x="73685" y="2339551"/>
                  </a:lnTo>
                  <a:cubicBezTo>
                    <a:pt x="73336" y="2332338"/>
                    <a:pt x="72988" y="2325125"/>
                    <a:pt x="72639" y="2317912"/>
                  </a:cubicBezTo>
                  <a:close/>
                  <a:moveTo>
                    <a:pt x="175111" y="1488940"/>
                  </a:moveTo>
                  <a:lnTo>
                    <a:pt x="174488" y="1489018"/>
                  </a:lnTo>
                  <a:lnTo>
                    <a:pt x="186059" y="1513125"/>
                  </a:lnTo>
                  <a:cubicBezTo>
                    <a:pt x="191209" y="1520766"/>
                    <a:pt x="197023" y="1528075"/>
                    <a:pt x="202006" y="1536049"/>
                  </a:cubicBezTo>
                  <a:lnTo>
                    <a:pt x="202368" y="1536471"/>
                  </a:lnTo>
                  <a:lnTo>
                    <a:pt x="217161" y="1520385"/>
                  </a:lnTo>
                  <a:lnTo>
                    <a:pt x="217324" y="1520117"/>
                  </a:lnTo>
                  <a:lnTo>
                    <a:pt x="202672" y="1536049"/>
                  </a:lnTo>
                  <a:cubicBezTo>
                    <a:pt x="197689" y="1528408"/>
                    <a:pt x="191874" y="1521099"/>
                    <a:pt x="186724" y="1513374"/>
                  </a:cubicBezTo>
                  <a:close/>
                  <a:moveTo>
                    <a:pt x="121102" y="1301707"/>
                  </a:moveTo>
                  <a:lnTo>
                    <a:pt x="125925" y="1327988"/>
                  </a:lnTo>
                  <a:cubicBezTo>
                    <a:pt x="128915" y="1336709"/>
                    <a:pt x="132237" y="1345347"/>
                    <a:pt x="132901" y="1354649"/>
                  </a:cubicBezTo>
                  <a:cubicBezTo>
                    <a:pt x="124263" y="1357307"/>
                    <a:pt x="122270" y="1363952"/>
                    <a:pt x="123599" y="1371260"/>
                  </a:cubicBezTo>
                  <a:lnTo>
                    <a:pt x="123625" y="1371350"/>
                  </a:lnTo>
                  <a:lnTo>
                    <a:pt x="124467" y="1362076"/>
                  </a:lnTo>
                  <a:cubicBezTo>
                    <a:pt x="125879" y="1359169"/>
                    <a:pt x="128537" y="1356843"/>
                    <a:pt x="132856" y="1355514"/>
                  </a:cubicBezTo>
                  <a:cubicBezTo>
                    <a:pt x="152126" y="1357507"/>
                    <a:pt x="160099" y="1350863"/>
                    <a:pt x="160099" y="1328935"/>
                  </a:cubicBezTo>
                  <a:lnTo>
                    <a:pt x="159858" y="1328442"/>
                  </a:lnTo>
                  <a:lnTo>
                    <a:pt x="153998" y="1349666"/>
                  </a:lnTo>
                  <a:cubicBezTo>
                    <a:pt x="149679" y="1353819"/>
                    <a:pt x="142868" y="1354982"/>
                    <a:pt x="132901" y="1353985"/>
                  </a:cubicBezTo>
                  <a:cubicBezTo>
                    <a:pt x="132237" y="1344683"/>
                    <a:pt x="128914" y="1336045"/>
                    <a:pt x="125924" y="1327323"/>
                  </a:cubicBezTo>
                  <a:lnTo>
                    <a:pt x="121226" y="1301716"/>
                  </a:lnTo>
                  <a:close/>
                  <a:moveTo>
                    <a:pt x="120307" y="1164371"/>
                  </a:moveTo>
                  <a:lnTo>
                    <a:pt x="107901" y="1172668"/>
                  </a:lnTo>
                  <a:lnTo>
                    <a:pt x="90376" y="1171920"/>
                  </a:lnTo>
                  <a:lnTo>
                    <a:pt x="88886" y="1182609"/>
                  </a:lnTo>
                  <a:lnTo>
                    <a:pt x="90330" y="1172786"/>
                  </a:lnTo>
                  <a:cubicBezTo>
                    <a:pt x="100962" y="1172121"/>
                    <a:pt x="115580" y="1178101"/>
                    <a:pt x="120231" y="1164812"/>
                  </a:cubicBezTo>
                  <a:close/>
                  <a:moveTo>
                    <a:pt x="83167" y="1114398"/>
                  </a:moveTo>
                  <a:lnTo>
                    <a:pt x="85718" y="1138424"/>
                  </a:lnTo>
                  <a:lnTo>
                    <a:pt x="83838" y="1114789"/>
                  </a:lnTo>
                  <a:close/>
                  <a:moveTo>
                    <a:pt x="238516" y="643177"/>
                  </a:moveTo>
                  <a:lnTo>
                    <a:pt x="217953" y="651643"/>
                  </a:lnTo>
                  <a:cubicBezTo>
                    <a:pt x="204332" y="651643"/>
                    <a:pt x="192537" y="656627"/>
                    <a:pt x="182487" y="666677"/>
                  </a:cubicBezTo>
                  <a:lnTo>
                    <a:pt x="182011" y="667543"/>
                  </a:lnTo>
                  <a:lnTo>
                    <a:pt x="215915" y="653172"/>
                  </a:lnTo>
                  <a:cubicBezTo>
                    <a:pt x="225217" y="653172"/>
                    <a:pt x="233855" y="654501"/>
                    <a:pt x="238507" y="643870"/>
                  </a:cubicBezTo>
                  <a:close/>
                  <a:moveTo>
                    <a:pt x="393327" y="0"/>
                  </a:moveTo>
                  <a:cubicBezTo>
                    <a:pt x="421900" y="665"/>
                    <a:pt x="448478" y="665"/>
                    <a:pt x="474392" y="665"/>
                  </a:cubicBezTo>
                  <a:cubicBezTo>
                    <a:pt x="481702" y="1329"/>
                    <a:pt x="488346" y="2658"/>
                    <a:pt x="495655" y="2658"/>
                  </a:cubicBezTo>
                  <a:cubicBezTo>
                    <a:pt x="518247" y="2658"/>
                    <a:pt x="528214" y="12625"/>
                    <a:pt x="524227" y="35881"/>
                  </a:cubicBezTo>
                  <a:cubicBezTo>
                    <a:pt x="522234" y="45848"/>
                    <a:pt x="518912" y="56480"/>
                    <a:pt x="532866" y="63124"/>
                  </a:cubicBezTo>
                  <a:cubicBezTo>
                    <a:pt x="544826" y="69105"/>
                    <a:pt x="549477" y="61131"/>
                    <a:pt x="554793" y="54486"/>
                  </a:cubicBezTo>
                  <a:cubicBezTo>
                    <a:pt x="563431" y="44519"/>
                    <a:pt x="570740" y="50500"/>
                    <a:pt x="577385" y="56480"/>
                  </a:cubicBezTo>
                  <a:cubicBezTo>
                    <a:pt x="599977" y="76414"/>
                    <a:pt x="618582" y="98341"/>
                    <a:pt x="626555" y="128242"/>
                  </a:cubicBezTo>
                  <a:cubicBezTo>
                    <a:pt x="636522" y="165452"/>
                    <a:pt x="640509" y="203327"/>
                    <a:pt x="645825" y="241201"/>
                  </a:cubicBezTo>
                  <a:cubicBezTo>
                    <a:pt x="647818" y="256485"/>
                    <a:pt x="645160" y="267780"/>
                    <a:pt x="625891" y="265123"/>
                  </a:cubicBezTo>
                  <a:cubicBezTo>
                    <a:pt x="612602" y="263129"/>
                    <a:pt x="603964" y="265787"/>
                    <a:pt x="604628" y="283063"/>
                  </a:cubicBezTo>
                  <a:cubicBezTo>
                    <a:pt x="604628" y="299010"/>
                    <a:pt x="611273" y="303662"/>
                    <a:pt x="625226" y="301668"/>
                  </a:cubicBezTo>
                  <a:cubicBezTo>
                    <a:pt x="644496" y="299010"/>
                    <a:pt x="649812" y="307648"/>
                    <a:pt x="648483" y="325589"/>
                  </a:cubicBezTo>
                  <a:cubicBezTo>
                    <a:pt x="646489" y="366786"/>
                    <a:pt x="637187" y="406654"/>
                    <a:pt x="625891" y="445858"/>
                  </a:cubicBezTo>
                  <a:cubicBezTo>
                    <a:pt x="619911" y="467121"/>
                    <a:pt x="609944" y="477753"/>
                    <a:pt x="586023" y="473766"/>
                  </a:cubicBezTo>
                  <a:cubicBezTo>
                    <a:pt x="578714" y="472437"/>
                    <a:pt x="570076" y="470444"/>
                    <a:pt x="563431" y="476424"/>
                  </a:cubicBezTo>
                  <a:cubicBezTo>
                    <a:pt x="561438" y="483733"/>
                    <a:pt x="567418" y="487055"/>
                    <a:pt x="571405" y="488384"/>
                  </a:cubicBezTo>
                  <a:cubicBezTo>
                    <a:pt x="588681" y="496358"/>
                    <a:pt x="585358" y="507654"/>
                    <a:pt x="579378" y="520943"/>
                  </a:cubicBezTo>
                  <a:cubicBezTo>
                    <a:pt x="562102" y="562805"/>
                    <a:pt x="545490" y="605331"/>
                    <a:pt x="531537" y="648521"/>
                  </a:cubicBezTo>
                  <a:cubicBezTo>
                    <a:pt x="518912" y="688389"/>
                    <a:pt x="514925" y="726264"/>
                    <a:pt x="538846" y="763474"/>
                  </a:cubicBezTo>
                  <a:cubicBezTo>
                    <a:pt x="547484" y="776763"/>
                    <a:pt x="558115" y="794039"/>
                    <a:pt x="530208" y="802013"/>
                  </a:cubicBezTo>
                  <a:cubicBezTo>
                    <a:pt x="519576" y="805335"/>
                    <a:pt x="522234" y="814638"/>
                    <a:pt x="531537" y="819289"/>
                  </a:cubicBezTo>
                  <a:cubicBezTo>
                    <a:pt x="563431" y="834572"/>
                    <a:pt x="588016" y="859157"/>
                    <a:pt x="613266" y="883078"/>
                  </a:cubicBezTo>
                  <a:cubicBezTo>
                    <a:pt x="639845" y="908328"/>
                    <a:pt x="657121" y="936235"/>
                    <a:pt x="649147" y="974774"/>
                  </a:cubicBezTo>
                  <a:cubicBezTo>
                    <a:pt x="645160" y="994708"/>
                    <a:pt x="643167" y="1015307"/>
                    <a:pt x="674397" y="1013313"/>
                  </a:cubicBezTo>
                  <a:cubicBezTo>
                    <a:pt x="685028" y="1012649"/>
                    <a:pt x="685693" y="1022616"/>
                    <a:pt x="688351" y="1029925"/>
                  </a:cubicBezTo>
                  <a:cubicBezTo>
                    <a:pt x="694995" y="1051188"/>
                    <a:pt x="700976" y="1072451"/>
                    <a:pt x="708285" y="1093714"/>
                  </a:cubicBezTo>
                  <a:cubicBezTo>
                    <a:pt x="713601" y="1107668"/>
                    <a:pt x="706956" y="1117635"/>
                    <a:pt x="700311" y="1128266"/>
                  </a:cubicBezTo>
                  <a:cubicBezTo>
                    <a:pt x="692338" y="1140891"/>
                    <a:pt x="690344" y="1153516"/>
                    <a:pt x="703634" y="1163483"/>
                  </a:cubicBezTo>
                  <a:cubicBezTo>
                    <a:pt x="710943" y="1169463"/>
                    <a:pt x="710943" y="1176773"/>
                    <a:pt x="711607" y="1184746"/>
                  </a:cubicBezTo>
                  <a:cubicBezTo>
                    <a:pt x="715594" y="1213983"/>
                    <a:pt x="710278" y="1243219"/>
                    <a:pt x="711607" y="1272456"/>
                  </a:cubicBezTo>
                  <a:cubicBezTo>
                    <a:pt x="712272" y="1287738"/>
                    <a:pt x="702969" y="1294383"/>
                    <a:pt x="691009" y="1300363"/>
                  </a:cubicBezTo>
                  <a:cubicBezTo>
                    <a:pt x="667752" y="1310995"/>
                    <a:pt x="665759" y="1324284"/>
                    <a:pt x="686357" y="1340231"/>
                  </a:cubicBezTo>
                  <a:cubicBezTo>
                    <a:pt x="695660" y="1347540"/>
                    <a:pt x="701640" y="1354850"/>
                    <a:pt x="699647" y="1366810"/>
                  </a:cubicBezTo>
                  <a:cubicBezTo>
                    <a:pt x="677055" y="1427941"/>
                    <a:pt x="663766" y="1493059"/>
                    <a:pt x="624562" y="1546880"/>
                  </a:cubicBezTo>
                  <a:cubicBezTo>
                    <a:pt x="616588" y="1557512"/>
                    <a:pt x="609279" y="1568143"/>
                    <a:pt x="601306" y="1578775"/>
                  </a:cubicBezTo>
                  <a:cubicBezTo>
                    <a:pt x="597983" y="1579440"/>
                    <a:pt x="596654" y="1581433"/>
                    <a:pt x="597319" y="1584755"/>
                  </a:cubicBezTo>
                  <a:cubicBezTo>
                    <a:pt x="552800" y="1631268"/>
                    <a:pt x="504293" y="1673129"/>
                    <a:pt x="437182" y="1682432"/>
                  </a:cubicBezTo>
                  <a:cubicBezTo>
                    <a:pt x="417248" y="1685090"/>
                    <a:pt x="396650" y="1687748"/>
                    <a:pt x="376716" y="1682432"/>
                  </a:cubicBezTo>
                  <a:cubicBezTo>
                    <a:pt x="356616" y="1676950"/>
                    <a:pt x="338634" y="1668935"/>
                    <a:pt x="322219" y="1659041"/>
                  </a:cubicBezTo>
                  <a:lnTo>
                    <a:pt x="296823" y="1639516"/>
                  </a:lnTo>
                  <a:lnTo>
                    <a:pt x="287466" y="1637569"/>
                  </a:lnTo>
                  <a:lnTo>
                    <a:pt x="267539" y="1620260"/>
                  </a:lnTo>
                  <a:lnTo>
                    <a:pt x="230874" y="1724474"/>
                  </a:lnTo>
                  <a:lnTo>
                    <a:pt x="231197" y="1724756"/>
                  </a:lnTo>
                  <a:lnTo>
                    <a:pt x="229379" y="1731315"/>
                  </a:lnTo>
                  <a:lnTo>
                    <a:pt x="226372" y="1731421"/>
                  </a:lnTo>
                  <a:lnTo>
                    <a:pt x="226372" y="1732082"/>
                  </a:lnTo>
                  <a:lnTo>
                    <a:pt x="226372" y="1752171"/>
                  </a:lnTo>
                  <a:lnTo>
                    <a:pt x="205733" y="1795935"/>
                  </a:lnTo>
                  <a:lnTo>
                    <a:pt x="208616" y="1793620"/>
                  </a:lnTo>
                  <a:lnTo>
                    <a:pt x="200298" y="1817264"/>
                  </a:lnTo>
                  <a:lnTo>
                    <a:pt x="198472" y="1818729"/>
                  </a:lnTo>
                  <a:cubicBezTo>
                    <a:pt x="188173" y="1829776"/>
                    <a:pt x="180366" y="1843232"/>
                    <a:pt x="171395" y="1855192"/>
                  </a:cubicBezTo>
                  <a:lnTo>
                    <a:pt x="167377" y="1853956"/>
                  </a:lnTo>
                  <a:lnTo>
                    <a:pt x="157874" y="1882465"/>
                  </a:lnTo>
                  <a:cubicBezTo>
                    <a:pt x="114566" y="1952164"/>
                    <a:pt x="132837" y="2025923"/>
                    <a:pt x="143665" y="2098328"/>
                  </a:cubicBezTo>
                  <a:cubicBezTo>
                    <a:pt x="147048" y="2123365"/>
                    <a:pt x="172762" y="2136899"/>
                    <a:pt x="193739" y="2148402"/>
                  </a:cubicBezTo>
                  <a:cubicBezTo>
                    <a:pt x="259377" y="2182237"/>
                    <a:pt x="330429" y="2192388"/>
                    <a:pt x="403512" y="2195094"/>
                  </a:cubicBezTo>
                  <a:cubicBezTo>
                    <a:pt x="439377" y="2196448"/>
                    <a:pt x="461031" y="2178853"/>
                    <a:pt x="476594" y="2149080"/>
                  </a:cubicBezTo>
                  <a:cubicBezTo>
                    <a:pt x="479978" y="2142312"/>
                    <a:pt x="482684" y="2136222"/>
                    <a:pt x="486744" y="2130132"/>
                  </a:cubicBezTo>
                  <a:cubicBezTo>
                    <a:pt x="492158" y="2121336"/>
                    <a:pt x="495541" y="2107125"/>
                    <a:pt x="509075" y="2111861"/>
                  </a:cubicBezTo>
                  <a:cubicBezTo>
                    <a:pt x="520579" y="2115922"/>
                    <a:pt x="517195" y="2130809"/>
                    <a:pt x="514488" y="2138929"/>
                  </a:cubicBezTo>
                  <a:cubicBezTo>
                    <a:pt x="504338" y="2168027"/>
                    <a:pt x="513812" y="2198478"/>
                    <a:pt x="507044" y="2227575"/>
                  </a:cubicBezTo>
                  <a:lnTo>
                    <a:pt x="504918" y="2227213"/>
                  </a:lnTo>
                  <a:lnTo>
                    <a:pt x="504294" y="2288426"/>
                  </a:lnTo>
                  <a:cubicBezTo>
                    <a:pt x="510939" y="2301715"/>
                    <a:pt x="502301" y="2310353"/>
                    <a:pt x="495656" y="2318991"/>
                  </a:cubicBezTo>
                  <a:cubicBezTo>
                    <a:pt x="461104" y="2365504"/>
                    <a:pt x="450473" y="2419326"/>
                    <a:pt x="452466" y="2475806"/>
                  </a:cubicBezTo>
                  <a:cubicBezTo>
                    <a:pt x="453130" y="2488430"/>
                    <a:pt x="449808" y="2500391"/>
                    <a:pt x="445821" y="2511687"/>
                  </a:cubicBezTo>
                  <a:lnTo>
                    <a:pt x="444485" y="2512173"/>
                  </a:lnTo>
                  <a:lnTo>
                    <a:pt x="437411" y="2561721"/>
                  </a:lnTo>
                  <a:cubicBezTo>
                    <a:pt x="418661" y="2611089"/>
                    <a:pt x="369075" y="2643357"/>
                    <a:pt x="308276" y="2636380"/>
                  </a:cubicBezTo>
                  <a:cubicBezTo>
                    <a:pt x="252460" y="2629735"/>
                    <a:pt x="196645" y="2627077"/>
                    <a:pt x="140830" y="2619103"/>
                  </a:cubicBezTo>
                  <a:cubicBezTo>
                    <a:pt x="94317" y="2612459"/>
                    <a:pt x="67074" y="2595183"/>
                    <a:pt x="35844" y="2564617"/>
                  </a:cubicBezTo>
                  <a:cubicBezTo>
                    <a:pt x="31193" y="2560630"/>
                    <a:pt x="25877" y="2534716"/>
                    <a:pt x="25877" y="2528071"/>
                  </a:cubicBezTo>
                  <a:cubicBezTo>
                    <a:pt x="24548" y="2464947"/>
                    <a:pt x="18568" y="2401158"/>
                    <a:pt x="45811" y="2341356"/>
                  </a:cubicBezTo>
                  <a:cubicBezTo>
                    <a:pt x="53785" y="2324744"/>
                    <a:pt x="58436" y="2308133"/>
                    <a:pt x="64416" y="2292850"/>
                  </a:cubicBezTo>
                  <a:lnTo>
                    <a:pt x="65133" y="2294828"/>
                  </a:lnTo>
                  <a:cubicBezTo>
                    <a:pt x="65669" y="2271736"/>
                    <a:pt x="66206" y="2248643"/>
                    <a:pt x="66742" y="2225551"/>
                  </a:cubicBezTo>
                  <a:cubicBezTo>
                    <a:pt x="65081" y="2201547"/>
                    <a:pt x="61758" y="2177460"/>
                    <a:pt x="58436" y="2153539"/>
                  </a:cubicBezTo>
                  <a:cubicBezTo>
                    <a:pt x="58438" y="2153543"/>
                    <a:pt x="58441" y="2153546"/>
                    <a:pt x="58443" y="2153550"/>
                  </a:cubicBezTo>
                  <a:cubicBezTo>
                    <a:pt x="58441" y="2153546"/>
                    <a:pt x="58438" y="2153542"/>
                    <a:pt x="58436" y="2153538"/>
                  </a:cubicBezTo>
                  <a:cubicBezTo>
                    <a:pt x="52954" y="2132607"/>
                    <a:pt x="59059" y="2110555"/>
                    <a:pt x="57688" y="2089064"/>
                  </a:cubicBezTo>
                  <a:lnTo>
                    <a:pt x="53187" y="2068133"/>
                  </a:lnTo>
                  <a:cubicBezTo>
                    <a:pt x="53165" y="2068251"/>
                    <a:pt x="53142" y="2068370"/>
                    <a:pt x="53120" y="2068488"/>
                  </a:cubicBezTo>
                  <a:cubicBezTo>
                    <a:pt x="36509" y="2035929"/>
                    <a:pt x="19897" y="2004035"/>
                    <a:pt x="8601" y="1968818"/>
                  </a:cubicBezTo>
                  <a:cubicBezTo>
                    <a:pt x="-6017" y="1922970"/>
                    <a:pt x="-37" y="1879114"/>
                    <a:pt x="11923" y="1835260"/>
                  </a:cubicBezTo>
                  <a:cubicBezTo>
                    <a:pt x="14581" y="1824629"/>
                    <a:pt x="18568" y="1814661"/>
                    <a:pt x="11923" y="1804694"/>
                  </a:cubicBezTo>
                  <a:cubicBezTo>
                    <a:pt x="-702" y="1786754"/>
                    <a:pt x="3950" y="1768149"/>
                    <a:pt x="11923" y="1751537"/>
                  </a:cubicBezTo>
                  <a:cubicBezTo>
                    <a:pt x="29864" y="1715656"/>
                    <a:pt x="49798" y="1681102"/>
                    <a:pt x="69067" y="1645886"/>
                  </a:cubicBezTo>
                  <a:cubicBezTo>
                    <a:pt x="79034" y="1627281"/>
                    <a:pt x="97364" y="1595606"/>
                    <a:pt x="113975" y="1583645"/>
                  </a:cubicBezTo>
                  <a:lnTo>
                    <a:pt x="158770" y="1565484"/>
                  </a:lnTo>
                  <a:lnTo>
                    <a:pt x="164116" y="1560687"/>
                  </a:lnTo>
                  <a:lnTo>
                    <a:pt x="198958" y="1560687"/>
                  </a:lnTo>
                  <a:lnTo>
                    <a:pt x="182242" y="1546168"/>
                  </a:lnTo>
                  <a:cubicBezTo>
                    <a:pt x="150932" y="1502503"/>
                    <a:pt x="123911" y="1446725"/>
                    <a:pt x="102758" y="1382092"/>
                  </a:cubicBezTo>
                  <a:lnTo>
                    <a:pt x="86829" y="1321512"/>
                  </a:lnTo>
                  <a:lnTo>
                    <a:pt x="81904" y="1299997"/>
                  </a:lnTo>
                  <a:cubicBezTo>
                    <a:pt x="76630" y="1272131"/>
                    <a:pt x="72269" y="1244015"/>
                    <a:pt x="68448" y="1215775"/>
                  </a:cubicBezTo>
                  <a:cubicBezTo>
                    <a:pt x="66123" y="1197170"/>
                    <a:pt x="63465" y="1178399"/>
                    <a:pt x="62551" y="1159545"/>
                  </a:cubicBezTo>
                  <a:lnTo>
                    <a:pt x="67074" y="1103375"/>
                  </a:lnTo>
                  <a:lnTo>
                    <a:pt x="67074" y="1000689"/>
                  </a:lnTo>
                  <a:cubicBezTo>
                    <a:pt x="73054" y="999360"/>
                    <a:pt x="78370" y="998031"/>
                    <a:pt x="84350" y="996702"/>
                  </a:cubicBezTo>
                  <a:cubicBezTo>
                    <a:pt x="103952" y="997034"/>
                    <a:pt x="114584" y="996203"/>
                    <a:pt x="119650" y="990970"/>
                  </a:cubicBezTo>
                  <a:lnTo>
                    <a:pt x="120020" y="989859"/>
                  </a:lnTo>
                  <a:lnTo>
                    <a:pt x="107600" y="994777"/>
                  </a:lnTo>
                  <a:cubicBezTo>
                    <a:pt x="101796" y="995629"/>
                    <a:pt x="94196" y="995836"/>
                    <a:pt x="84395" y="995836"/>
                  </a:cubicBezTo>
                  <a:cubicBezTo>
                    <a:pt x="82402" y="984873"/>
                    <a:pt x="83897" y="974241"/>
                    <a:pt x="85891" y="963610"/>
                  </a:cubicBezTo>
                  <a:lnTo>
                    <a:pt x="90224" y="932477"/>
                  </a:lnTo>
                  <a:lnTo>
                    <a:pt x="89666" y="932248"/>
                  </a:lnTo>
                  <a:cubicBezTo>
                    <a:pt x="90995" y="885736"/>
                    <a:pt x="108935" y="844539"/>
                    <a:pt x="125547" y="802677"/>
                  </a:cubicBezTo>
                  <a:cubicBezTo>
                    <a:pt x="140830" y="802677"/>
                    <a:pt x="156113" y="804006"/>
                    <a:pt x="170731" y="803342"/>
                  </a:cubicBezTo>
                  <a:lnTo>
                    <a:pt x="172377" y="801813"/>
                  </a:lnTo>
                  <a:lnTo>
                    <a:pt x="126257" y="801813"/>
                  </a:lnTo>
                  <a:cubicBezTo>
                    <a:pt x="118947" y="749984"/>
                    <a:pt x="142204" y="702143"/>
                    <a:pt x="148849" y="652308"/>
                  </a:cubicBezTo>
                  <a:cubicBezTo>
                    <a:pt x="157487" y="586526"/>
                    <a:pt x="158151" y="520079"/>
                    <a:pt x="139546" y="456290"/>
                  </a:cubicBezTo>
                  <a:cubicBezTo>
                    <a:pt x="122934" y="398482"/>
                    <a:pt x="126921" y="340673"/>
                    <a:pt x="126921" y="282200"/>
                  </a:cubicBezTo>
                  <a:lnTo>
                    <a:pt x="127914" y="274259"/>
                  </a:lnTo>
                  <a:lnTo>
                    <a:pt x="133074" y="261454"/>
                  </a:lnTo>
                  <a:lnTo>
                    <a:pt x="141965" y="242809"/>
                  </a:lnTo>
                  <a:cubicBezTo>
                    <a:pt x="141885" y="241868"/>
                    <a:pt x="141804" y="240928"/>
                    <a:pt x="141724" y="239987"/>
                  </a:cubicBezTo>
                  <a:lnTo>
                    <a:pt x="173389" y="161405"/>
                  </a:lnTo>
                  <a:lnTo>
                    <a:pt x="174718" y="152827"/>
                  </a:lnTo>
                  <a:cubicBezTo>
                    <a:pt x="179203" y="133225"/>
                    <a:pt x="184934" y="114371"/>
                    <a:pt x="192472" y="97074"/>
                  </a:cubicBezTo>
                  <a:lnTo>
                    <a:pt x="212242" y="64986"/>
                  </a:lnTo>
                  <a:lnTo>
                    <a:pt x="216248" y="55044"/>
                  </a:lnTo>
                  <a:lnTo>
                    <a:pt x="217945" y="55728"/>
                  </a:lnTo>
                  <a:lnTo>
                    <a:pt x="221064" y="50666"/>
                  </a:lnTo>
                  <a:cubicBezTo>
                    <a:pt x="244487" y="23921"/>
                    <a:pt x="277378" y="6645"/>
                    <a:pt x="324223" y="5316"/>
                  </a:cubicBezTo>
                  <a:cubicBezTo>
                    <a:pt x="347479" y="4651"/>
                    <a:pt x="370071" y="1993"/>
                    <a:pt x="393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E653BDB3-0611-4767-BA2E-31F7122F93FB}"/>
                </a:ext>
              </a:extLst>
            </p:cNvPr>
            <p:cNvSpPr/>
            <p:nvPr/>
          </p:nvSpPr>
          <p:spPr>
            <a:xfrm>
              <a:off x="735233" y="8700"/>
              <a:ext cx="2682856" cy="1977468"/>
            </a:xfrm>
            <a:custGeom>
              <a:avLst/>
              <a:gdLst>
                <a:gd name="connsiteX0" fmla="*/ 1049185 w 2682856"/>
                <a:gd name="connsiteY0" fmla="*/ 392144 h 1977468"/>
                <a:gd name="connsiteX1" fmla="*/ 1047191 w 2682856"/>
                <a:gd name="connsiteY1" fmla="*/ 393473 h 1977468"/>
                <a:gd name="connsiteX2" fmla="*/ 1048520 w 2682856"/>
                <a:gd name="connsiteY2" fmla="*/ 395466 h 1977468"/>
                <a:gd name="connsiteX3" fmla="*/ 1051178 w 2682856"/>
                <a:gd name="connsiteY3" fmla="*/ 393473 h 1977468"/>
                <a:gd name="connsiteX4" fmla="*/ 1049185 w 2682856"/>
                <a:gd name="connsiteY4" fmla="*/ 392144 h 1977468"/>
                <a:gd name="connsiteX5" fmla="*/ 396678 w 2682856"/>
                <a:gd name="connsiteY5" fmla="*/ 164896 h 1977468"/>
                <a:gd name="connsiteX6" fmla="*/ 380731 w 2682856"/>
                <a:gd name="connsiteY6" fmla="*/ 217389 h 1977468"/>
                <a:gd name="connsiteX7" fmla="*/ 381395 w 2682856"/>
                <a:gd name="connsiteY7" fmla="*/ 410749 h 1977468"/>
                <a:gd name="connsiteX8" fmla="*/ 398007 w 2682856"/>
                <a:gd name="connsiteY8" fmla="*/ 445967 h 1977468"/>
                <a:gd name="connsiteX9" fmla="*/ 404651 w 2682856"/>
                <a:gd name="connsiteY9" fmla="*/ 448624 h 1977468"/>
                <a:gd name="connsiteX10" fmla="*/ 441197 w 2682856"/>
                <a:gd name="connsiteY10" fmla="*/ 437327 h 1977468"/>
                <a:gd name="connsiteX11" fmla="*/ 449171 w 2682856"/>
                <a:gd name="connsiteY11" fmla="*/ 424703 h 1977468"/>
                <a:gd name="connsiteX12" fmla="*/ 427908 w 2682856"/>
                <a:gd name="connsiteY12" fmla="*/ 291145 h 1977468"/>
                <a:gd name="connsiteX13" fmla="*/ 396678 w 2682856"/>
                <a:gd name="connsiteY13" fmla="*/ 164896 h 1977468"/>
                <a:gd name="connsiteX14" fmla="*/ 412625 w 2682856"/>
                <a:gd name="connsiteY14" fmla="*/ 1437 h 1977468"/>
                <a:gd name="connsiteX15" fmla="*/ 427243 w 2682856"/>
                <a:gd name="connsiteY15" fmla="*/ 109081 h 1977468"/>
                <a:gd name="connsiteX16" fmla="*/ 477743 w 2682856"/>
                <a:gd name="connsiteY16" fmla="*/ 338986 h 1977468"/>
                <a:gd name="connsiteX17" fmla="*/ 487045 w 2682856"/>
                <a:gd name="connsiteY17" fmla="*/ 441315 h 1977468"/>
                <a:gd name="connsiteX18" fmla="*/ 507644 w 2682856"/>
                <a:gd name="connsiteY18" fmla="*/ 558926 h 1977468"/>
                <a:gd name="connsiteX19" fmla="*/ 528907 w 2682856"/>
                <a:gd name="connsiteY19" fmla="*/ 645971 h 1977468"/>
                <a:gd name="connsiteX20" fmla="*/ 524920 w 2682856"/>
                <a:gd name="connsiteY20" fmla="*/ 711753 h 1977468"/>
                <a:gd name="connsiteX21" fmla="*/ 534887 w 2682856"/>
                <a:gd name="connsiteY21" fmla="*/ 740325 h 1977468"/>
                <a:gd name="connsiteX22" fmla="*/ 564788 w 2682856"/>
                <a:gd name="connsiteY22" fmla="*/ 810095 h 1977468"/>
                <a:gd name="connsiteX23" fmla="*/ 564124 w 2682856"/>
                <a:gd name="connsiteY23" fmla="*/ 841989 h 1977468"/>
                <a:gd name="connsiteX24" fmla="*/ 360797 w 2682856"/>
                <a:gd name="connsiteY24" fmla="*/ 931028 h 1977468"/>
                <a:gd name="connsiteX25" fmla="*/ 162785 w 2682856"/>
                <a:gd name="connsiteY25" fmla="*/ 994816 h 1977468"/>
                <a:gd name="connsiteX26" fmla="*/ 58464 w 2682856"/>
                <a:gd name="connsiteY26" fmla="*/ 981527 h 1977468"/>
                <a:gd name="connsiteX27" fmla="*/ 71089 w 2682856"/>
                <a:gd name="connsiteY27" fmla="*/ 939666 h 1977468"/>
                <a:gd name="connsiteX28" fmla="*/ 47168 w 2682856"/>
                <a:gd name="connsiteY28" fmla="*/ 735010 h 1977468"/>
                <a:gd name="connsiteX29" fmla="*/ 36537 w 2682856"/>
                <a:gd name="connsiteY29" fmla="*/ 666570 h 1977468"/>
                <a:gd name="connsiteX30" fmla="*/ 12616 w 2682856"/>
                <a:gd name="connsiteY30" fmla="*/ 553610 h 1977468"/>
                <a:gd name="connsiteX31" fmla="*/ 13945 w 2682856"/>
                <a:gd name="connsiteY31" fmla="*/ 542979 h 1977468"/>
                <a:gd name="connsiteX32" fmla="*/ 33214 w 2682856"/>
                <a:gd name="connsiteY32" fmla="*/ 451282 h 1977468"/>
                <a:gd name="connsiteX33" fmla="*/ 31221 w 2682856"/>
                <a:gd name="connsiteY33" fmla="*/ 326361 h 1977468"/>
                <a:gd name="connsiteX34" fmla="*/ 35208 w 2682856"/>
                <a:gd name="connsiteY34" fmla="*/ 273204 h 1977468"/>
                <a:gd name="connsiteX35" fmla="*/ 20589 w 2682856"/>
                <a:gd name="connsiteY35" fmla="*/ 253270 h 1977468"/>
                <a:gd name="connsiteX36" fmla="*/ 1320 w 2682856"/>
                <a:gd name="connsiteY36" fmla="*/ 230014 h 1977468"/>
                <a:gd name="connsiteX37" fmla="*/ 41852 w 2682856"/>
                <a:gd name="connsiteY37" fmla="*/ 89147 h 1977468"/>
                <a:gd name="connsiteX38" fmla="*/ 81720 w 2682856"/>
                <a:gd name="connsiteY38" fmla="*/ 2101 h 1977468"/>
                <a:gd name="connsiteX39" fmla="*/ 412625 w 2682856"/>
                <a:gd name="connsiteY39" fmla="*/ 1437 h 1977468"/>
                <a:gd name="connsiteX40" fmla="*/ 2534933 w 2682856"/>
                <a:gd name="connsiteY40" fmla="*/ 108 h 1977468"/>
                <a:gd name="connsiteX41" fmla="*/ 2551545 w 2682856"/>
                <a:gd name="connsiteY41" fmla="*/ 5424 h 1977468"/>
                <a:gd name="connsiteX42" fmla="*/ 2629952 w 2682856"/>
                <a:gd name="connsiteY42" fmla="*/ 190146 h 1977468"/>
                <a:gd name="connsiteX43" fmla="*/ 2653208 w 2682856"/>
                <a:gd name="connsiteY43" fmla="*/ 251277 h 1977468"/>
                <a:gd name="connsiteX44" fmla="*/ 2675136 w 2682856"/>
                <a:gd name="connsiteY44" fmla="*/ 392809 h 1977468"/>
                <a:gd name="connsiteX45" fmla="*/ 2670485 w 2682856"/>
                <a:gd name="connsiteY45" fmla="*/ 453940 h 1977468"/>
                <a:gd name="connsiteX46" fmla="*/ 2663175 w 2682856"/>
                <a:gd name="connsiteY46" fmla="*/ 819397 h 1977468"/>
                <a:gd name="connsiteX47" fmla="*/ 2660517 w 2682856"/>
                <a:gd name="connsiteY47" fmla="*/ 1097144 h 1977468"/>
                <a:gd name="connsiteX48" fmla="*/ 2667162 w 2682856"/>
                <a:gd name="connsiteY48" fmla="*/ 1139005 h 1977468"/>
                <a:gd name="connsiteX49" fmla="*/ 2643241 w 2682856"/>
                <a:gd name="connsiteY49" fmla="*/ 1228044 h 1977468"/>
                <a:gd name="connsiteX50" fmla="*/ 2629287 w 2682856"/>
                <a:gd name="connsiteY50" fmla="*/ 1313760 h 1977468"/>
                <a:gd name="connsiteX51" fmla="*/ 2636597 w 2682856"/>
                <a:gd name="connsiteY51" fmla="*/ 1341668 h 1977468"/>
                <a:gd name="connsiteX52" fmla="*/ 2643906 w 2682856"/>
                <a:gd name="connsiteY52" fmla="*/ 1709782 h 1977468"/>
                <a:gd name="connsiteX53" fmla="*/ 2643906 w 2682856"/>
                <a:gd name="connsiteY53" fmla="*/ 1771578 h 1977468"/>
                <a:gd name="connsiteX54" fmla="*/ 2661846 w 2682856"/>
                <a:gd name="connsiteY54" fmla="*/ 1828722 h 1977468"/>
                <a:gd name="connsiteX55" fmla="*/ 2617992 w 2682856"/>
                <a:gd name="connsiteY55" fmla="*/ 1911781 h 1977468"/>
                <a:gd name="connsiteX56" fmla="*/ 2419980 w 2682856"/>
                <a:gd name="connsiteY56" fmla="*/ 1972911 h 1977468"/>
                <a:gd name="connsiteX57" fmla="*/ 2399382 w 2682856"/>
                <a:gd name="connsiteY57" fmla="*/ 1957629 h 1977468"/>
                <a:gd name="connsiteX58" fmla="*/ 2352869 w 2682856"/>
                <a:gd name="connsiteY58" fmla="*/ 1828058 h 1977468"/>
                <a:gd name="connsiteX59" fmla="*/ 2302370 w 2682856"/>
                <a:gd name="connsiteY59" fmla="*/ 1655296 h 1977468"/>
                <a:gd name="connsiteX60" fmla="*/ 2302370 w 2682856"/>
                <a:gd name="connsiteY60" fmla="*/ 1497817 h 1977468"/>
                <a:gd name="connsiteX61" fmla="*/ 2501710 w 2682856"/>
                <a:gd name="connsiteY61" fmla="*/ 1506456 h 1977468"/>
                <a:gd name="connsiteX62" fmla="*/ 2468487 w 2682856"/>
                <a:gd name="connsiteY62" fmla="*/ 1495824 h 1977468"/>
                <a:gd name="connsiteX63" fmla="*/ 2489749 w 2682856"/>
                <a:gd name="connsiteY63" fmla="*/ 1451969 h 1977468"/>
                <a:gd name="connsiteX64" fmla="*/ 2497723 w 2682856"/>
                <a:gd name="connsiteY64" fmla="*/ 1433364 h 1977468"/>
                <a:gd name="connsiteX65" fmla="*/ 2518322 w 2682856"/>
                <a:gd name="connsiteY65" fmla="*/ 1408114 h 1977468"/>
                <a:gd name="connsiteX66" fmla="*/ 2470480 w 2682856"/>
                <a:gd name="connsiteY66" fmla="*/ 1414759 h 1977468"/>
                <a:gd name="connsiteX67" fmla="*/ 2482440 w 2682856"/>
                <a:gd name="connsiteY67" fmla="*/ 1400141 h 1977468"/>
                <a:gd name="connsiteX68" fmla="*/ 2484434 w 2682856"/>
                <a:gd name="connsiteY68" fmla="*/ 1339674 h 1977468"/>
                <a:gd name="connsiteX69" fmla="*/ 2482440 w 2682856"/>
                <a:gd name="connsiteY69" fmla="*/ 1337681 h 1977468"/>
                <a:gd name="connsiteX70" fmla="*/ 2467822 w 2682856"/>
                <a:gd name="connsiteY70" fmla="*/ 1278543 h 1977468"/>
                <a:gd name="connsiteX71" fmla="*/ 2484434 w 2682856"/>
                <a:gd name="connsiteY71" fmla="*/ 1214090 h 1977468"/>
                <a:gd name="connsiteX72" fmla="*/ 2486427 w 2682856"/>
                <a:gd name="connsiteY72" fmla="*/ 1211432 h 1977468"/>
                <a:gd name="connsiteX73" fmla="*/ 2483769 w 2682856"/>
                <a:gd name="connsiteY73" fmla="*/ 1213426 h 1977468"/>
                <a:gd name="connsiteX74" fmla="*/ 2461842 w 2682856"/>
                <a:gd name="connsiteY74" fmla="*/ 1226050 h 1977468"/>
                <a:gd name="connsiteX75" fmla="*/ 2490414 w 2682856"/>
                <a:gd name="connsiteY75" fmla="*/ 1121729 h 1977468"/>
                <a:gd name="connsiteX76" fmla="*/ 2470480 w 2682856"/>
                <a:gd name="connsiteY76" fmla="*/ 1103788 h 1977468"/>
                <a:gd name="connsiteX77" fmla="*/ 2487092 w 2682856"/>
                <a:gd name="connsiteY77" fmla="*/ 1058605 h 1977468"/>
                <a:gd name="connsiteX78" fmla="*/ 2482440 w 2682856"/>
                <a:gd name="connsiteY78" fmla="*/ 1043322 h 1977468"/>
                <a:gd name="connsiteX79" fmla="*/ 2457191 w 2682856"/>
                <a:gd name="connsiteY79" fmla="*/ 990165 h 1977468"/>
                <a:gd name="connsiteX80" fmla="*/ 2453204 w 2682856"/>
                <a:gd name="connsiteY80" fmla="*/ 960264 h 1977468"/>
                <a:gd name="connsiteX81" fmla="*/ 2426625 w 2682856"/>
                <a:gd name="connsiteY81" fmla="*/ 973553 h 1977468"/>
                <a:gd name="connsiteX82" fmla="*/ 2419980 w 2682856"/>
                <a:gd name="connsiteY82" fmla="*/ 973553 h 1977468"/>
                <a:gd name="connsiteX83" fmla="*/ 2425296 w 2682856"/>
                <a:gd name="connsiteY83" fmla="*/ 960928 h 1977468"/>
                <a:gd name="connsiteX84" fmla="*/ 2478454 w 2682856"/>
                <a:gd name="connsiteY84" fmla="*/ 865245 h 1977468"/>
                <a:gd name="connsiteX85" fmla="*/ 2479782 w 2682856"/>
                <a:gd name="connsiteY85" fmla="*/ 851291 h 1977468"/>
                <a:gd name="connsiteX86" fmla="*/ 2467158 w 2682856"/>
                <a:gd name="connsiteY86" fmla="*/ 851955 h 1977468"/>
                <a:gd name="connsiteX87" fmla="*/ 2429947 w 2682856"/>
                <a:gd name="connsiteY87" fmla="*/ 855942 h 1977468"/>
                <a:gd name="connsiteX88" fmla="*/ 2500381 w 2682856"/>
                <a:gd name="connsiteY88" fmla="*/ 804114 h 1977468"/>
                <a:gd name="connsiteX89" fmla="*/ 2458520 w 2682856"/>
                <a:gd name="connsiteY89" fmla="*/ 796805 h 1977468"/>
                <a:gd name="connsiteX90" fmla="*/ 2438586 w 2682856"/>
                <a:gd name="connsiteY90" fmla="*/ 788831 h 1977468"/>
                <a:gd name="connsiteX91" fmla="*/ 2452539 w 2682856"/>
                <a:gd name="connsiteY91" fmla="*/ 765575 h 1977468"/>
                <a:gd name="connsiteX92" fmla="*/ 2464500 w 2682856"/>
                <a:gd name="connsiteY92" fmla="*/ 754279 h 1977468"/>
                <a:gd name="connsiteX93" fmla="*/ 2453868 w 2682856"/>
                <a:gd name="connsiteY93" fmla="*/ 722384 h 1977468"/>
                <a:gd name="connsiteX94" fmla="*/ 2473802 w 2682856"/>
                <a:gd name="connsiteY94" fmla="*/ 661918 h 1977468"/>
                <a:gd name="connsiteX95" fmla="*/ 2489749 w 2682856"/>
                <a:gd name="connsiteY95" fmla="*/ 398789 h 1977468"/>
                <a:gd name="connsiteX96" fmla="*/ 2481776 w 2682856"/>
                <a:gd name="connsiteY96" fmla="*/ 380848 h 1977468"/>
                <a:gd name="connsiteX97" fmla="*/ 2459184 w 2682856"/>
                <a:gd name="connsiteY97" fmla="*/ 412078 h 1977468"/>
                <a:gd name="connsiteX98" fmla="*/ 2447888 w 2682856"/>
                <a:gd name="connsiteY98" fmla="*/ 448624 h 1977468"/>
                <a:gd name="connsiteX99" fmla="*/ 2414000 w 2682856"/>
                <a:gd name="connsiteY99" fmla="*/ 582182 h 1977468"/>
                <a:gd name="connsiteX100" fmla="*/ 2396059 w 2682856"/>
                <a:gd name="connsiteY100" fmla="*/ 585504 h 1977468"/>
                <a:gd name="connsiteX101" fmla="*/ 2388750 w 2682856"/>
                <a:gd name="connsiteY101" fmla="*/ 525702 h 1977468"/>
                <a:gd name="connsiteX102" fmla="*/ 2461177 w 2682856"/>
                <a:gd name="connsiteY102" fmla="*/ 376861 h 1977468"/>
                <a:gd name="connsiteX103" fmla="*/ 2428618 w 2682856"/>
                <a:gd name="connsiteY103" fmla="*/ 273204 h 1977468"/>
                <a:gd name="connsiteX104" fmla="*/ 2335593 w 2682856"/>
                <a:gd name="connsiteY104" fmla="*/ 222705 h 1977468"/>
                <a:gd name="connsiteX105" fmla="*/ 2404698 w 2682856"/>
                <a:gd name="connsiteY105" fmla="*/ 238652 h 1977468"/>
                <a:gd name="connsiteX106" fmla="*/ 2446559 w 2682856"/>
                <a:gd name="connsiteY106" fmla="*/ 243968 h 1977468"/>
                <a:gd name="connsiteX107" fmla="*/ 2443901 w 2682856"/>
                <a:gd name="connsiteY107" fmla="*/ 198120 h 1977468"/>
                <a:gd name="connsiteX108" fmla="*/ 2440579 w 2682856"/>
                <a:gd name="connsiteY108" fmla="*/ 190811 h 1977468"/>
                <a:gd name="connsiteX109" fmla="*/ 2355527 w 2682856"/>
                <a:gd name="connsiteY109" fmla="*/ 33332 h 1977468"/>
                <a:gd name="connsiteX110" fmla="*/ 2344896 w 2682856"/>
                <a:gd name="connsiteY110" fmla="*/ 773 h 1977468"/>
                <a:gd name="connsiteX111" fmla="*/ 2534933 w 2682856"/>
                <a:gd name="connsiteY111" fmla="*/ 108 h 1977468"/>
                <a:gd name="connsiteX112" fmla="*/ 2045222 w 2682856"/>
                <a:gd name="connsiteY112" fmla="*/ 108 h 1977468"/>
                <a:gd name="connsiteX113" fmla="*/ 2071801 w 2682856"/>
                <a:gd name="connsiteY113" fmla="*/ 1437 h 1977468"/>
                <a:gd name="connsiteX114" fmla="*/ 2114327 w 2682856"/>
                <a:gd name="connsiteY114" fmla="*/ 42634 h 1977468"/>
                <a:gd name="connsiteX115" fmla="*/ 2031933 w 2682856"/>
                <a:gd name="connsiteY115" fmla="*/ 51272 h 1977468"/>
                <a:gd name="connsiteX116" fmla="*/ 1949539 w 2682856"/>
                <a:gd name="connsiteY116" fmla="*/ 115725 h 1977468"/>
                <a:gd name="connsiteX117" fmla="*/ 1930269 w 2682856"/>
                <a:gd name="connsiteY117" fmla="*/ 265230 h 1977468"/>
                <a:gd name="connsiteX118" fmla="*/ 1926947 w 2682856"/>
                <a:gd name="connsiteY118" fmla="*/ 354933 h 1977468"/>
                <a:gd name="connsiteX119" fmla="*/ 1908342 w 2682856"/>
                <a:gd name="connsiteY119" fmla="*/ 462577 h 1977468"/>
                <a:gd name="connsiteX120" fmla="*/ 1894388 w 2682856"/>
                <a:gd name="connsiteY120" fmla="*/ 620720 h 1977468"/>
                <a:gd name="connsiteX121" fmla="*/ 1895052 w 2682856"/>
                <a:gd name="connsiteY121" fmla="*/ 644641 h 1977468"/>
                <a:gd name="connsiteX122" fmla="*/ 1914986 w 2682856"/>
                <a:gd name="connsiteY122" fmla="*/ 769562 h 1977468"/>
                <a:gd name="connsiteX123" fmla="*/ 1934256 w 2682856"/>
                <a:gd name="connsiteY123" fmla="*/ 824713 h 1977468"/>
                <a:gd name="connsiteX124" fmla="*/ 1940236 w 2682856"/>
                <a:gd name="connsiteY124" fmla="*/ 877870 h 1977468"/>
                <a:gd name="connsiteX125" fmla="*/ 1943559 w 2682856"/>
                <a:gd name="connsiteY125" fmla="*/ 940330 h 1977468"/>
                <a:gd name="connsiteX126" fmla="*/ 1986084 w 2682856"/>
                <a:gd name="connsiteY126" fmla="*/ 1091164 h 1977468"/>
                <a:gd name="connsiteX127" fmla="*/ 2001367 w 2682856"/>
                <a:gd name="connsiteY127" fmla="*/ 1217413 h 1977468"/>
                <a:gd name="connsiteX128" fmla="*/ 2016650 w 2682856"/>
                <a:gd name="connsiteY128" fmla="*/ 1265919 h 1977468"/>
                <a:gd name="connsiteX129" fmla="*/ 2039242 w 2682856"/>
                <a:gd name="connsiteY129" fmla="*/ 1388181 h 1977468"/>
                <a:gd name="connsiteX130" fmla="*/ 2057182 w 2682856"/>
                <a:gd name="connsiteY130" fmla="*/ 1418746 h 1977468"/>
                <a:gd name="connsiteX131" fmla="*/ 2128945 w 2682856"/>
                <a:gd name="connsiteY131" fmla="*/ 1484529 h 1977468"/>
                <a:gd name="connsiteX132" fmla="*/ 2191405 w 2682856"/>
                <a:gd name="connsiteY132" fmla="*/ 1634698 h 1977468"/>
                <a:gd name="connsiteX133" fmla="*/ 2191405 w 2682856"/>
                <a:gd name="connsiteY133" fmla="*/ 1643336 h 1977468"/>
                <a:gd name="connsiteX134" fmla="*/ 2101702 w 2682856"/>
                <a:gd name="connsiteY134" fmla="*/ 1589514 h 1977468"/>
                <a:gd name="connsiteX135" fmla="*/ 1705015 w 2682856"/>
                <a:gd name="connsiteY135" fmla="*/ 1521739 h 1977468"/>
                <a:gd name="connsiteX136" fmla="*/ 1283077 w 2682856"/>
                <a:gd name="connsiteY136" fmla="*/ 1509114 h 1977468"/>
                <a:gd name="connsiteX137" fmla="*/ 1054500 w 2682856"/>
                <a:gd name="connsiteY137" fmla="*/ 1529712 h 1977468"/>
                <a:gd name="connsiteX138" fmla="*/ 1017290 w 2682856"/>
                <a:gd name="connsiteY138" fmla="*/ 1532370 h 1977468"/>
                <a:gd name="connsiteX139" fmla="*/ 1002672 w 2682856"/>
                <a:gd name="connsiteY139" fmla="*/ 1491838 h 1977468"/>
                <a:gd name="connsiteX140" fmla="*/ 976093 w 2682856"/>
                <a:gd name="connsiteY140" fmla="*/ 1465259 h 1977468"/>
                <a:gd name="connsiteX141" fmla="*/ 985396 w 2682856"/>
                <a:gd name="connsiteY141" fmla="*/ 1428713 h 1977468"/>
                <a:gd name="connsiteX142" fmla="*/ 1027257 w 2682856"/>
                <a:gd name="connsiteY142" fmla="*/ 1412102 h 1977468"/>
                <a:gd name="connsiteX143" fmla="*/ 1037889 w 2682856"/>
                <a:gd name="connsiteY143" fmla="*/ 1389510 h 1977468"/>
                <a:gd name="connsiteX144" fmla="*/ 1019948 w 2682856"/>
                <a:gd name="connsiteY144" fmla="*/ 1380872 h 1977468"/>
                <a:gd name="connsiteX145" fmla="*/ 977422 w 2682856"/>
                <a:gd name="connsiteY145" fmla="*/ 1376221 h 1977468"/>
                <a:gd name="connsiteX146" fmla="*/ 814628 w 2682856"/>
                <a:gd name="connsiteY146" fmla="*/ 1376885 h 1977468"/>
                <a:gd name="connsiteX147" fmla="*/ 789378 w 2682856"/>
                <a:gd name="connsiteY147" fmla="*/ 1372234 h 1977468"/>
                <a:gd name="connsiteX148" fmla="*/ 938219 w 2682856"/>
                <a:gd name="connsiteY148" fmla="*/ 1277879 h 1977468"/>
                <a:gd name="connsiteX149" fmla="*/ 863134 w 2682856"/>
                <a:gd name="connsiteY149" fmla="*/ 1222729 h 1977468"/>
                <a:gd name="connsiteX150" fmla="*/ 865127 w 2682856"/>
                <a:gd name="connsiteY150" fmla="*/ 1153624 h 1977468"/>
                <a:gd name="connsiteX151" fmla="*/ 889713 w 2682856"/>
                <a:gd name="connsiteY151" fmla="*/ 1095815 h 1977468"/>
                <a:gd name="connsiteX152" fmla="*/ 958153 w 2682856"/>
                <a:gd name="connsiteY152" fmla="*/ 1070566 h 1977468"/>
                <a:gd name="connsiteX153" fmla="*/ 867785 w 2682856"/>
                <a:gd name="connsiteY153" fmla="*/ 1065914 h 1977468"/>
                <a:gd name="connsiteX154" fmla="*/ 853167 w 2682856"/>
                <a:gd name="connsiteY154" fmla="*/ 1029369 h 1977468"/>
                <a:gd name="connsiteX155" fmla="*/ 879746 w 2682856"/>
                <a:gd name="connsiteY155" fmla="*/ 1000132 h 1977468"/>
                <a:gd name="connsiteX156" fmla="*/ 952837 w 2682856"/>
                <a:gd name="connsiteY156" fmla="*/ 972224 h 1977468"/>
                <a:gd name="connsiteX157" fmla="*/ 990047 w 2682856"/>
                <a:gd name="connsiteY157" fmla="*/ 971560 h 1977468"/>
                <a:gd name="connsiteX158" fmla="*/ 970778 w 2682856"/>
                <a:gd name="connsiteY158" fmla="*/ 943652 h 1977468"/>
                <a:gd name="connsiteX159" fmla="*/ 914962 w 2682856"/>
                <a:gd name="connsiteY159" fmla="*/ 892488 h 1977468"/>
                <a:gd name="connsiteX160" fmla="*/ 834562 w 2682856"/>
                <a:gd name="connsiteY160" fmla="*/ 857272 h 1977468"/>
                <a:gd name="connsiteX161" fmla="*/ 819944 w 2682856"/>
                <a:gd name="connsiteY161" fmla="*/ 841989 h 1977468"/>
                <a:gd name="connsiteX162" fmla="*/ 841207 w 2682856"/>
                <a:gd name="connsiteY162" fmla="*/ 835344 h 1977468"/>
                <a:gd name="connsiteX163" fmla="*/ 880410 w 2682856"/>
                <a:gd name="connsiteY163" fmla="*/ 826706 h 1977468"/>
                <a:gd name="connsiteX164" fmla="*/ 841871 w 2682856"/>
                <a:gd name="connsiteY164" fmla="*/ 805443 h 1977468"/>
                <a:gd name="connsiteX165" fmla="*/ 929581 w 2682856"/>
                <a:gd name="connsiteY165" fmla="*/ 746970 h 1977468"/>
                <a:gd name="connsiteX166" fmla="*/ 716287 w 2682856"/>
                <a:gd name="connsiteY166" fmla="*/ 601451 h 1977468"/>
                <a:gd name="connsiteX167" fmla="*/ 717616 w 2682856"/>
                <a:gd name="connsiteY167" fmla="*/ 600122 h 1977468"/>
                <a:gd name="connsiteX168" fmla="*/ 897022 w 2682856"/>
                <a:gd name="connsiteY168" fmla="*/ 660588 h 1977468"/>
                <a:gd name="connsiteX169" fmla="*/ 877088 w 2682856"/>
                <a:gd name="connsiteY169" fmla="*/ 560254 h 1977468"/>
                <a:gd name="connsiteX170" fmla="*/ 860476 w 2682856"/>
                <a:gd name="connsiteY170" fmla="*/ 463906 h 1977468"/>
                <a:gd name="connsiteX171" fmla="*/ 858483 w 2682856"/>
                <a:gd name="connsiteY171" fmla="*/ 436663 h 1977468"/>
                <a:gd name="connsiteX172" fmla="*/ 861805 w 2682856"/>
                <a:gd name="connsiteY172" fmla="*/ 393473 h 1977468"/>
                <a:gd name="connsiteX173" fmla="*/ 847851 w 2682856"/>
                <a:gd name="connsiteY173" fmla="*/ 352940 h 1977468"/>
                <a:gd name="connsiteX174" fmla="*/ 845858 w 2682856"/>
                <a:gd name="connsiteY174" fmla="*/ 337657 h 1977468"/>
                <a:gd name="connsiteX175" fmla="*/ 863134 w 2682856"/>
                <a:gd name="connsiteY175" fmla="*/ 338986 h 1977468"/>
                <a:gd name="connsiteX176" fmla="*/ 1007323 w 2682856"/>
                <a:gd name="connsiteY176" fmla="*/ 386163 h 1977468"/>
                <a:gd name="connsiteX177" fmla="*/ 1036560 w 2682856"/>
                <a:gd name="connsiteY177" fmla="*/ 386828 h 1977468"/>
                <a:gd name="connsiteX178" fmla="*/ 993369 w 2682856"/>
                <a:gd name="connsiteY178" fmla="*/ 350947 h 1977468"/>
                <a:gd name="connsiteX179" fmla="*/ 608643 w 2682856"/>
                <a:gd name="connsiteY179" fmla="*/ 2101 h 1977468"/>
                <a:gd name="connsiteX180" fmla="*/ 772102 w 2682856"/>
                <a:gd name="connsiteY180" fmla="*/ 1437 h 1977468"/>
                <a:gd name="connsiteX181" fmla="*/ 2045222 w 2682856"/>
                <a:gd name="connsiteY181" fmla="*/ 108 h 1977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2682856" h="1977468">
                  <a:moveTo>
                    <a:pt x="1049185" y="392144"/>
                  </a:moveTo>
                  <a:cubicBezTo>
                    <a:pt x="1048520" y="392808"/>
                    <a:pt x="1047856" y="392808"/>
                    <a:pt x="1047191" y="393473"/>
                  </a:cubicBezTo>
                  <a:cubicBezTo>
                    <a:pt x="1047856" y="394137"/>
                    <a:pt x="1047856" y="394802"/>
                    <a:pt x="1048520" y="395466"/>
                  </a:cubicBezTo>
                  <a:cubicBezTo>
                    <a:pt x="1049185" y="394802"/>
                    <a:pt x="1050514" y="394137"/>
                    <a:pt x="1051178" y="393473"/>
                  </a:cubicBezTo>
                  <a:cubicBezTo>
                    <a:pt x="1050514" y="392808"/>
                    <a:pt x="1049849" y="392808"/>
                    <a:pt x="1049185" y="392144"/>
                  </a:cubicBezTo>
                  <a:close/>
                  <a:moveTo>
                    <a:pt x="396678" y="164896"/>
                  </a:moveTo>
                  <a:cubicBezTo>
                    <a:pt x="380731" y="181508"/>
                    <a:pt x="380731" y="199448"/>
                    <a:pt x="380731" y="217389"/>
                  </a:cubicBezTo>
                  <a:cubicBezTo>
                    <a:pt x="379402" y="281842"/>
                    <a:pt x="400000" y="345631"/>
                    <a:pt x="381395" y="410749"/>
                  </a:cubicBezTo>
                  <a:cubicBezTo>
                    <a:pt x="377408" y="425368"/>
                    <a:pt x="390033" y="435335"/>
                    <a:pt x="398007" y="445967"/>
                  </a:cubicBezTo>
                  <a:cubicBezTo>
                    <a:pt x="399336" y="447959"/>
                    <a:pt x="404651" y="448624"/>
                    <a:pt x="404651" y="448624"/>
                  </a:cubicBezTo>
                  <a:cubicBezTo>
                    <a:pt x="412625" y="430684"/>
                    <a:pt x="428572" y="439986"/>
                    <a:pt x="441197" y="437327"/>
                  </a:cubicBezTo>
                  <a:cubicBezTo>
                    <a:pt x="448506" y="435999"/>
                    <a:pt x="451164" y="433342"/>
                    <a:pt x="449171" y="424703"/>
                  </a:cubicBezTo>
                  <a:cubicBezTo>
                    <a:pt x="441862" y="380183"/>
                    <a:pt x="443855" y="334335"/>
                    <a:pt x="427908" y="291145"/>
                  </a:cubicBezTo>
                  <a:cubicBezTo>
                    <a:pt x="413289" y="251277"/>
                    <a:pt x="413289" y="208086"/>
                    <a:pt x="396678" y="164896"/>
                  </a:cubicBezTo>
                  <a:close/>
                  <a:moveTo>
                    <a:pt x="412625" y="1437"/>
                  </a:moveTo>
                  <a:cubicBezTo>
                    <a:pt x="423256" y="36654"/>
                    <a:pt x="427243" y="73199"/>
                    <a:pt x="427243" y="109081"/>
                  </a:cubicBezTo>
                  <a:cubicBezTo>
                    <a:pt x="427908" y="190146"/>
                    <a:pt x="453822" y="264566"/>
                    <a:pt x="477743" y="338986"/>
                  </a:cubicBezTo>
                  <a:cubicBezTo>
                    <a:pt x="488374" y="373539"/>
                    <a:pt x="487045" y="406762"/>
                    <a:pt x="487045" y="441315"/>
                  </a:cubicBezTo>
                  <a:cubicBezTo>
                    <a:pt x="487045" y="481848"/>
                    <a:pt x="499006" y="520387"/>
                    <a:pt x="507644" y="558926"/>
                  </a:cubicBezTo>
                  <a:cubicBezTo>
                    <a:pt x="514288" y="588163"/>
                    <a:pt x="513624" y="618064"/>
                    <a:pt x="528907" y="645971"/>
                  </a:cubicBezTo>
                  <a:cubicBezTo>
                    <a:pt x="538874" y="665241"/>
                    <a:pt x="522262" y="689161"/>
                    <a:pt x="524920" y="711753"/>
                  </a:cubicBezTo>
                  <a:cubicBezTo>
                    <a:pt x="526249" y="722385"/>
                    <a:pt x="524255" y="734345"/>
                    <a:pt x="534887" y="740325"/>
                  </a:cubicBezTo>
                  <a:cubicBezTo>
                    <a:pt x="564124" y="755608"/>
                    <a:pt x="564788" y="781522"/>
                    <a:pt x="564788" y="810095"/>
                  </a:cubicBezTo>
                  <a:cubicBezTo>
                    <a:pt x="564124" y="820726"/>
                    <a:pt x="564124" y="831357"/>
                    <a:pt x="564124" y="841989"/>
                  </a:cubicBezTo>
                  <a:cubicBezTo>
                    <a:pt x="505650" y="892488"/>
                    <a:pt x="429901" y="905113"/>
                    <a:pt x="360797" y="931028"/>
                  </a:cubicBezTo>
                  <a:cubicBezTo>
                    <a:pt x="295679" y="955613"/>
                    <a:pt x="228568" y="973553"/>
                    <a:pt x="162785" y="994816"/>
                  </a:cubicBezTo>
                  <a:cubicBezTo>
                    <a:pt x="125575" y="1006777"/>
                    <a:pt x="91023" y="1003454"/>
                    <a:pt x="58464" y="981527"/>
                  </a:cubicBezTo>
                  <a:cubicBezTo>
                    <a:pt x="71089" y="970231"/>
                    <a:pt x="71089" y="954948"/>
                    <a:pt x="71089" y="939666"/>
                  </a:cubicBezTo>
                  <a:cubicBezTo>
                    <a:pt x="71753" y="870561"/>
                    <a:pt x="63780" y="802121"/>
                    <a:pt x="47168" y="735010"/>
                  </a:cubicBezTo>
                  <a:cubicBezTo>
                    <a:pt x="41852" y="712418"/>
                    <a:pt x="45175" y="688497"/>
                    <a:pt x="36537" y="666570"/>
                  </a:cubicBezTo>
                  <a:cubicBezTo>
                    <a:pt x="21918" y="630688"/>
                    <a:pt x="29892" y="589491"/>
                    <a:pt x="12616" y="553610"/>
                  </a:cubicBezTo>
                  <a:cubicBezTo>
                    <a:pt x="11287" y="550952"/>
                    <a:pt x="13280" y="546301"/>
                    <a:pt x="13945" y="542979"/>
                  </a:cubicBezTo>
                  <a:cubicBezTo>
                    <a:pt x="21254" y="513078"/>
                    <a:pt x="37201" y="485835"/>
                    <a:pt x="33214" y="451282"/>
                  </a:cubicBezTo>
                  <a:cubicBezTo>
                    <a:pt x="28563" y="410084"/>
                    <a:pt x="37201" y="367558"/>
                    <a:pt x="31221" y="326361"/>
                  </a:cubicBezTo>
                  <a:cubicBezTo>
                    <a:pt x="27899" y="306427"/>
                    <a:pt x="23247" y="291145"/>
                    <a:pt x="35208" y="273204"/>
                  </a:cubicBezTo>
                  <a:cubicBezTo>
                    <a:pt x="44510" y="259250"/>
                    <a:pt x="36537" y="251941"/>
                    <a:pt x="20589" y="253270"/>
                  </a:cubicBezTo>
                  <a:cubicBezTo>
                    <a:pt x="1984" y="254599"/>
                    <a:pt x="-2667" y="243968"/>
                    <a:pt x="1320" y="230014"/>
                  </a:cubicBezTo>
                  <a:cubicBezTo>
                    <a:pt x="15274" y="182837"/>
                    <a:pt x="21254" y="134330"/>
                    <a:pt x="41852" y="89147"/>
                  </a:cubicBezTo>
                  <a:cubicBezTo>
                    <a:pt x="55142" y="60575"/>
                    <a:pt x="74411" y="33996"/>
                    <a:pt x="81720" y="2101"/>
                  </a:cubicBezTo>
                  <a:cubicBezTo>
                    <a:pt x="192022" y="2101"/>
                    <a:pt x="302323" y="1437"/>
                    <a:pt x="412625" y="1437"/>
                  </a:cubicBezTo>
                  <a:close/>
                  <a:moveTo>
                    <a:pt x="2534933" y="108"/>
                  </a:moveTo>
                  <a:cubicBezTo>
                    <a:pt x="2540913" y="108"/>
                    <a:pt x="2547558" y="-1220"/>
                    <a:pt x="2551545" y="5424"/>
                  </a:cubicBezTo>
                  <a:cubicBezTo>
                    <a:pt x="2587426" y="62568"/>
                    <a:pt x="2626630" y="119048"/>
                    <a:pt x="2629952" y="190146"/>
                  </a:cubicBezTo>
                  <a:cubicBezTo>
                    <a:pt x="2630616" y="212738"/>
                    <a:pt x="2638590" y="233336"/>
                    <a:pt x="2653208" y="251277"/>
                  </a:cubicBezTo>
                  <a:cubicBezTo>
                    <a:pt x="2687761" y="294467"/>
                    <a:pt x="2687761" y="342974"/>
                    <a:pt x="2675136" y="392809"/>
                  </a:cubicBezTo>
                  <a:cubicBezTo>
                    <a:pt x="2669820" y="413407"/>
                    <a:pt x="2669155" y="433341"/>
                    <a:pt x="2670485" y="453940"/>
                  </a:cubicBezTo>
                  <a:cubicBezTo>
                    <a:pt x="2680452" y="576201"/>
                    <a:pt x="2673142" y="697799"/>
                    <a:pt x="2663175" y="819397"/>
                  </a:cubicBezTo>
                  <a:cubicBezTo>
                    <a:pt x="2655866" y="911757"/>
                    <a:pt x="2648557" y="1004783"/>
                    <a:pt x="2660517" y="1097144"/>
                  </a:cubicBezTo>
                  <a:cubicBezTo>
                    <a:pt x="2662511" y="1111098"/>
                    <a:pt x="2661846" y="1126380"/>
                    <a:pt x="2667162" y="1139005"/>
                  </a:cubicBezTo>
                  <a:cubicBezTo>
                    <a:pt x="2682445" y="1175551"/>
                    <a:pt x="2668491" y="1204123"/>
                    <a:pt x="2643241" y="1228044"/>
                  </a:cubicBezTo>
                  <a:cubicBezTo>
                    <a:pt x="2615998" y="1253958"/>
                    <a:pt x="2605367" y="1279872"/>
                    <a:pt x="2629287" y="1313760"/>
                  </a:cubicBezTo>
                  <a:cubicBezTo>
                    <a:pt x="2634603" y="1321069"/>
                    <a:pt x="2635932" y="1332365"/>
                    <a:pt x="2636597" y="1341668"/>
                  </a:cubicBezTo>
                  <a:cubicBezTo>
                    <a:pt x="2642577" y="1464594"/>
                    <a:pt x="2655202" y="1586856"/>
                    <a:pt x="2643906" y="1709782"/>
                  </a:cubicBezTo>
                  <a:cubicBezTo>
                    <a:pt x="2641912" y="1730381"/>
                    <a:pt x="2643906" y="1750979"/>
                    <a:pt x="2643906" y="1771578"/>
                  </a:cubicBezTo>
                  <a:cubicBezTo>
                    <a:pt x="2643906" y="1792176"/>
                    <a:pt x="2647893" y="1812110"/>
                    <a:pt x="2661846" y="1828722"/>
                  </a:cubicBezTo>
                  <a:cubicBezTo>
                    <a:pt x="2648557" y="1857294"/>
                    <a:pt x="2640583" y="1888524"/>
                    <a:pt x="2617992" y="1911781"/>
                  </a:cubicBezTo>
                  <a:cubicBezTo>
                    <a:pt x="2562841" y="1966931"/>
                    <a:pt x="2496394" y="1987530"/>
                    <a:pt x="2419980" y="1972911"/>
                  </a:cubicBezTo>
                  <a:cubicBezTo>
                    <a:pt x="2415329" y="1964273"/>
                    <a:pt x="2406691" y="1962280"/>
                    <a:pt x="2399382" y="1957629"/>
                  </a:cubicBezTo>
                  <a:cubicBezTo>
                    <a:pt x="2390744" y="1911781"/>
                    <a:pt x="2375461" y="1869255"/>
                    <a:pt x="2352869" y="1828058"/>
                  </a:cubicBezTo>
                  <a:cubicBezTo>
                    <a:pt x="2323633" y="1774900"/>
                    <a:pt x="2299047" y="1719085"/>
                    <a:pt x="2302370" y="1655296"/>
                  </a:cubicBezTo>
                  <a:cubicBezTo>
                    <a:pt x="2305028" y="1602803"/>
                    <a:pt x="2302370" y="1550310"/>
                    <a:pt x="2302370" y="1497817"/>
                  </a:cubicBezTo>
                  <a:cubicBezTo>
                    <a:pt x="2348218" y="1568251"/>
                    <a:pt x="2463171" y="1550310"/>
                    <a:pt x="2501710" y="1506456"/>
                  </a:cubicBezTo>
                  <a:cubicBezTo>
                    <a:pt x="2492407" y="1499146"/>
                    <a:pt x="2478454" y="1508449"/>
                    <a:pt x="2468487" y="1495824"/>
                  </a:cubicBezTo>
                  <a:cubicBezTo>
                    <a:pt x="2485763" y="1486522"/>
                    <a:pt x="2509683" y="1479212"/>
                    <a:pt x="2489749" y="1451969"/>
                  </a:cubicBezTo>
                  <a:cubicBezTo>
                    <a:pt x="2485763" y="1445989"/>
                    <a:pt x="2493072" y="1439344"/>
                    <a:pt x="2497723" y="1433364"/>
                  </a:cubicBezTo>
                  <a:cubicBezTo>
                    <a:pt x="2504368" y="1425391"/>
                    <a:pt x="2514335" y="1419410"/>
                    <a:pt x="2518322" y="1408114"/>
                  </a:cubicBezTo>
                  <a:cubicBezTo>
                    <a:pt x="2501710" y="1404792"/>
                    <a:pt x="2487092" y="1422068"/>
                    <a:pt x="2470480" y="1414759"/>
                  </a:cubicBezTo>
                  <a:cubicBezTo>
                    <a:pt x="2470480" y="1405457"/>
                    <a:pt x="2478454" y="1404128"/>
                    <a:pt x="2482440" y="1400141"/>
                  </a:cubicBezTo>
                  <a:cubicBezTo>
                    <a:pt x="2514999" y="1370240"/>
                    <a:pt x="2514999" y="1370904"/>
                    <a:pt x="2484434" y="1339674"/>
                  </a:cubicBezTo>
                  <a:cubicBezTo>
                    <a:pt x="2483769" y="1339010"/>
                    <a:pt x="2483105" y="1338345"/>
                    <a:pt x="2482440" y="1337681"/>
                  </a:cubicBezTo>
                  <a:cubicBezTo>
                    <a:pt x="2462506" y="1321734"/>
                    <a:pt x="2458520" y="1303129"/>
                    <a:pt x="2467822" y="1278543"/>
                  </a:cubicBezTo>
                  <a:cubicBezTo>
                    <a:pt x="2475131" y="1257945"/>
                    <a:pt x="2483769" y="1237346"/>
                    <a:pt x="2484434" y="1214090"/>
                  </a:cubicBezTo>
                  <a:cubicBezTo>
                    <a:pt x="2485098" y="1213426"/>
                    <a:pt x="2485763" y="1212097"/>
                    <a:pt x="2486427" y="1211432"/>
                  </a:cubicBezTo>
                  <a:cubicBezTo>
                    <a:pt x="2485763" y="1212097"/>
                    <a:pt x="2484434" y="1212761"/>
                    <a:pt x="2483769" y="1213426"/>
                  </a:cubicBezTo>
                  <a:cubicBezTo>
                    <a:pt x="2475796" y="1215419"/>
                    <a:pt x="2473802" y="1226050"/>
                    <a:pt x="2461842" y="1226050"/>
                  </a:cubicBezTo>
                  <a:cubicBezTo>
                    <a:pt x="2471144" y="1192163"/>
                    <a:pt x="2479782" y="1159604"/>
                    <a:pt x="2490414" y="1121729"/>
                  </a:cubicBezTo>
                  <a:cubicBezTo>
                    <a:pt x="2453204" y="1139670"/>
                    <a:pt x="2465828" y="1118407"/>
                    <a:pt x="2470480" y="1103788"/>
                  </a:cubicBezTo>
                  <a:cubicBezTo>
                    <a:pt x="2475796" y="1088506"/>
                    <a:pt x="2481776" y="1073887"/>
                    <a:pt x="2487092" y="1058605"/>
                  </a:cubicBezTo>
                  <a:cubicBezTo>
                    <a:pt x="2489749" y="1051960"/>
                    <a:pt x="2491078" y="1045315"/>
                    <a:pt x="2482440" y="1043322"/>
                  </a:cubicBezTo>
                  <a:cubicBezTo>
                    <a:pt x="2450546" y="1036677"/>
                    <a:pt x="2458520" y="1011427"/>
                    <a:pt x="2457191" y="990165"/>
                  </a:cubicBezTo>
                  <a:cubicBezTo>
                    <a:pt x="2456526" y="980198"/>
                    <a:pt x="2462506" y="965579"/>
                    <a:pt x="2453204" y="960264"/>
                  </a:cubicBezTo>
                  <a:cubicBezTo>
                    <a:pt x="2443901" y="955612"/>
                    <a:pt x="2435263" y="968902"/>
                    <a:pt x="2426625" y="973553"/>
                  </a:cubicBezTo>
                  <a:cubicBezTo>
                    <a:pt x="2425296" y="974217"/>
                    <a:pt x="2423967" y="973553"/>
                    <a:pt x="2419980" y="973553"/>
                  </a:cubicBezTo>
                  <a:cubicBezTo>
                    <a:pt x="2421974" y="968902"/>
                    <a:pt x="2423303" y="964915"/>
                    <a:pt x="2425296" y="960928"/>
                  </a:cubicBezTo>
                  <a:cubicBezTo>
                    <a:pt x="2443237" y="929034"/>
                    <a:pt x="2461177" y="897139"/>
                    <a:pt x="2478454" y="865245"/>
                  </a:cubicBezTo>
                  <a:cubicBezTo>
                    <a:pt x="2480447" y="861258"/>
                    <a:pt x="2485763" y="855942"/>
                    <a:pt x="2479782" y="851291"/>
                  </a:cubicBezTo>
                  <a:cubicBezTo>
                    <a:pt x="2477125" y="849298"/>
                    <a:pt x="2471809" y="851291"/>
                    <a:pt x="2467158" y="851955"/>
                  </a:cubicBezTo>
                  <a:cubicBezTo>
                    <a:pt x="2455861" y="853284"/>
                    <a:pt x="2445230" y="863251"/>
                    <a:pt x="2429947" y="855942"/>
                  </a:cubicBezTo>
                  <a:cubicBezTo>
                    <a:pt x="2449881" y="833350"/>
                    <a:pt x="2479118" y="826706"/>
                    <a:pt x="2500381" y="804114"/>
                  </a:cubicBezTo>
                  <a:cubicBezTo>
                    <a:pt x="2483769" y="801456"/>
                    <a:pt x="2471144" y="799462"/>
                    <a:pt x="2458520" y="796805"/>
                  </a:cubicBezTo>
                  <a:cubicBezTo>
                    <a:pt x="2451210" y="794811"/>
                    <a:pt x="2439914" y="800127"/>
                    <a:pt x="2438586" y="788831"/>
                  </a:cubicBezTo>
                  <a:cubicBezTo>
                    <a:pt x="2437921" y="779528"/>
                    <a:pt x="2441908" y="769561"/>
                    <a:pt x="2452539" y="765575"/>
                  </a:cubicBezTo>
                  <a:cubicBezTo>
                    <a:pt x="2457191" y="763581"/>
                    <a:pt x="2462506" y="762252"/>
                    <a:pt x="2464500" y="754279"/>
                  </a:cubicBezTo>
                  <a:cubicBezTo>
                    <a:pt x="2444566" y="749627"/>
                    <a:pt x="2447223" y="737003"/>
                    <a:pt x="2453868" y="722384"/>
                  </a:cubicBezTo>
                  <a:cubicBezTo>
                    <a:pt x="2462506" y="703115"/>
                    <a:pt x="2468487" y="682516"/>
                    <a:pt x="2473802" y="661918"/>
                  </a:cubicBezTo>
                  <a:cubicBezTo>
                    <a:pt x="2496394" y="574873"/>
                    <a:pt x="2487756" y="486498"/>
                    <a:pt x="2489749" y="398789"/>
                  </a:cubicBezTo>
                  <a:cubicBezTo>
                    <a:pt x="2489749" y="392809"/>
                    <a:pt x="2489749" y="386164"/>
                    <a:pt x="2481776" y="380848"/>
                  </a:cubicBezTo>
                  <a:cubicBezTo>
                    <a:pt x="2477789" y="394138"/>
                    <a:pt x="2467822" y="402776"/>
                    <a:pt x="2459184" y="412078"/>
                  </a:cubicBezTo>
                  <a:cubicBezTo>
                    <a:pt x="2449217" y="422045"/>
                    <a:pt x="2445230" y="434670"/>
                    <a:pt x="2447888" y="448624"/>
                  </a:cubicBezTo>
                  <a:cubicBezTo>
                    <a:pt x="2457855" y="498459"/>
                    <a:pt x="2435263" y="540320"/>
                    <a:pt x="2414000" y="582182"/>
                  </a:cubicBezTo>
                  <a:cubicBezTo>
                    <a:pt x="2409349" y="590820"/>
                    <a:pt x="2401375" y="595471"/>
                    <a:pt x="2396059" y="585504"/>
                  </a:cubicBezTo>
                  <a:cubicBezTo>
                    <a:pt x="2386092" y="566899"/>
                    <a:pt x="2375461" y="546965"/>
                    <a:pt x="2388750" y="525702"/>
                  </a:cubicBezTo>
                  <a:cubicBezTo>
                    <a:pt x="2418651" y="479189"/>
                    <a:pt x="2440579" y="428025"/>
                    <a:pt x="2461177" y="376861"/>
                  </a:cubicBezTo>
                  <a:cubicBezTo>
                    <a:pt x="2481776" y="326362"/>
                    <a:pt x="2481111" y="299119"/>
                    <a:pt x="2428618" y="273204"/>
                  </a:cubicBezTo>
                  <a:cubicBezTo>
                    <a:pt x="2397388" y="257257"/>
                    <a:pt x="2366823" y="239317"/>
                    <a:pt x="2335593" y="222705"/>
                  </a:cubicBezTo>
                  <a:cubicBezTo>
                    <a:pt x="2359514" y="225363"/>
                    <a:pt x="2382106" y="233336"/>
                    <a:pt x="2404698" y="238652"/>
                  </a:cubicBezTo>
                  <a:cubicBezTo>
                    <a:pt x="2418651" y="241975"/>
                    <a:pt x="2433270" y="257922"/>
                    <a:pt x="2446559" y="243968"/>
                  </a:cubicBezTo>
                  <a:cubicBezTo>
                    <a:pt x="2459184" y="230679"/>
                    <a:pt x="2445894" y="213402"/>
                    <a:pt x="2443901" y="198120"/>
                  </a:cubicBezTo>
                  <a:cubicBezTo>
                    <a:pt x="2443237" y="195462"/>
                    <a:pt x="2441908" y="193468"/>
                    <a:pt x="2440579" y="190811"/>
                  </a:cubicBezTo>
                  <a:cubicBezTo>
                    <a:pt x="2414000" y="137653"/>
                    <a:pt x="2388086" y="83831"/>
                    <a:pt x="2355527" y="33332"/>
                  </a:cubicBezTo>
                  <a:cubicBezTo>
                    <a:pt x="2348882" y="24694"/>
                    <a:pt x="2342902" y="14727"/>
                    <a:pt x="2344896" y="773"/>
                  </a:cubicBezTo>
                  <a:cubicBezTo>
                    <a:pt x="2408020" y="773"/>
                    <a:pt x="2471809" y="108"/>
                    <a:pt x="2534933" y="108"/>
                  </a:cubicBezTo>
                  <a:close/>
                  <a:moveTo>
                    <a:pt x="2045222" y="108"/>
                  </a:moveTo>
                  <a:cubicBezTo>
                    <a:pt x="2053860" y="108"/>
                    <a:pt x="2063163" y="772"/>
                    <a:pt x="2071801" y="1437"/>
                  </a:cubicBezTo>
                  <a:cubicBezTo>
                    <a:pt x="2083097" y="18713"/>
                    <a:pt x="2101702" y="27351"/>
                    <a:pt x="2114327" y="42634"/>
                  </a:cubicBezTo>
                  <a:cubicBezTo>
                    <a:pt x="2087083" y="45956"/>
                    <a:pt x="2059176" y="51936"/>
                    <a:pt x="2031933" y="51272"/>
                  </a:cubicBezTo>
                  <a:cubicBezTo>
                    <a:pt x="1985420" y="49943"/>
                    <a:pt x="1965486" y="82502"/>
                    <a:pt x="1949539" y="115725"/>
                  </a:cubicBezTo>
                  <a:cubicBezTo>
                    <a:pt x="1927611" y="162238"/>
                    <a:pt x="1923625" y="214731"/>
                    <a:pt x="1930269" y="265230"/>
                  </a:cubicBezTo>
                  <a:cubicBezTo>
                    <a:pt x="1934920" y="296460"/>
                    <a:pt x="1934256" y="325032"/>
                    <a:pt x="1926947" y="354933"/>
                  </a:cubicBezTo>
                  <a:cubicBezTo>
                    <a:pt x="1917644" y="390150"/>
                    <a:pt x="1919638" y="428689"/>
                    <a:pt x="1908342" y="462577"/>
                  </a:cubicBezTo>
                  <a:cubicBezTo>
                    <a:pt x="1891066" y="515070"/>
                    <a:pt x="1899039" y="568227"/>
                    <a:pt x="1894388" y="620720"/>
                  </a:cubicBezTo>
                  <a:cubicBezTo>
                    <a:pt x="1893724" y="628694"/>
                    <a:pt x="1891730" y="637996"/>
                    <a:pt x="1895052" y="644641"/>
                  </a:cubicBezTo>
                  <a:cubicBezTo>
                    <a:pt x="1916980" y="683845"/>
                    <a:pt x="1909006" y="727701"/>
                    <a:pt x="1914986" y="769562"/>
                  </a:cubicBezTo>
                  <a:cubicBezTo>
                    <a:pt x="1917644" y="789496"/>
                    <a:pt x="1922960" y="808101"/>
                    <a:pt x="1934256" y="824713"/>
                  </a:cubicBezTo>
                  <a:cubicBezTo>
                    <a:pt x="1945552" y="841324"/>
                    <a:pt x="1950868" y="862587"/>
                    <a:pt x="1940236" y="877870"/>
                  </a:cubicBezTo>
                  <a:cubicBezTo>
                    <a:pt x="1924953" y="901791"/>
                    <a:pt x="1934256" y="920396"/>
                    <a:pt x="1943559" y="940330"/>
                  </a:cubicBezTo>
                  <a:cubicBezTo>
                    <a:pt x="1966815" y="988172"/>
                    <a:pt x="1982098" y="1039336"/>
                    <a:pt x="1986084" y="1091164"/>
                  </a:cubicBezTo>
                  <a:cubicBezTo>
                    <a:pt x="1989407" y="1133690"/>
                    <a:pt x="1991400" y="1175551"/>
                    <a:pt x="2001367" y="1217413"/>
                  </a:cubicBezTo>
                  <a:cubicBezTo>
                    <a:pt x="2005354" y="1234025"/>
                    <a:pt x="2010005" y="1249972"/>
                    <a:pt x="2016650" y="1265919"/>
                  </a:cubicBezTo>
                  <a:cubicBezTo>
                    <a:pt x="2033926" y="1304458"/>
                    <a:pt x="2043893" y="1344990"/>
                    <a:pt x="2039242" y="1388181"/>
                  </a:cubicBezTo>
                  <a:cubicBezTo>
                    <a:pt x="2037248" y="1403464"/>
                    <a:pt x="2041235" y="1416089"/>
                    <a:pt x="2057182" y="1418746"/>
                  </a:cubicBezTo>
                  <a:cubicBezTo>
                    <a:pt x="2096386" y="1424062"/>
                    <a:pt x="2114327" y="1455292"/>
                    <a:pt x="2128945" y="1484529"/>
                  </a:cubicBezTo>
                  <a:cubicBezTo>
                    <a:pt x="2153530" y="1533035"/>
                    <a:pt x="2170806" y="1584863"/>
                    <a:pt x="2191405" y="1634698"/>
                  </a:cubicBezTo>
                  <a:cubicBezTo>
                    <a:pt x="2193398" y="1636027"/>
                    <a:pt x="2192069" y="1640014"/>
                    <a:pt x="2191405" y="1643336"/>
                  </a:cubicBezTo>
                  <a:cubicBezTo>
                    <a:pt x="2169477" y="1612106"/>
                    <a:pt x="2135590" y="1600146"/>
                    <a:pt x="2101702" y="1589514"/>
                  </a:cubicBezTo>
                  <a:cubicBezTo>
                    <a:pt x="1972131" y="1550975"/>
                    <a:pt x="1839902" y="1530377"/>
                    <a:pt x="1705015" y="1521739"/>
                  </a:cubicBezTo>
                  <a:cubicBezTo>
                    <a:pt x="1564812" y="1512436"/>
                    <a:pt x="1423945" y="1505792"/>
                    <a:pt x="1283077" y="1509114"/>
                  </a:cubicBezTo>
                  <a:cubicBezTo>
                    <a:pt x="1206663" y="1511107"/>
                    <a:pt x="1130250" y="1519745"/>
                    <a:pt x="1054500" y="1529712"/>
                  </a:cubicBezTo>
                  <a:cubicBezTo>
                    <a:pt x="1041876" y="1531041"/>
                    <a:pt x="1029915" y="1531041"/>
                    <a:pt x="1017290" y="1532370"/>
                  </a:cubicBezTo>
                  <a:cubicBezTo>
                    <a:pt x="1020613" y="1515759"/>
                    <a:pt x="1015297" y="1503134"/>
                    <a:pt x="1002672" y="1491838"/>
                  </a:cubicBezTo>
                  <a:cubicBezTo>
                    <a:pt x="993369" y="1483864"/>
                    <a:pt x="984731" y="1474562"/>
                    <a:pt x="976093" y="1465259"/>
                  </a:cubicBezTo>
                  <a:cubicBezTo>
                    <a:pt x="959482" y="1446654"/>
                    <a:pt x="962140" y="1437351"/>
                    <a:pt x="985396" y="1428713"/>
                  </a:cubicBezTo>
                  <a:cubicBezTo>
                    <a:pt x="999350" y="1423398"/>
                    <a:pt x="1015297" y="1422069"/>
                    <a:pt x="1027257" y="1412102"/>
                  </a:cubicBezTo>
                  <a:cubicBezTo>
                    <a:pt x="1034566" y="1406122"/>
                    <a:pt x="1040547" y="1399477"/>
                    <a:pt x="1037889" y="1389510"/>
                  </a:cubicBezTo>
                  <a:cubicBezTo>
                    <a:pt x="1035231" y="1380207"/>
                    <a:pt x="1026593" y="1383530"/>
                    <a:pt x="1019948" y="1380872"/>
                  </a:cubicBezTo>
                  <a:cubicBezTo>
                    <a:pt x="1005994" y="1376221"/>
                    <a:pt x="992041" y="1376221"/>
                    <a:pt x="977422" y="1376221"/>
                  </a:cubicBezTo>
                  <a:cubicBezTo>
                    <a:pt x="922936" y="1376221"/>
                    <a:pt x="868450" y="1376885"/>
                    <a:pt x="814628" y="1376885"/>
                  </a:cubicBezTo>
                  <a:cubicBezTo>
                    <a:pt x="805990" y="1376885"/>
                    <a:pt x="796687" y="1380207"/>
                    <a:pt x="789378" y="1372234"/>
                  </a:cubicBezTo>
                  <a:cubicBezTo>
                    <a:pt x="828582" y="1327714"/>
                    <a:pt x="874430" y="1293827"/>
                    <a:pt x="938219" y="1277879"/>
                  </a:cubicBezTo>
                  <a:cubicBezTo>
                    <a:pt x="899015" y="1271235"/>
                    <a:pt x="870443" y="1257945"/>
                    <a:pt x="863134" y="1222729"/>
                  </a:cubicBezTo>
                  <a:cubicBezTo>
                    <a:pt x="859147" y="1200801"/>
                    <a:pt x="858483" y="1176216"/>
                    <a:pt x="865127" y="1153624"/>
                  </a:cubicBezTo>
                  <a:cubicBezTo>
                    <a:pt x="871108" y="1133690"/>
                    <a:pt x="856489" y="1105118"/>
                    <a:pt x="889713" y="1095815"/>
                  </a:cubicBezTo>
                  <a:cubicBezTo>
                    <a:pt x="910311" y="1089835"/>
                    <a:pt x="930245" y="1081197"/>
                    <a:pt x="958153" y="1070566"/>
                  </a:cubicBezTo>
                  <a:cubicBezTo>
                    <a:pt x="922271" y="1072559"/>
                    <a:pt x="895028" y="1070566"/>
                    <a:pt x="867785" y="1065914"/>
                  </a:cubicBezTo>
                  <a:cubicBezTo>
                    <a:pt x="845858" y="1062592"/>
                    <a:pt x="839878" y="1046645"/>
                    <a:pt x="853167" y="1029369"/>
                  </a:cubicBezTo>
                  <a:cubicBezTo>
                    <a:pt x="861141" y="1018737"/>
                    <a:pt x="873101" y="1010764"/>
                    <a:pt x="879746" y="1000132"/>
                  </a:cubicBezTo>
                  <a:cubicBezTo>
                    <a:pt x="897022" y="970896"/>
                    <a:pt x="921607" y="963586"/>
                    <a:pt x="952837" y="972224"/>
                  </a:cubicBezTo>
                  <a:cubicBezTo>
                    <a:pt x="965462" y="975547"/>
                    <a:pt x="984067" y="980863"/>
                    <a:pt x="990047" y="971560"/>
                  </a:cubicBezTo>
                  <a:cubicBezTo>
                    <a:pt x="997356" y="960264"/>
                    <a:pt x="979416" y="950962"/>
                    <a:pt x="970778" y="943652"/>
                  </a:cubicBezTo>
                  <a:cubicBezTo>
                    <a:pt x="951508" y="927041"/>
                    <a:pt x="942870" y="898469"/>
                    <a:pt x="914962" y="892488"/>
                  </a:cubicBezTo>
                  <a:cubicBezTo>
                    <a:pt x="885726" y="886508"/>
                    <a:pt x="859812" y="872554"/>
                    <a:pt x="834562" y="857272"/>
                  </a:cubicBezTo>
                  <a:cubicBezTo>
                    <a:pt x="828582" y="853285"/>
                    <a:pt x="816621" y="851956"/>
                    <a:pt x="819944" y="841989"/>
                  </a:cubicBezTo>
                  <a:cubicBezTo>
                    <a:pt x="822601" y="832686"/>
                    <a:pt x="833897" y="837338"/>
                    <a:pt x="841207" y="835344"/>
                  </a:cubicBezTo>
                  <a:cubicBezTo>
                    <a:pt x="854496" y="831357"/>
                    <a:pt x="877752" y="844647"/>
                    <a:pt x="880410" y="826706"/>
                  </a:cubicBezTo>
                  <a:cubicBezTo>
                    <a:pt x="883068" y="807437"/>
                    <a:pt x="857154" y="812088"/>
                    <a:pt x="841871" y="805443"/>
                  </a:cubicBezTo>
                  <a:cubicBezTo>
                    <a:pt x="867785" y="780858"/>
                    <a:pt x="900344" y="766903"/>
                    <a:pt x="929581" y="746970"/>
                  </a:cubicBezTo>
                  <a:cubicBezTo>
                    <a:pt x="843864" y="717734"/>
                    <a:pt x="782733" y="655273"/>
                    <a:pt x="716287" y="601451"/>
                  </a:cubicBezTo>
                  <a:lnTo>
                    <a:pt x="717616" y="600122"/>
                  </a:lnTo>
                  <a:cubicBezTo>
                    <a:pt x="777418" y="616069"/>
                    <a:pt x="832568" y="647963"/>
                    <a:pt x="897022" y="660588"/>
                  </a:cubicBezTo>
                  <a:cubicBezTo>
                    <a:pt x="886390" y="624707"/>
                    <a:pt x="875094" y="593477"/>
                    <a:pt x="877088" y="560254"/>
                  </a:cubicBezTo>
                  <a:cubicBezTo>
                    <a:pt x="879081" y="527030"/>
                    <a:pt x="876423" y="494472"/>
                    <a:pt x="860476" y="463906"/>
                  </a:cubicBezTo>
                  <a:cubicBezTo>
                    <a:pt x="855825" y="455268"/>
                    <a:pt x="849845" y="442643"/>
                    <a:pt x="858483" y="436663"/>
                  </a:cubicBezTo>
                  <a:cubicBezTo>
                    <a:pt x="879081" y="422045"/>
                    <a:pt x="869779" y="409420"/>
                    <a:pt x="861805" y="393473"/>
                  </a:cubicBezTo>
                  <a:cubicBezTo>
                    <a:pt x="855160" y="380848"/>
                    <a:pt x="852502" y="366894"/>
                    <a:pt x="847851" y="352940"/>
                  </a:cubicBezTo>
                  <a:cubicBezTo>
                    <a:pt x="846522" y="348289"/>
                    <a:pt x="841871" y="342309"/>
                    <a:pt x="845858" y="337657"/>
                  </a:cubicBezTo>
                  <a:cubicBezTo>
                    <a:pt x="851174" y="331013"/>
                    <a:pt x="857818" y="336993"/>
                    <a:pt x="863134" y="338986"/>
                  </a:cubicBezTo>
                  <a:cubicBezTo>
                    <a:pt x="911640" y="354269"/>
                    <a:pt x="959482" y="370881"/>
                    <a:pt x="1007323" y="386163"/>
                  </a:cubicBezTo>
                  <a:cubicBezTo>
                    <a:pt x="1015961" y="388821"/>
                    <a:pt x="1024599" y="396130"/>
                    <a:pt x="1036560" y="386828"/>
                  </a:cubicBezTo>
                  <a:cubicBezTo>
                    <a:pt x="1021942" y="374203"/>
                    <a:pt x="1007323" y="363572"/>
                    <a:pt x="993369" y="350947"/>
                  </a:cubicBezTo>
                  <a:cubicBezTo>
                    <a:pt x="863798" y="235994"/>
                    <a:pt x="745523" y="109081"/>
                    <a:pt x="608643" y="2101"/>
                  </a:cubicBezTo>
                  <a:cubicBezTo>
                    <a:pt x="663129" y="2101"/>
                    <a:pt x="717616" y="1437"/>
                    <a:pt x="772102" y="1437"/>
                  </a:cubicBezTo>
                  <a:cubicBezTo>
                    <a:pt x="1198025" y="108"/>
                    <a:pt x="1621292" y="108"/>
                    <a:pt x="2045222" y="108"/>
                  </a:cubicBezTo>
                  <a:close/>
                </a:path>
              </a:pathLst>
            </a:custGeom>
            <a:solidFill>
              <a:schemeClr val="accent4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="" xmlns:a16="http://schemas.microsoft.com/office/drawing/2014/main" id="{DA7E51B6-FC76-404F-85B6-8DD9A7DD647F}"/>
                </a:ext>
              </a:extLst>
            </p:cNvPr>
            <p:cNvSpPr/>
            <p:nvPr/>
          </p:nvSpPr>
          <p:spPr>
            <a:xfrm>
              <a:off x="1790993" y="4017568"/>
              <a:ext cx="644533" cy="1681102"/>
            </a:xfrm>
            <a:custGeom>
              <a:avLst/>
              <a:gdLst>
                <a:gd name="connsiteX0" fmla="*/ 407318 w 644533"/>
                <a:gd name="connsiteY0" fmla="*/ 665 h 1681101"/>
                <a:gd name="connsiteX1" fmla="*/ 428581 w 644533"/>
                <a:gd name="connsiteY1" fmla="*/ 2658 h 1681101"/>
                <a:gd name="connsiteX2" fmla="*/ 457153 w 644533"/>
                <a:gd name="connsiteY2" fmla="*/ 35881 h 1681101"/>
                <a:gd name="connsiteX3" fmla="*/ 465792 w 644533"/>
                <a:gd name="connsiteY3" fmla="*/ 63124 h 1681101"/>
                <a:gd name="connsiteX4" fmla="*/ 487719 w 644533"/>
                <a:gd name="connsiteY4" fmla="*/ 54486 h 1681101"/>
                <a:gd name="connsiteX5" fmla="*/ 510311 w 644533"/>
                <a:gd name="connsiteY5" fmla="*/ 56480 h 1681101"/>
                <a:gd name="connsiteX6" fmla="*/ 559481 w 644533"/>
                <a:gd name="connsiteY6" fmla="*/ 128242 h 1681101"/>
                <a:gd name="connsiteX7" fmla="*/ 578751 w 644533"/>
                <a:gd name="connsiteY7" fmla="*/ 241201 h 1681101"/>
                <a:gd name="connsiteX8" fmla="*/ 558817 w 644533"/>
                <a:gd name="connsiteY8" fmla="*/ 265123 h 1681101"/>
                <a:gd name="connsiteX9" fmla="*/ 537554 w 644533"/>
                <a:gd name="connsiteY9" fmla="*/ 283063 h 1681101"/>
                <a:gd name="connsiteX10" fmla="*/ 558152 w 644533"/>
                <a:gd name="connsiteY10" fmla="*/ 301668 h 1681101"/>
                <a:gd name="connsiteX11" fmla="*/ 581409 w 644533"/>
                <a:gd name="connsiteY11" fmla="*/ 325589 h 1681101"/>
                <a:gd name="connsiteX12" fmla="*/ 558817 w 644533"/>
                <a:gd name="connsiteY12" fmla="*/ 445858 h 1681101"/>
                <a:gd name="connsiteX13" fmla="*/ 518949 w 644533"/>
                <a:gd name="connsiteY13" fmla="*/ 473765 h 1681101"/>
                <a:gd name="connsiteX14" fmla="*/ 496357 w 644533"/>
                <a:gd name="connsiteY14" fmla="*/ 476423 h 1681101"/>
                <a:gd name="connsiteX15" fmla="*/ 504331 w 644533"/>
                <a:gd name="connsiteY15" fmla="*/ 488383 h 1681101"/>
                <a:gd name="connsiteX16" fmla="*/ 512304 w 644533"/>
                <a:gd name="connsiteY16" fmla="*/ 520942 h 1681101"/>
                <a:gd name="connsiteX17" fmla="*/ 464463 w 644533"/>
                <a:gd name="connsiteY17" fmla="*/ 648520 h 1681101"/>
                <a:gd name="connsiteX18" fmla="*/ 471772 w 644533"/>
                <a:gd name="connsiteY18" fmla="*/ 763473 h 1681101"/>
                <a:gd name="connsiteX19" fmla="*/ 463134 w 644533"/>
                <a:gd name="connsiteY19" fmla="*/ 802012 h 1681101"/>
                <a:gd name="connsiteX20" fmla="*/ 464463 w 644533"/>
                <a:gd name="connsiteY20" fmla="*/ 819288 h 1681101"/>
                <a:gd name="connsiteX21" fmla="*/ 546192 w 644533"/>
                <a:gd name="connsiteY21" fmla="*/ 883077 h 1681101"/>
                <a:gd name="connsiteX22" fmla="*/ 582073 w 644533"/>
                <a:gd name="connsiteY22" fmla="*/ 974773 h 1681101"/>
                <a:gd name="connsiteX23" fmla="*/ 607323 w 644533"/>
                <a:gd name="connsiteY23" fmla="*/ 1013312 h 1681101"/>
                <a:gd name="connsiteX24" fmla="*/ 621277 w 644533"/>
                <a:gd name="connsiteY24" fmla="*/ 1029924 h 1681101"/>
                <a:gd name="connsiteX25" fmla="*/ 641211 w 644533"/>
                <a:gd name="connsiteY25" fmla="*/ 1093713 h 1681101"/>
                <a:gd name="connsiteX26" fmla="*/ 633237 w 644533"/>
                <a:gd name="connsiteY26" fmla="*/ 1128265 h 1681101"/>
                <a:gd name="connsiteX27" fmla="*/ 636560 w 644533"/>
                <a:gd name="connsiteY27" fmla="*/ 1163482 h 1681101"/>
                <a:gd name="connsiteX28" fmla="*/ 644533 w 644533"/>
                <a:gd name="connsiteY28" fmla="*/ 1184745 h 1681101"/>
                <a:gd name="connsiteX29" fmla="*/ 644533 w 644533"/>
                <a:gd name="connsiteY29" fmla="*/ 1272455 h 1681101"/>
                <a:gd name="connsiteX30" fmla="*/ 623935 w 644533"/>
                <a:gd name="connsiteY30" fmla="*/ 1300362 h 1681101"/>
                <a:gd name="connsiteX31" fmla="*/ 619283 w 644533"/>
                <a:gd name="connsiteY31" fmla="*/ 1340230 h 1681101"/>
                <a:gd name="connsiteX32" fmla="*/ 632573 w 644533"/>
                <a:gd name="connsiteY32" fmla="*/ 1366809 h 1681101"/>
                <a:gd name="connsiteX33" fmla="*/ 557488 w 644533"/>
                <a:gd name="connsiteY33" fmla="*/ 1546879 h 1681101"/>
                <a:gd name="connsiteX34" fmla="*/ 534232 w 644533"/>
                <a:gd name="connsiteY34" fmla="*/ 1578774 h 1681101"/>
                <a:gd name="connsiteX35" fmla="*/ 530245 w 644533"/>
                <a:gd name="connsiteY35" fmla="*/ 1584754 h 1681101"/>
                <a:gd name="connsiteX36" fmla="*/ 530245 w 644533"/>
                <a:gd name="connsiteY36" fmla="*/ 1584754 h 1681101"/>
                <a:gd name="connsiteX37" fmla="*/ 370108 w 644533"/>
                <a:gd name="connsiteY37" fmla="*/ 1682431 h 1681101"/>
                <a:gd name="connsiteX38" fmla="*/ 309642 w 644533"/>
                <a:gd name="connsiteY38" fmla="*/ 1682431 h 1681101"/>
                <a:gd name="connsiteX39" fmla="*/ 134887 w 644533"/>
                <a:gd name="connsiteY39" fmla="*/ 1536912 h 1681101"/>
                <a:gd name="connsiteX40" fmla="*/ 154821 w 644533"/>
                <a:gd name="connsiteY40" fmla="*/ 1500367 h 1681101"/>
                <a:gd name="connsiteX41" fmla="*/ 112295 w 644533"/>
                <a:gd name="connsiteY41" fmla="*/ 1488406 h 1681101"/>
                <a:gd name="connsiteX42" fmla="*/ 106979 w 644533"/>
                <a:gd name="connsiteY42" fmla="*/ 1489071 h 1681101"/>
                <a:gd name="connsiteX43" fmla="*/ 56480 w 644533"/>
                <a:gd name="connsiteY43" fmla="*/ 1372125 h 1681101"/>
                <a:gd name="connsiteX44" fmla="*/ 65782 w 644533"/>
                <a:gd name="connsiteY44" fmla="*/ 1355513 h 1681101"/>
                <a:gd name="connsiteX45" fmla="*/ 93025 w 644533"/>
                <a:gd name="connsiteY45" fmla="*/ 1328934 h 1681101"/>
                <a:gd name="connsiteX46" fmla="*/ 53822 w 644533"/>
                <a:gd name="connsiteY46" fmla="*/ 1301691 h 1681101"/>
                <a:gd name="connsiteX47" fmla="*/ 34552 w 644533"/>
                <a:gd name="connsiteY47" fmla="*/ 1289066 h 1681101"/>
                <a:gd name="connsiteX48" fmla="*/ 23256 w 644533"/>
                <a:gd name="connsiteY48" fmla="*/ 1172785 h 1681101"/>
                <a:gd name="connsiteX49" fmla="*/ 53157 w 644533"/>
                <a:gd name="connsiteY49" fmla="*/ 1164811 h 1681101"/>
                <a:gd name="connsiteX50" fmla="*/ 47842 w 644533"/>
                <a:gd name="connsiteY50" fmla="*/ 1132917 h 1681101"/>
                <a:gd name="connsiteX51" fmla="*/ 15947 w 644533"/>
                <a:gd name="connsiteY51" fmla="*/ 1114312 h 1681101"/>
                <a:gd name="connsiteX52" fmla="*/ 0 w 644533"/>
                <a:gd name="connsiteY52" fmla="*/ 1103680 h 1681101"/>
                <a:gd name="connsiteX53" fmla="*/ 0 w 644533"/>
                <a:gd name="connsiteY53" fmla="*/ 1000688 h 1681101"/>
                <a:gd name="connsiteX54" fmla="*/ 17276 w 644533"/>
                <a:gd name="connsiteY54" fmla="*/ 996701 h 1681101"/>
                <a:gd name="connsiteX55" fmla="*/ 54486 w 644533"/>
                <a:gd name="connsiteY55" fmla="*/ 958826 h 1681101"/>
                <a:gd name="connsiteX56" fmla="*/ 22592 w 644533"/>
                <a:gd name="connsiteY56" fmla="*/ 932247 h 1681101"/>
                <a:gd name="connsiteX57" fmla="*/ 58473 w 644533"/>
                <a:gd name="connsiteY57" fmla="*/ 802676 h 1681101"/>
                <a:gd name="connsiteX58" fmla="*/ 103657 w 644533"/>
                <a:gd name="connsiteY58" fmla="*/ 803341 h 1681101"/>
                <a:gd name="connsiteX59" fmla="*/ 122262 w 644533"/>
                <a:gd name="connsiteY59" fmla="*/ 786065 h 1681101"/>
                <a:gd name="connsiteX60" fmla="*/ 111631 w 644533"/>
                <a:gd name="connsiteY60" fmla="*/ 766795 h 1681101"/>
                <a:gd name="connsiteX61" fmla="*/ 88374 w 644533"/>
                <a:gd name="connsiteY61" fmla="*/ 713638 h 1681101"/>
                <a:gd name="connsiteX62" fmla="*/ 148841 w 644533"/>
                <a:gd name="connsiteY62" fmla="*/ 653171 h 1681101"/>
                <a:gd name="connsiteX63" fmla="*/ 171433 w 644533"/>
                <a:gd name="connsiteY63" fmla="*/ 643869 h 1681101"/>
                <a:gd name="connsiteX64" fmla="*/ 162794 w 644533"/>
                <a:gd name="connsiteY64" fmla="*/ 621277 h 1681101"/>
                <a:gd name="connsiteX65" fmla="*/ 136216 w 644533"/>
                <a:gd name="connsiteY65" fmla="*/ 591376 h 1681101"/>
                <a:gd name="connsiteX66" fmla="*/ 132229 w 644533"/>
                <a:gd name="connsiteY66" fmla="*/ 491041 h 1681101"/>
                <a:gd name="connsiteX67" fmla="*/ 113624 w 644533"/>
                <a:gd name="connsiteY67" fmla="*/ 440542 h 1681101"/>
                <a:gd name="connsiteX68" fmla="*/ 94354 w 644533"/>
                <a:gd name="connsiteY68" fmla="*/ 419943 h 1681101"/>
                <a:gd name="connsiteX69" fmla="*/ 115617 w 644533"/>
                <a:gd name="connsiteY69" fmla="*/ 271767 h 1681101"/>
                <a:gd name="connsiteX70" fmla="*/ 116946 w 644533"/>
                <a:gd name="connsiteY70" fmla="*/ 247846 h 1681101"/>
                <a:gd name="connsiteX71" fmla="*/ 100335 w 644533"/>
                <a:gd name="connsiteY71" fmla="*/ 200005 h 1681101"/>
                <a:gd name="connsiteX72" fmla="*/ 107644 w 644533"/>
                <a:gd name="connsiteY72" fmla="*/ 152827 h 1681101"/>
                <a:gd name="connsiteX73" fmla="*/ 257149 w 644533"/>
                <a:gd name="connsiteY73" fmla="*/ 5316 h 1681101"/>
                <a:gd name="connsiteX74" fmla="*/ 326253 w 644533"/>
                <a:gd name="connsiteY74" fmla="*/ 0 h 1681101"/>
                <a:gd name="connsiteX75" fmla="*/ 407318 w 644533"/>
                <a:gd name="connsiteY75" fmla="*/ 665 h 1681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44533" h="1681101">
                  <a:moveTo>
                    <a:pt x="407318" y="665"/>
                  </a:moveTo>
                  <a:cubicBezTo>
                    <a:pt x="414628" y="1329"/>
                    <a:pt x="421272" y="2658"/>
                    <a:pt x="428581" y="2658"/>
                  </a:cubicBezTo>
                  <a:cubicBezTo>
                    <a:pt x="451173" y="2658"/>
                    <a:pt x="461140" y="12625"/>
                    <a:pt x="457153" y="35881"/>
                  </a:cubicBezTo>
                  <a:cubicBezTo>
                    <a:pt x="455160" y="45848"/>
                    <a:pt x="451838" y="56480"/>
                    <a:pt x="465792" y="63124"/>
                  </a:cubicBezTo>
                  <a:cubicBezTo>
                    <a:pt x="477752" y="69105"/>
                    <a:pt x="482403" y="61131"/>
                    <a:pt x="487719" y="54486"/>
                  </a:cubicBezTo>
                  <a:cubicBezTo>
                    <a:pt x="496357" y="44519"/>
                    <a:pt x="503666" y="50500"/>
                    <a:pt x="510311" y="56480"/>
                  </a:cubicBezTo>
                  <a:cubicBezTo>
                    <a:pt x="532903" y="76414"/>
                    <a:pt x="551508" y="98341"/>
                    <a:pt x="559481" y="128242"/>
                  </a:cubicBezTo>
                  <a:cubicBezTo>
                    <a:pt x="569448" y="165452"/>
                    <a:pt x="573435" y="203327"/>
                    <a:pt x="578751" y="241201"/>
                  </a:cubicBezTo>
                  <a:cubicBezTo>
                    <a:pt x="580744" y="256485"/>
                    <a:pt x="578086" y="267780"/>
                    <a:pt x="558817" y="265123"/>
                  </a:cubicBezTo>
                  <a:cubicBezTo>
                    <a:pt x="545528" y="263129"/>
                    <a:pt x="536890" y="265787"/>
                    <a:pt x="537554" y="283063"/>
                  </a:cubicBezTo>
                  <a:cubicBezTo>
                    <a:pt x="537554" y="299010"/>
                    <a:pt x="544199" y="303662"/>
                    <a:pt x="558152" y="301668"/>
                  </a:cubicBezTo>
                  <a:cubicBezTo>
                    <a:pt x="577422" y="299010"/>
                    <a:pt x="582738" y="307648"/>
                    <a:pt x="581409" y="325589"/>
                  </a:cubicBezTo>
                  <a:cubicBezTo>
                    <a:pt x="579415" y="366786"/>
                    <a:pt x="570113" y="406654"/>
                    <a:pt x="558817" y="445858"/>
                  </a:cubicBezTo>
                  <a:cubicBezTo>
                    <a:pt x="552837" y="467120"/>
                    <a:pt x="542870" y="477752"/>
                    <a:pt x="518949" y="473765"/>
                  </a:cubicBezTo>
                  <a:cubicBezTo>
                    <a:pt x="511640" y="472436"/>
                    <a:pt x="503002" y="470443"/>
                    <a:pt x="496357" y="476423"/>
                  </a:cubicBezTo>
                  <a:cubicBezTo>
                    <a:pt x="494364" y="483732"/>
                    <a:pt x="500344" y="487054"/>
                    <a:pt x="504331" y="488383"/>
                  </a:cubicBezTo>
                  <a:cubicBezTo>
                    <a:pt x="521607" y="496357"/>
                    <a:pt x="518284" y="507653"/>
                    <a:pt x="512304" y="520942"/>
                  </a:cubicBezTo>
                  <a:cubicBezTo>
                    <a:pt x="495028" y="562804"/>
                    <a:pt x="478416" y="605330"/>
                    <a:pt x="464463" y="648520"/>
                  </a:cubicBezTo>
                  <a:cubicBezTo>
                    <a:pt x="451838" y="688388"/>
                    <a:pt x="447851" y="726263"/>
                    <a:pt x="471772" y="763473"/>
                  </a:cubicBezTo>
                  <a:cubicBezTo>
                    <a:pt x="480410" y="776762"/>
                    <a:pt x="491041" y="794038"/>
                    <a:pt x="463134" y="802012"/>
                  </a:cubicBezTo>
                  <a:cubicBezTo>
                    <a:pt x="452502" y="805334"/>
                    <a:pt x="455160" y="814637"/>
                    <a:pt x="464463" y="819288"/>
                  </a:cubicBezTo>
                  <a:cubicBezTo>
                    <a:pt x="496357" y="834571"/>
                    <a:pt x="520942" y="859156"/>
                    <a:pt x="546192" y="883077"/>
                  </a:cubicBezTo>
                  <a:cubicBezTo>
                    <a:pt x="572771" y="908327"/>
                    <a:pt x="590047" y="936234"/>
                    <a:pt x="582073" y="974773"/>
                  </a:cubicBezTo>
                  <a:cubicBezTo>
                    <a:pt x="578086" y="994707"/>
                    <a:pt x="576093" y="1015306"/>
                    <a:pt x="607323" y="1013312"/>
                  </a:cubicBezTo>
                  <a:cubicBezTo>
                    <a:pt x="617954" y="1012648"/>
                    <a:pt x="618619" y="1022615"/>
                    <a:pt x="621277" y="1029924"/>
                  </a:cubicBezTo>
                  <a:cubicBezTo>
                    <a:pt x="627921" y="1051187"/>
                    <a:pt x="633902" y="1072450"/>
                    <a:pt x="641211" y="1093713"/>
                  </a:cubicBezTo>
                  <a:cubicBezTo>
                    <a:pt x="646527" y="1107667"/>
                    <a:pt x="639882" y="1117634"/>
                    <a:pt x="633237" y="1128265"/>
                  </a:cubicBezTo>
                  <a:cubicBezTo>
                    <a:pt x="625264" y="1140890"/>
                    <a:pt x="623270" y="1153515"/>
                    <a:pt x="636560" y="1163482"/>
                  </a:cubicBezTo>
                  <a:cubicBezTo>
                    <a:pt x="643869" y="1169462"/>
                    <a:pt x="643869" y="1176772"/>
                    <a:pt x="644533" y="1184745"/>
                  </a:cubicBezTo>
                  <a:cubicBezTo>
                    <a:pt x="648520" y="1213982"/>
                    <a:pt x="643204" y="1243218"/>
                    <a:pt x="644533" y="1272455"/>
                  </a:cubicBezTo>
                  <a:cubicBezTo>
                    <a:pt x="645198" y="1287737"/>
                    <a:pt x="635895" y="1294382"/>
                    <a:pt x="623935" y="1300362"/>
                  </a:cubicBezTo>
                  <a:cubicBezTo>
                    <a:pt x="600678" y="1310994"/>
                    <a:pt x="598685" y="1324283"/>
                    <a:pt x="619283" y="1340230"/>
                  </a:cubicBezTo>
                  <a:cubicBezTo>
                    <a:pt x="628586" y="1347539"/>
                    <a:pt x="634566" y="1354849"/>
                    <a:pt x="632573" y="1366809"/>
                  </a:cubicBezTo>
                  <a:cubicBezTo>
                    <a:pt x="609981" y="1427940"/>
                    <a:pt x="596692" y="1493058"/>
                    <a:pt x="557488" y="1546879"/>
                  </a:cubicBezTo>
                  <a:cubicBezTo>
                    <a:pt x="549514" y="1557511"/>
                    <a:pt x="542205" y="1568142"/>
                    <a:pt x="534232" y="1578774"/>
                  </a:cubicBezTo>
                  <a:cubicBezTo>
                    <a:pt x="530909" y="1579439"/>
                    <a:pt x="529580" y="1581432"/>
                    <a:pt x="530245" y="1584754"/>
                  </a:cubicBezTo>
                  <a:cubicBezTo>
                    <a:pt x="530245" y="1584754"/>
                    <a:pt x="530245" y="1584754"/>
                    <a:pt x="530245" y="1584754"/>
                  </a:cubicBezTo>
                  <a:cubicBezTo>
                    <a:pt x="485726" y="1631267"/>
                    <a:pt x="437219" y="1673128"/>
                    <a:pt x="370108" y="1682431"/>
                  </a:cubicBezTo>
                  <a:cubicBezTo>
                    <a:pt x="350174" y="1685089"/>
                    <a:pt x="329576" y="1687747"/>
                    <a:pt x="309642" y="1682431"/>
                  </a:cubicBezTo>
                  <a:cubicBezTo>
                    <a:pt x="229241" y="1660504"/>
                    <a:pt x="182728" y="1598044"/>
                    <a:pt x="134887" y="1536912"/>
                  </a:cubicBezTo>
                  <a:cubicBezTo>
                    <a:pt x="142196" y="1524952"/>
                    <a:pt x="161466" y="1516978"/>
                    <a:pt x="154821" y="1500367"/>
                  </a:cubicBezTo>
                  <a:cubicBezTo>
                    <a:pt x="146847" y="1482426"/>
                    <a:pt x="126913" y="1491064"/>
                    <a:pt x="112295" y="1488406"/>
                  </a:cubicBezTo>
                  <a:cubicBezTo>
                    <a:pt x="110966" y="1488406"/>
                    <a:pt x="108973" y="1489071"/>
                    <a:pt x="106979" y="1489071"/>
                  </a:cubicBezTo>
                  <a:cubicBezTo>
                    <a:pt x="77743" y="1455183"/>
                    <a:pt x="65118" y="1414651"/>
                    <a:pt x="56480" y="1372125"/>
                  </a:cubicBezTo>
                  <a:cubicBezTo>
                    <a:pt x="55151" y="1364816"/>
                    <a:pt x="57144" y="1358171"/>
                    <a:pt x="65782" y="1355513"/>
                  </a:cubicBezTo>
                  <a:cubicBezTo>
                    <a:pt x="85052" y="1357506"/>
                    <a:pt x="93025" y="1350862"/>
                    <a:pt x="93025" y="1328934"/>
                  </a:cubicBezTo>
                  <a:cubicBezTo>
                    <a:pt x="93025" y="1297704"/>
                    <a:pt x="73091" y="1301691"/>
                    <a:pt x="53822" y="1301691"/>
                  </a:cubicBezTo>
                  <a:cubicBezTo>
                    <a:pt x="47177" y="1297704"/>
                    <a:pt x="35881" y="1294382"/>
                    <a:pt x="34552" y="1289066"/>
                  </a:cubicBezTo>
                  <a:cubicBezTo>
                    <a:pt x="26579" y="1251192"/>
                    <a:pt x="11296" y="1213317"/>
                    <a:pt x="23256" y="1172785"/>
                  </a:cubicBezTo>
                  <a:cubicBezTo>
                    <a:pt x="33888" y="1172120"/>
                    <a:pt x="48506" y="1178100"/>
                    <a:pt x="53157" y="1164811"/>
                  </a:cubicBezTo>
                  <a:cubicBezTo>
                    <a:pt x="56480" y="1154844"/>
                    <a:pt x="59138" y="1141555"/>
                    <a:pt x="47842" y="1132917"/>
                  </a:cubicBezTo>
                  <a:cubicBezTo>
                    <a:pt x="37875" y="1125608"/>
                    <a:pt x="26579" y="1120292"/>
                    <a:pt x="15947" y="1114312"/>
                  </a:cubicBezTo>
                  <a:cubicBezTo>
                    <a:pt x="11960" y="1108996"/>
                    <a:pt x="6645" y="1105009"/>
                    <a:pt x="0" y="1103680"/>
                  </a:cubicBezTo>
                  <a:cubicBezTo>
                    <a:pt x="0" y="1069128"/>
                    <a:pt x="0" y="1035240"/>
                    <a:pt x="0" y="1000688"/>
                  </a:cubicBezTo>
                  <a:cubicBezTo>
                    <a:pt x="5980" y="999359"/>
                    <a:pt x="11296" y="998030"/>
                    <a:pt x="17276" y="996701"/>
                  </a:cubicBezTo>
                  <a:cubicBezTo>
                    <a:pt x="56480" y="997365"/>
                    <a:pt x="59802" y="993378"/>
                    <a:pt x="54486" y="958826"/>
                  </a:cubicBezTo>
                  <a:cubicBezTo>
                    <a:pt x="51828" y="940221"/>
                    <a:pt x="36546" y="937563"/>
                    <a:pt x="22592" y="932247"/>
                  </a:cubicBezTo>
                  <a:cubicBezTo>
                    <a:pt x="23921" y="885735"/>
                    <a:pt x="41861" y="844538"/>
                    <a:pt x="58473" y="802676"/>
                  </a:cubicBezTo>
                  <a:cubicBezTo>
                    <a:pt x="73756" y="802676"/>
                    <a:pt x="89039" y="804005"/>
                    <a:pt x="103657" y="803341"/>
                  </a:cubicBezTo>
                  <a:cubicBezTo>
                    <a:pt x="113624" y="802676"/>
                    <a:pt x="119604" y="795367"/>
                    <a:pt x="122262" y="786065"/>
                  </a:cubicBezTo>
                  <a:cubicBezTo>
                    <a:pt x="124920" y="776762"/>
                    <a:pt x="118940" y="770782"/>
                    <a:pt x="111631" y="766795"/>
                  </a:cubicBezTo>
                  <a:cubicBezTo>
                    <a:pt x="89703" y="754835"/>
                    <a:pt x="80401" y="738223"/>
                    <a:pt x="88374" y="713638"/>
                  </a:cubicBezTo>
                  <a:cubicBezTo>
                    <a:pt x="101663" y="673105"/>
                    <a:pt x="121598" y="653171"/>
                    <a:pt x="148841" y="653171"/>
                  </a:cubicBezTo>
                  <a:cubicBezTo>
                    <a:pt x="158143" y="653171"/>
                    <a:pt x="166781" y="654500"/>
                    <a:pt x="171433" y="643869"/>
                  </a:cubicBezTo>
                  <a:cubicBezTo>
                    <a:pt x="176084" y="633237"/>
                    <a:pt x="170104" y="627257"/>
                    <a:pt x="162794" y="621277"/>
                  </a:cubicBezTo>
                  <a:cubicBezTo>
                    <a:pt x="152827" y="612639"/>
                    <a:pt x="143525" y="603336"/>
                    <a:pt x="136216" y="591376"/>
                  </a:cubicBezTo>
                  <a:cubicBezTo>
                    <a:pt x="116282" y="558152"/>
                    <a:pt x="120269" y="524265"/>
                    <a:pt x="132229" y="491041"/>
                  </a:cubicBezTo>
                  <a:cubicBezTo>
                    <a:pt x="140867" y="466456"/>
                    <a:pt x="140867" y="450509"/>
                    <a:pt x="113624" y="440542"/>
                  </a:cubicBezTo>
                  <a:cubicBezTo>
                    <a:pt x="104321" y="437219"/>
                    <a:pt x="94354" y="430575"/>
                    <a:pt x="94354" y="419943"/>
                  </a:cubicBezTo>
                  <a:cubicBezTo>
                    <a:pt x="91696" y="369444"/>
                    <a:pt x="61131" y="314293"/>
                    <a:pt x="115617" y="271767"/>
                  </a:cubicBezTo>
                  <a:cubicBezTo>
                    <a:pt x="124255" y="265123"/>
                    <a:pt x="129571" y="252498"/>
                    <a:pt x="116946" y="247846"/>
                  </a:cubicBezTo>
                  <a:cubicBezTo>
                    <a:pt x="90368" y="237215"/>
                    <a:pt x="96348" y="219274"/>
                    <a:pt x="100335" y="200005"/>
                  </a:cubicBezTo>
                  <a:cubicBezTo>
                    <a:pt x="103657" y="184722"/>
                    <a:pt x="104321" y="168110"/>
                    <a:pt x="107644" y="152827"/>
                  </a:cubicBezTo>
                  <a:cubicBezTo>
                    <a:pt x="125584" y="74420"/>
                    <a:pt x="163459" y="7974"/>
                    <a:pt x="257149" y="5316"/>
                  </a:cubicBezTo>
                  <a:cubicBezTo>
                    <a:pt x="280405" y="4651"/>
                    <a:pt x="302997" y="1993"/>
                    <a:pt x="326253" y="0"/>
                  </a:cubicBezTo>
                  <a:cubicBezTo>
                    <a:pt x="354826" y="665"/>
                    <a:pt x="381404" y="665"/>
                    <a:pt x="407318" y="6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="" xmlns:a16="http://schemas.microsoft.com/office/drawing/2014/main" id="{3ABC1218-09BA-4916-B612-5E8070266D0D}"/>
                </a:ext>
              </a:extLst>
            </p:cNvPr>
            <p:cNvSpPr/>
            <p:nvPr/>
          </p:nvSpPr>
          <p:spPr>
            <a:xfrm>
              <a:off x="1782355" y="6171107"/>
              <a:ext cx="445193" cy="398680"/>
            </a:xfrm>
            <a:custGeom>
              <a:avLst/>
              <a:gdLst>
                <a:gd name="connsiteX0" fmla="*/ 0 w 445192"/>
                <a:gd name="connsiteY0" fmla="*/ 0 h 398680"/>
                <a:gd name="connsiteX1" fmla="*/ 187380 w 445192"/>
                <a:gd name="connsiteY1" fmla="*/ 138873 h 398680"/>
                <a:gd name="connsiteX2" fmla="*/ 232564 w 445192"/>
                <a:gd name="connsiteY2" fmla="*/ 160136 h 398680"/>
                <a:gd name="connsiteX3" fmla="*/ 323595 w 445192"/>
                <a:gd name="connsiteY3" fmla="*/ 172097 h 398680"/>
                <a:gd name="connsiteX4" fmla="*/ 445857 w 445192"/>
                <a:gd name="connsiteY4" fmla="*/ 134887 h 398680"/>
                <a:gd name="connsiteX5" fmla="*/ 437219 w 445192"/>
                <a:gd name="connsiteY5" fmla="*/ 165452 h 398680"/>
                <a:gd name="connsiteX6" fmla="*/ 394029 w 445192"/>
                <a:gd name="connsiteY6" fmla="*/ 322267 h 398680"/>
                <a:gd name="connsiteX7" fmla="*/ 387384 w 445192"/>
                <a:gd name="connsiteY7" fmla="*/ 358148 h 398680"/>
                <a:gd name="connsiteX8" fmla="*/ 358148 w 445192"/>
                <a:gd name="connsiteY8" fmla="*/ 368779 h 398680"/>
                <a:gd name="connsiteX9" fmla="*/ 215287 w 445192"/>
                <a:gd name="connsiteY9" fmla="*/ 396687 h 398680"/>
                <a:gd name="connsiteX10" fmla="*/ 58473 w 445192"/>
                <a:gd name="connsiteY10" fmla="*/ 347516 h 398680"/>
                <a:gd name="connsiteX11" fmla="*/ 21263 w 445192"/>
                <a:gd name="connsiteY11" fmla="*/ 287714 h 398680"/>
                <a:gd name="connsiteX12" fmla="*/ 15283 w 445192"/>
                <a:gd name="connsiteY12" fmla="*/ 186715 h 398680"/>
                <a:gd name="connsiteX13" fmla="*/ 6645 w 445192"/>
                <a:gd name="connsiteY13" fmla="*/ 143525 h 398680"/>
                <a:gd name="connsiteX14" fmla="*/ 0 w 445192"/>
                <a:gd name="connsiteY14" fmla="*/ 0 h 39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45192" h="398680">
                  <a:moveTo>
                    <a:pt x="0" y="0"/>
                  </a:moveTo>
                  <a:cubicBezTo>
                    <a:pt x="35217" y="83058"/>
                    <a:pt x="112295" y="110301"/>
                    <a:pt x="187380" y="138873"/>
                  </a:cubicBezTo>
                  <a:cubicBezTo>
                    <a:pt x="202662" y="146183"/>
                    <a:pt x="217281" y="152827"/>
                    <a:pt x="232564" y="160136"/>
                  </a:cubicBezTo>
                  <a:cubicBezTo>
                    <a:pt x="261800" y="173426"/>
                    <a:pt x="291037" y="177412"/>
                    <a:pt x="323595" y="172097"/>
                  </a:cubicBezTo>
                  <a:cubicBezTo>
                    <a:pt x="378746" y="164123"/>
                    <a:pt x="406654" y="152827"/>
                    <a:pt x="445857" y="134887"/>
                  </a:cubicBezTo>
                  <a:cubicBezTo>
                    <a:pt x="452502" y="148176"/>
                    <a:pt x="443864" y="156814"/>
                    <a:pt x="437219" y="165452"/>
                  </a:cubicBezTo>
                  <a:cubicBezTo>
                    <a:pt x="402667" y="211965"/>
                    <a:pt x="392036" y="265787"/>
                    <a:pt x="394029" y="322267"/>
                  </a:cubicBezTo>
                  <a:cubicBezTo>
                    <a:pt x="394693" y="334891"/>
                    <a:pt x="391371" y="346852"/>
                    <a:pt x="387384" y="358148"/>
                  </a:cubicBezTo>
                  <a:cubicBezTo>
                    <a:pt x="375424" y="356819"/>
                    <a:pt x="366786" y="364128"/>
                    <a:pt x="358148" y="368779"/>
                  </a:cubicBezTo>
                  <a:cubicBezTo>
                    <a:pt x="312964" y="392036"/>
                    <a:pt x="267780" y="405989"/>
                    <a:pt x="215287" y="396687"/>
                  </a:cubicBezTo>
                  <a:cubicBezTo>
                    <a:pt x="160137" y="387384"/>
                    <a:pt x="107644" y="374095"/>
                    <a:pt x="58473" y="347516"/>
                  </a:cubicBezTo>
                  <a:cubicBezTo>
                    <a:pt x="34552" y="334227"/>
                    <a:pt x="21263" y="316286"/>
                    <a:pt x="21263" y="287714"/>
                  </a:cubicBezTo>
                  <a:cubicBezTo>
                    <a:pt x="20598" y="253826"/>
                    <a:pt x="17941" y="219938"/>
                    <a:pt x="15283" y="186715"/>
                  </a:cubicBezTo>
                  <a:cubicBezTo>
                    <a:pt x="13954" y="172097"/>
                    <a:pt x="16612" y="156150"/>
                    <a:pt x="6645" y="143525"/>
                  </a:cubicBezTo>
                  <a:cubicBezTo>
                    <a:pt x="13289" y="96348"/>
                    <a:pt x="6645" y="47841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="" xmlns:a16="http://schemas.microsoft.com/office/drawing/2014/main" id="{88A10DAD-1E93-467B-96D8-0897708D3EF2}"/>
                </a:ext>
              </a:extLst>
            </p:cNvPr>
            <p:cNvSpPr/>
            <p:nvPr/>
          </p:nvSpPr>
          <p:spPr>
            <a:xfrm>
              <a:off x="1777039" y="5578254"/>
              <a:ext cx="451838" cy="765276"/>
            </a:xfrm>
            <a:custGeom>
              <a:avLst/>
              <a:gdLst>
                <a:gd name="connsiteX0" fmla="*/ 362717 w 451838"/>
                <a:gd name="connsiteY0" fmla="*/ 651159 h 765276"/>
                <a:gd name="connsiteX1" fmla="*/ 389378 w 451838"/>
                <a:gd name="connsiteY1" fmla="*/ 651989 h 765276"/>
                <a:gd name="connsiteX2" fmla="*/ 451838 w 451838"/>
                <a:gd name="connsiteY2" fmla="*/ 662621 h 765276"/>
                <a:gd name="connsiteX3" fmla="*/ 451174 w 451838"/>
                <a:gd name="connsiteY3" fmla="*/ 727739 h 765276"/>
                <a:gd name="connsiteX4" fmla="*/ 329576 w 451838"/>
                <a:gd name="connsiteY4" fmla="*/ 764949 h 765276"/>
                <a:gd name="connsiteX5" fmla="*/ 348846 w 451838"/>
                <a:gd name="connsiteY5" fmla="*/ 707140 h 765276"/>
                <a:gd name="connsiteX6" fmla="*/ 357484 w 451838"/>
                <a:gd name="connsiteY6" fmla="*/ 677239 h 765276"/>
                <a:gd name="connsiteX7" fmla="*/ 362717 w 451838"/>
                <a:gd name="connsiteY7" fmla="*/ 651159 h 765276"/>
                <a:gd name="connsiteX8" fmla="*/ 167493 w 451838"/>
                <a:gd name="connsiteY8" fmla="*/ 192951 h 765276"/>
                <a:gd name="connsiteX9" fmla="*/ 152613 w 451838"/>
                <a:gd name="connsiteY9" fmla="*/ 235248 h 765276"/>
                <a:gd name="connsiteX10" fmla="*/ 155496 w 451838"/>
                <a:gd name="connsiteY10" fmla="*/ 232933 h 765276"/>
                <a:gd name="connsiteX11" fmla="*/ 147178 w 451838"/>
                <a:gd name="connsiteY11" fmla="*/ 256577 h 765276"/>
                <a:gd name="connsiteX12" fmla="*/ 145352 w 451838"/>
                <a:gd name="connsiteY12" fmla="*/ 258042 h 765276"/>
                <a:gd name="connsiteX13" fmla="*/ 118275 w 451838"/>
                <a:gd name="connsiteY13" fmla="*/ 294505 h 765276"/>
                <a:gd name="connsiteX14" fmla="*/ 109637 w 451838"/>
                <a:gd name="connsiteY14" fmla="*/ 291847 h 765276"/>
                <a:gd name="connsiteX15" fmla="*/ 53157 w 451838"/>
                <a:gd name="connsiteY15" fmla="*/ 379557 h 765276"/>
                <a:gd name="connsiteX16" fmla="*/ 37210 w 451838"/>
                <a:gd name="connsiteY16" fmla="*/ 473911 h 765276"/>
                <a:gd name="connsiteX17" fmla="*/ 74420 w 451838"/>
                <a:gd name="connsiteY17" fmla="*/ 584877 h 765276"/>
                <a:gd name="connsiteX18" fmla="*/ 134887 w 451838"/>
                <a:gd name="connsiteY18" fmla="*/ 604811 h 765276"/>
                <a:gd name="connsiteX19" fmla="*/ 192695 w 451838"/>
                <a:gd name="connsiteY19" fmla="*/ 694514 h 765276"/>
                <a:gd name="connsiteX20" fmla="*/ 192695 w 451838"/>
                <a:gd name="connsiteY20" fmla="*/ 731724 h 765276"/>
                <a:gd name="connsiteX21" fmla="*/ 5316 w 451838"/>
                <a:gd name="connsiteY21" fmla="*/ 592851 h 765276"/>
                <a:gd name="connsiteX22" fmla="*/ 0 w 451838"/>
                <a:gd name="connsiteY22" fmla="*/ 507134 h 765276"/>
                <a:gd name="connsiteX23" fmla="*/ 92361 w 451838"/>
                <a:gd name="connsiteY23" fmla="*/ 275235 h 765276"/>
                <a:gd name="connsiteX24" fmla="*/ 66447 w 451838"/>
                <a:gd name="connsiteY24" fmla="*/ 257295 h 765276"/>
                <a:gd name="connsiteX25" fmla="*/ 108308 w 451838"/>
                <a:gd name="connsiteY25" fmla="*/ 211446 h 765276"/>
                <a:gd name="connsiteX26" fmla="*/ 110996 w 451838"/>
                <a:gd name="connsiteY26" fmla="*/ 0 h 765276"/>
                <a:gd name="connsiteX27" fmla="*/ 168172 w 451838"/>
                <a:gd name="connsiteY27" fmla="*/ 0 h 765276"/>
                <a:gd name="connsiteX28" fmla="*/ 215818 w 451838"/>
                <a:gd name="connsiteY28" fmla="*/ 55595 h 765276"/>
                <a:gd name="connsiteX29" fmla="*/ 177754 w 451838"/>
                <a:gd name="connsiteY29" fmla="*/ 163787 h 765276"/>
                <a:gd name="connsiteX30" fmla="*/ 178077 w 451838"/>
                <a:gd name="connsiteY30" fmla="*/ 164069 h 765276"/>
                <a:gd name="connsiteX31" fmla="*/ 176259 w 451838"/>
                <a:gd name="connsiteY31" fmla="*/ 170628 h 765276"/>
                <a:gd name="connsiteX32" fmla="*/ 168110 w 451838"/>
                <a:gd name="connsiteY32" fmla="*/ 170914 h 765276"/>
                <a:gd name="connsiteX33" fmla="*/ 115617 w 451838"/>
                <a:gd name="connsiteY33" fmla="*/ 184203 h 765276"/>
                <a:gd name="connsiteX34" fmla="*/ 61131 w 451838"/>
                <a:gd name="connsiteY34" fmla="*/ 217427 h 765276"/>
                <a:gd name="connsiteX35" fmla="*/ 4651 w 451838"/>
                <a:gd name="connsiteY35" fmla="*/ 187526 h 765276"/>
                <a:gd name="connsiteX36" fmla="*/ 39868 w 451838"/>
                <a:gd name="connsiteY36" fmla="*/ 84533 h 765276"/>
                <a:gd name="connsiteX37" fmla="*/ 64869 w 451838"/>
                <a:gd name="connsiteY37" fmla="*/ 59616 h 765276"/>
                <a:gd name="connsiteX38" fmla="*/ 84154 w 451838"/>
                <a:gd name="connsiteY38" fmla="*/ 31057 h 765276"/>
                <a:gd name="connsiteX39" fmla="*/ 85052 w 451838"/>
                <a:gd name="connsiteY39" fmla="*/ 30711 h 765276"/>
                <a:gd name="connsiteX40" fmla="*/ 87710 w 451838"/>
                <a:gd name="connsiteY40" fmla="*/ 28054 h 765276"/>
                <a:gd name="connsiteX41" fmla="*/ 84387 w 451838"/>
                <a:gd name="connsiteY41" fmla="*/ 30711 h 765276"/>
                <a:gd name="connsiteX42" fmla="*/ 84154 w 451838"/>
                <a:gd name="connsiteY42" fmla="*/ 31057 h 765276"/>
                <a:gd name="connsiteX43" fmla="*/ 59138 w 451838"/>
                <a:gd name="connsiteY43" fmla="*/ 40678 h 765276"/>
                <a:gd name="connsiteX44" fmla="*/ 105650 w 451838"/>
                <a:gd name="connsiteY44" fmla="*/ 4797 h 76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51838" h="765276">
                  <a:moveTo>
                    <a:pt x="362717" y="651159"/>
                  </a:moveTo>
                  <a:cubicBezTo>
                    <a:pt x="368448" y="647836"/>
                    <a:pt x="377750" y="648999"/>
                    <a:pt x="389378" y="651989"/>
                  </a:cubicBezTo>
                  <a:cubicBezTo>
                    <a:pt x="409977" y="657305"/>
                    <a:pt x="431239" y="659299"/>
                    <a:pt x="451838" y="662621"/>
                  </a:cubicBezTo>
                  <a:cubicBezTo>
                    <a:pt x="451838" y="684548"/>
                    <a:pt x="451174" y="705811"/>
                    <a:pt x="451174" y="727739"/>
                  </a:cubicBezTo>
                  <a:cubicBezTo>
                    <a:pt x="412634" y="745679"/>
                    <a:pt x="375424" y="768271"/>
                    <a:pt x="329576" y="764949"/>
                  </a:cubicBezTo>
                  <a:cubicBezTo>
                    <a:pt x="333563" y="745015"/>
                    <a:pt x="338879" y="725745"/>
                    <a:pt x="348846" y="707140"/>
                  </a:cubicBezTo>
                  <a:cubicBezTo>
                    <a:pt x="354161" y="697838"/>
                    <a:pt x="359477" y="687871"/>
                    <a:pt x="357484" y="677239"/>
                  </a:cubicBezTo>
                  <a:cubicBezTo>
                    <a:pt x="354826" y="662289"/>
                    <a:pt x="356986" y="654481"/>
                    <a:pt x="362717" y="651159"/>
                  </a:cubicBezTo>
                  <a:close/>
                  <a:moveTo>
                    <a:pt x="167493" y="192951"/>
                  </a:moveTo>
                  <a:lnTo>
                    <a:pt x="152613" y="235248"/>
                  </a:lnTo>
                  <a:lnTo>
                    <a:pt x="155496" y="232933"/>
                  </a:lnTo>
                  <a:lnTo>
                    <a:pt x="147178" y="256577"/>
                  </a:lnTo>
                  <a:lnTo>
                    <a:pt x="145352" y="258042"/>
                  </a:lnTo>
                  <a:cubicBezTo>
                    <a:pt x="135053" y="269089"/>
                    <a:pt x="127246" y="282545"/>
                    <a:pt x="118275" y="294505"/>
                  </a:cubicBezTo>
                  <a:cubicBezTo>
                    <a:pt x="116282" y="291183"/>
                    <a:pt x="112959" y="288525"/>
                    <a:pt x="109637" y="291847"/>
                  </a:cubicBezTo>
                  <a:cubicBezTo>
                    <a:pt x="85716" y="317761"/>
                    <a:pt x="59138" y="342347"/>
                    <a:pt x="53157" y="379557"/>
                  </a:cubicBezTo>
                  <a:cubicBezTo>
                    <a:pt x="47842" y="410787"/>
                    <a:pt x="41197" y="442681"/>
                    <a:pt x="37210" y="473911"/>
                  </a:cubicBezTo>
                  <a:cubicBezTo>
                    <a:pt x="31894" y="516437"/>
                    <a:pt x="50499" y="550989"/>
                    <a:pt x="74420" y="584877"/>
                  </a:cubicBezTo>
                  <a:cubicBezTo>
                    <a:pt x="90367" y="607469"/>
                    <a:pt x="112959" y="601489"/>
                    <a:pt x="134887" y="604811"/>
                  </a:cubicBezTo>
                  <a:cubicBezTo>
                    <a:pt x="195353" y="614113"/>
                    <a:pt x="207314" y="633383"/>
                    <a:pt x="192695" y="694514"/>
                  </a:cubicBezTo>
                  <a:cubicBezTo>
                    <a:pt x="190038" y="707139"/>
                    <a:pt x="191367" y="719100"/>
                    <a:pt x="192695" y="731724"/>
                  </a:cubicBezTo>
                  <a:cubicBezTo>
                    <a:pt x="116946" y="702488"/>
                    <a:pt x="40532" y="675244"/>
                    <a:pt x="5316" y="592851"/>
                  </a:cubicBezTo>
                  <a:cubicBezTo>
                    <a:pt x="-1993" y="564943"/>
                    <a:pt x="11296" y="535042"/>
                    <a:pt x="0" y="507134"/>
                  </a:cubicBezTo>
                  <a:cubicBezTo>
                    <a:pt x="9967" y="422083"/>
                    <a:pt x="43855" y="345669"/>
                    <a:pt x="92361" y="275235"/>
                  </a:cubicBezTo>
                  <a:cubicBezTo>
                    <a:pt x="71762" y="279887"/>
                    <a:pt x="61795" y="283209"/>
                    <a:pt x="66447" y="257295"/>
                  </a:cubicBezTo>
                  <a:cubicBezTo>
                    <a:pt x="71762" y="231380"/>
                    <a:pt x="85716" y="218755"/>
                    <a:pt x="108308" y="211446"/>
                  </a:cubicBezTo>
                  <a:close/>
                  <a:moveTo>
                    <a:pt x="110996" y="0"/>
                  </a:moveTo>
                  <a:lnTo>
                    <a:pt x="168172" y="0"/>
                  </a:lnTo>
                  <a:lnTo>
                    <a:pt x="215818" y="55595"/>
                  </a:lnTo>
                  <a:lnTo>
                    <a:pt x="177754" y="163787"/>
                  </a:lnTo>
                  <a:lnTo>
                    <a:pt x="178077" y="164069"/>
                  </a:lnTo>
                  <a:lnTo>
                    <a:pt x="176259" y="170628"/>
                  </a:lnTo>
                  <a:lnTo>
                    <a:pt x="168110" y="170914"/>
                  </a:lnTo>
                  <a:cubicBezTo>
                    <a:pt x="148841" y="168920"/>
                    <a:pt x="131565" y="172907"/>
                    <a:pt x="115617" y="184203"/>
                  </a:cubicBezTo>
                  <a:cubicBezTo>
                    <a:pt x="98341" y="196828"/>
                    <a:pt x="79072" y="206795"/>
                    <a:pt x="61131" y="217427"/>
                  </a:cubicBezTo>
                  <a:cubicBezTo>
                    <a:pt x="35881" y="232710"/>
                    <a:pt x="5980" y="218091"/>
                    <a:pt x="4651" y="187526"/>
                  </a:cubicBezTo>
                  <a:cubicBezTo>
                    <a:pt x="2658" y="148986"/>
                    <a:pt x="13954" y="114434"/>
                    <a:pt x="39868" y="84533"/>
                  </a:cubicBezTo>
                  <a:cubicBezTo>
                    <a:pt x="47510" y="75563"/>
                    <a:pt x="56646" y="67922"/>
                    <a:pt x="64869" y="59616"/>
                  </a:cubicBezTo>
                  <a:lnTo>
                    <a:pt x="84154" y="31057"/>
                  </a:lnTo>
                  <a:lnTo>
                    <a:pt x="85052" y="30711"/>
                  </a:lnTo>
                  <a:cubicBezTo>
                    <a:pt x="85716" y="30047"/>
                    <a:pt x="87045" y="28718"/>
                    <a:pt x="87710" y="28054"/>
                  </a:cubicBezTo>
                  <a:cubicBezTo>
                    <a:pt x="89039" y="31376"/>
                    <a:pt x="87045" y="32040"/>
                    <a:pt x="84387" y="30711"/>
                  </a:cubicBezTo>
                  <a:lnTo>
                    <a:pt x="84154" y="31057"/>
                  </a:lnTo>
                  <a:lnTo>
                    <a:pt x="59138" y="40678"/>
                  </a:lnTo>
                  <a:cubicBezTo>
                    <a:pt x="67111" y="18751"/>
                    <a:pt x="87710" y="14100"/>
                    <a:pt x="105650" y="4797"/>
                  </a:cubicBezTo>
                  <a:close/>
                </a:path>
              </a:pathLst>
            </a:custGeom>
            <a:solidFill>
              <a:schemeClr val="accent1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="" xmlns:a16="http://schemas.microsoft.com/office/drawing/2014/main" id="{D487158A-D470-405D-810A-745BA7533B0D}"/>
                </a:ext>
              </a:extLst>
            </p:cNvPr>
            <p:cNvSpPr/>
            <p:nvPr/>
          </p:nvSpPr>
          <p:spPr>
            <a:xfrm>
              <a:off x="1441682" y="2436469"/>
              <a:ext cx="1542760" cy="3698080"/>
            </a:xfrm>
            <a:custGeom>
              <a:avLst/>
              <a:gdLst>
                <a:gd name="connsiteX0" fmla="*/ 902547 w 1542760"/>
                <a:gd name="connsiteY0" fmla="*/ 3154867 h 3698080"/>
                <a:gd name="connsiteX1" fmla="*/ 892785 w 1542760"/>
                <a:gd name="connsiteY1" fmla="*/ 3186247 h 3698080"/>
                <a:gd name="connsiteX2" fmla="*/ 801435 w 1542760"/>
                <a:gd name="connsiteY2" fmla="*/ 3560011 h 3698080"/>
                <a:gd name="connsiteX3" fmla="*/ 724730 w 1542760"/>
                <a:gd name="connsiteY3" fmla="*/ 3668095 h 3698080"/>
                <a:gd name="connsiteX4" fmla="*/ 650117 w 1542760"/>
                <a:gd name="connsiteY4" fmla="*/ 3698080 h 3698080"/>
                <a:gd name="connsiteX5" fmla="*/ 691259 w 1542760"/>
                <a:gd name="connsiteY5" fmla="*/ 3516079 h 3698080"/>
                <a:gd name="connsiteX6" fmla="*/ 734493 w 1542760"/>
                <a:gd name="connsiteY6" fmla="*/ 3257374 h 3698080"/>
                <a:gd name="connsiteX7" fmla="*/ 902547 w 1542760"/>
                <a:gd name="connsiteY7" fmla="*/ 3154867 h 3698080"/>
                <a:gd name="connsiteX8" fmla="*/ 440050 w 1542760"/>
                <a:gd name="connsiteY8" fmla="*/ 1839896 h 3698080"/>
                <a:gd name="connsiteX9" fmla="*/ 434890 w 1542760"/>
                <a:gd name="connsiteY9" fmla="*/ 1852701 h 3698080"/>
                <a:gd name="connsiteX10" fmla="*/ 435226 w 1542760"/>
                <a:gd name="connsiteY10" fmla="*/ 1850010 h 3698080"/>
                <a:gd name="connsiteX11" fmla="*/ 559481 w 1542760"/>
                <a:gd name="connsiteY11" fmla="*/ 65250 h 3698080"/>
                <a:gd name="connsiteX12" fmla="*/ 657158 w 1542760"/>
                <a:gd name="connsiteY12" fmla="*/ 96480 h 3698080"/>
                <a:gd name="connsiteX13" fmla="*/ 696362 w 1542760"/>
                <a:gd name="connsiteY13" fmla="*/ 164256 h 3698080"/>
                <a:gd name="connsiteX14" fmla="*/ 695697 w 1542760"/>
                <a:gd name="connsiteY14" fmla="*/ 186184 h 3698080"/>
                <a:gd name="connsiteX15" fmla="*/ 691046 w 1542760"/>
                <a:gd name="connsiteY15" fmla="*/ 200137 h 3698080"/>
                <a:gd name="connsiteX16" fmla="*/ 687059 w 1542760"/>
                <a:gd name="connsiteY16" fmla="*/ 323064 h 3698080"/>
                <a:gd name="connsiteX17" fmla="*/ 687059 w 1542760"/>
                <a:gd name="connsiteY17" fmla="*/ 805467 h 3698080"/>
                <a:gd name="connsiteX18" fmla="*/ 685066 w 1542760"/>
                <a:gd name="connsiteY18" fmla="*/ 818756 h 3698080"/>
                <a:gd name="connsiteX19" fmla="*/ 692375 w 1542760"/>
                <a:gd name="connsiteY19" fmla="*/ 1385548 h 3698080"/>
                <a:gd name="connsiteX20" fmla="*/ 702342 w 1542760"/>
                <a:gd name="connsiteY20" fmla="*/ 1576914 h 3698080"/>
                <a:gd name="connsiteX21" fmla="*/ 633237 w 1542760"/>
                <a:gd name="connsiteY21" fmla="*/ 1582230 h 3698080"/>
                <a:gd name="connsiteX22" fmla="*/ 530079 w 1542760"/>
                <a:gd name="connsiteY22" fmla="*/ 1627829 h 3698080"/>
                <a:gd name="connsiteX23" fmla="*/ 525912 w 1542760"/>
                <a:gd name="connsiteY23" fmla="*/ 1634569 h 3698080"/>
                <a:gd name="connsiteX24" fmla="*/ 523224 w 1542760"/>
                <a:gd name="connsiteY24" fmla="*/ 1633486 h 3698080"/>
                <a:gd name="connsiteX25" fmla="*/ 516936 w 1542760"/>
                <a:gd name="connsiteY25" fmla="*/ 1649089 h 3698080"/>
                <a:gd name="connsiteX26" fmla="*/ 501486 w 1542760"/>
                <a:gd name="connsiteY26" fmla="*/ 1674082 h 3698080"/>
                <a:gd name="connsiteX27" fmla="*/ 483732 w 1542760"/>
                <a:gd name="connsiteY27" fmla="*/ 1729742 h 3698080"/>
                <a:gd name="connsiteX28" fmla="*/ 483292 w 1542760"/>
                <a:gd name="connsiteY28" fmla="*/ 1732583 h 3698080"/>
                <a:gd name="connsiteX29" fmla="*/ 448700 w 1542760"/>
                <a:gd name="connsiteY29" fmla="*/ 1818429 h 3698080"/>
                <a:gd name="connsiteX30" fmla="*/ 446771 w 1542760"/>
                <a:gd name="connsiteY30" fmla="*/ 1795856 h 3698080"/>
                <a:gd name="connsiteX31" fmla="*/ 415956 w 1542760"/>
                <a:gd name="connsiteY31" fmla="*/ 1749676 h 3698080"/>
                <a:gd name="connsiteX32" fmla="*/ 334227 w 1542760"/>
                <a:gd name="connsiteY32" fmla="*/ 1644690 h 3698080"/>
                <a:gd name="connsiteX33" fmla="*/ 301668 w 1542760"/>
                <a:gd name="connsiteY33" fmla="*/ 1536382 h 3698080"/>
                <a:gd name="connsiteX34" fmla="*/ 251169 w 1542760"/>
                <a:gd name="connsiteY34" fmla="*/ 1190194 h 3698080"/>
                <a:gd name="connsiteX35" fmla="*/ 182064 w 1542760"/>
                <a:gd name="connsiteY35" fmla="*/ 808125 h 3698080"/>
                <a:gd name="connsiteX36" fmla="*/ 126249 w 1542760"/>
                <a:gd name="connsiteY36" fmla="*/ 605462 h 3698080"/>
                <a:gd name="connsiteX37" fmla="*/ 1993 w 1542760"/>
                <a:gd name="connsiteY37" fmla="*/ 120401 h 3698080"/>
                <a:gd name="connsiteX38" fmla="*/ 0 w 1542760"/>
                <a:gd name="connsiteY38" fmla="*/ 85849 h 3698080"/>
                <a:gd name="connsiteX39" fmla="*/ 559481 w 1542760"/>
                <a:gd name="connsiteY39" fmla="*/ 65250 h 3698080"/>
                <a:gd name="connsiteX40" fmla="*/ 1542760 w 1542760"/>
                <a:gd name="connsiteY40" fmla="*/ 0 h 3698080"/>
                <a:gd name="connsiteX41" fmla="*/ 1499570 w 1542760"/>
                <a:gd name="connsiteY41" fmla="*/ 233893 h 3698080"/>
                <a:gd name="connsiteX42" fmla="*/ 1376643 w 1542760"/>
                <a:gd name="connsiteY42" fmla="*/ 772775 h 3698080"/>
                <a:gd name="connsiteX43" fmla="*/ 1251724 w 1542760"/>
                <a:gd name="connsiteY43" fmla="*/ 1190062 h 3698080"/>
                <a:gd name="connsiteX44" fmla="*/ 1203218 w 1542760"/>
                <a:gd name="connsiteY44" fmla="*/ 1482427 h 3698080"/>
                <a:gd name="connsiteX45" fmla="*/ 1168001 w 1542760"/>
                <a:gd name="connsiteY45" fmla="*/ 1908351 h 3698080"/>
                <a:gd name="connsiteX46" fmla="*/ 1183283 w 1542760"/>
                <a:gd name="connsiteY46" fmla="*/ 2108355 h 3698080"/>
                <a:gd name="connsiteX47" fmla="*/ 1152718 w 1542760"/>
                <a:gd name="connsiteY47" fmla="*/ 2463181 h 3698080"/>
                <a:gd name="connsiteX48" fmla="*/ 1023147 w 1542760"/>
                <a:gd name="connsiteY48" fmla="*/ 2903722 h 3698080"/>
                <a:gd name="connsiteX49" fmla="*/ 1003213 w 1542760"/>
                <a:gd name="connsiteY49" fmla="*/ 2940933 h 3698080"/>
                <a:gd name="connsiteX50" fmla="*/ 989924 w 1542760"/>
                <a:gd name="connsiteY50" fmla="*/ 2914354 h 3698080"/>
                <a:gd name="connsiteX51" fmla="*/ 994575 w 1542760"/>
                <a:gd name="connsiteY51" fmla="*/ 2874486 h 3698080"/>
                <a:gd name="connsiteX52" fmla="*/ 1015173 w 1542760"/>
                <a:gd name="connsiteY52" fmla="*/ 2846578 h 3698080"/>
                <a:gd name="connsiteX53" fmla="*/ 1015173 w 1542760"/>
                <a:gd name="connsiteY53" fmla="*/ 2758869 h 3698080"/>
                <a:gd name="connsiteX54" fmla="*/ 1007200 w 1542760"/>
                <a:gd name="connsiteY54" fmla="*/ 2737606 h 3698080"/>
                <a:gd name="connsiteX55" fmla="*/ 1003877 w 1542760"/>
                <a:gd name="connsiteY55" fmla="*/ 2702389 h 3698080"/>
                <a:gd name="connsiteX56" fmla="*/ 1011851 w 1542760"/>
                <a:gd name="connsiteY56" fmla="*/ 2667837 h 3698080"/>
                <a:gd name="connsiteX57" fmla="*/ 991917 w 1542760"/>
                <a:gd name="connsiteY57" fmla="*/ 2604048 h 3698080"/>
                <a:gd name="connsiteX58" fmla="*/ 977963 w 1542760"/>
                <a:gd name="connsiteY58" fmla="*/ 2587436 h 3698080"/>
                <a:gd name="connsiteX59" fmla="*/ 952714 w 1542760"/>
                <a:gd name="connsiteY59" fmla="*/ 2548897 h 3698080"/>
                <a:gd name="connsiteX60" fmla="*/ 916832 w 1542760"/>
                <a:gd name="connsiteY60" fmla="*/ 2457201 h 3698080"/>
                <a:gd name="connsiteX61" fmla="*/ 835103 w 1542760"/>
                <a:gd name="connsiteY61" fmla="*/ 2393412 h 3698080"/>
                <a:gd name="connsiteX62" fmla="*/ 833774 w 1542760"/>
                <a:gd name="connsiteY62" fmla="*/ 2376136 h 3698080"/>
                <a:gd name="connsiteX63" fmla="*/ 842412 w 1542760"/>
                <a:gd name="connsiteY63" fmla="*/ 2337596 h 3698080"/>
                <a:gd name="connsiteX64" fmla="*/ 835103 w 1542760"/>
                <a:gd name="connsiteY64" fmla="*/ 2222644 h 3698080"/>
                <a:gd name="connsiteX65" fmla="*/ 882944 w 1542760"/>
                <a:gd name="connsiteY65" fmla="*/ 2095066 h 3698080"/>
                <a:gd name="connsiteX66" fmla="*/ 874971 w 1542760"/>
                <a:gd name="connsiteY66" fmla="*/ 2062507 h 3698080"/>
                <a:gd name="connsiteX67" fmla="*/ 866997 w 1542760"/>
                <a:gd name="connsiteY67" fmla="*/ 2050547 h 3698080"/>
                <a:gd name="connsiteX68" fmla="*/ 889589 w 1542760"/>
                <a:gd name="connsiteY68" fmla="*/ 2047889 h 3698080"/>
                <a:gd name="connsiteX69" fmla="*/ 929457 w 1542760"/>
                <a:gd name="connsiteY69" fmla="*/ 2019981 h 3698080"/>
                <a:gd name="connsiteX70" fmla="*/ 952049 w 1542760"/>
                <a:gd name="connsiteY70" fmla="*/ 1899713 h 3698080"/>
                <a:gd name="connsiteX71" fmla="*/ 928793 w 1542760"/>
                <a:gd name="connsiteY71" fmla="*/ 1875792 h 3698080"/>
                <a:gd name="connsiteX72" fmla="*/ 908194 w 1542760"/>
                <a:gd name="connsiteY72" fmla="*/ 1857187 h 3698080"/>
                <a:gd name="connsiteX73" fmla="*/ 929457 w 1542760"/>
                <a:gd name="connsiteY73" fmla="*/ 1839246 h 3698080"/>
                <a:gd name="connsiteX74" fmla="*/ 949391 w 1542760"/>
                <a:gd name="connsiteY74" fmla="*/ 1815325 h 3698080"/>
                <a:gd name="connsiteX75" fmla="*/ 930121 w 1542760"/>
                <a:gd name="connsiteY75" fmla="*/ 1702366 h 3698080"/>
                <a:gd name="connsiteX76" fmla="*/ 880951 w 1542760"/>
                <a:gd name="connsiteY76" fmla="*/ 1630604 h 3698080"/>
                <a:gd name="connsiteX77" fmla="*/ 858359 w 1542760"/>
                <a:gd name="connsiteY77" fmla="*/ 1628610 h 3698080"/>
                <a:gd name="connsiteX78" fmla="*/ 836432 w 1542760"/>
                <a:gd name="connsiteY78" fmla="*/ 1637248 h 3698080"/>
                <a:gd name="connsiteX79" fmla="*/ 827794 w 1542760"/>
                <a:gd name="connsiteY79" fmla="*/ 1610005 h 3698080"/>
                <a:gd name="connsiteX80" fmla="*/ 799222 w 1542760"/>
                <a:gd name="connsiteY80" fmla="*/ 1576781 h 3698080"/>
                <a:gd name="connsiteX81" fmla="*/ 777959 w 1542760"/>
                <a:gd name="connsiteY81" fmla="*/ 1574788 h 3698080"/>
                <a:gd name="connsiteX82" fmla="*/ 779952 w 1542760"/>
                <a:gd name="connsiteY82" fmla="*/ 1561499 h 3698080"/>
                <a:gd name="connsiteX83" fmla="*/ 914839 w 1542760"/>
                <a:gd name="connsiteY83" fmla="*/ 1245213 h 3698080"/>
                <a:gd name="connsiteX84" fmla="*/ 950055 w 1542760"/>
                <a:gd name="connsiteY84" fmla="*/ 1159496 h 3698080"/>
                <a:gd name="connsiteX85" fmla="*/ 970654 w 1542760"/>
                <a:gd name="connsiteY85" fmla="*/ 886399 h 3698080"/>
                <a:gd name="connsiteX86" fmla="*/ 972648 w 1542760"/>
                <a:gd name="connsiteY86" fmla="*/ 576758 h 3698080"/>
                <a:gd name="connsiteX87" fmla="*/ 941417 w 1542760"/>
                <a:gd name="connsiteY87" fmla="*/ 528251 h 3698080"/>
                <a:gd name="connsiteX88" fmla="*/ 798557 w 1542760"/>
                <a:gd name="connsiteY88" fmla="*/ 440542 h 3698080"/>
                <a:gd name="connsiteX89" fmla="*/ 731446 w 1542760"/>
                <a:gd name="connsiteY89" fmla="*/ 332898 h 3698080"/>
                <a:gd name="connsiteX90" fmla="*/ 718821 w 1542760"/>
                <a:gd name="connsiteY90" fmla="*/ 165452 h 3698080"/>
                <a:gd name="connsiteX91" fmla="*/ 1013180 w 1542760"/>
                <a:gd name="connsiteY91" fmla="*/ 196018 h 3698080"/>
                <a:gd name="connsiteX92" fmla="*/ 1366012 w 1542760"/>
                <a:gd name="connsiteY92" fmla="*/ 109637 h 3698080"/>
                <a:gd name="connsiteX93" fmla="*/ 1542760 w 1542760"/>
                <a:gd name="connsiteY93" fmla="*/ 0 h 369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42760" h="3698080">
                  <a:moveTo>
                    <a:pt x="902547" y="3154867"/>
                  </a:moveTo>
                  <a:cubicBezTo>
                    <a:pt x="904639" y="3166722"/>
                    <a:pt x="897666" y="3176485"/>
                    <a:pt x="892785" y="3186247"/>
                  </a:cubicBezTo>
                  <a:cubicBezTo>
                    <a:pt x="837696" y="3304791"/>
                    <a:pt x="813290" y="3431006"/>
                    <a:pt x="801435" y="3560011"/>
                  </a:cubicBezTo>
                  <a:cubicBezTo>
                    <a:pt x="796554" y="3612310"/>
                    <a:pt x="777727" y="3650662"/>
                    <a:pt x="724730" y="3668095"/>
                  </a:cubicBezTo>
                  <a:cubicBezTo>
                    <a:pt x="699627" y="3677160"/>
                    <a:pt x="677312" y="3693199"/>
                    <a:pt x="650117" y="3698080"/>
                  </a:cubicBezTo>
                  <a:cubicBezTo>
                    <a:pt x="664063" y="3637413"/>
                    <a:pt x="679405" y="3576746"/>
                    <a:pt x="691259" y="3516079"/>
                  </a:cubicBezTo>
                  <a:cubicBezTo>
                    <a:pt x="707995" y="3430309"/>
                    <a:pt x="729611" y="3345236"/>
                    <a:pt x="734493" y="3257374"/>
                  </a:cubicBezTo>
                  <a:cubicBezTo>
                    <a:pt x="805619" y="3247611"/>
                    <a:pt x="855827" y="3204377"/>
                    <a:pt x="902547" y="3154867"/>
                  </a:cubicBezTo>
                  <a:close/>
                  <a:moveTo>
                    <a:pt x="440050" y="1839896"/>
                  </a:moveTo>
                  <a:lnTo>
                    <a:pt x="434890" y="1852701"/>
                  </a:lnTo>
                  <a:lnTo>
                    <a:pt x="435226" y="1850010"/>
                  </a:lnTo>
                  <a:close/>
                  <a:moveTo>
                    <a:pt x="559481" y="65250"/>
                  </a:moveTo>
                  <a:cubicBezTo>
                    <a:pt x="594698" y="65915"/>
                    <a:pt x="627257" y="77875"/>
                    <a:pt x="657158" y="96480"/>
                  </a:cubicBezTo>
                  <a:cubicBezTo>
                    <a:pt x="682408" y="112428"/>
                    <a:pt x="697026" y="133026"/>
                    <a:pt x="696362" y="164256"/>
                  </a:cubicBezTo>
                  <a:cubicBezTo>
                    <a:pt x="696362" y="171565"/>
                    <a:pt x="695697" y="178874"/>
                    <a:pt x="695697" y="186184"/>
                  </a:cubicBezTo>
                  <a:cubicBezTo>
                    <a:pt x="689717" y="189506"/>
                    <a:pt x="691046" y="195486"/>
                    <a:pt x="691046" y="200137"/>
                  </a:cubicBezTo>
                  <a:cubicBezTo>
                    <a:pt x="689717" y="240670"/>
                    <a:pt x="688388" y="281867"/>
                    <a:pt x="687059" y="323064"/>
                  </a:cubicBezTo>
                  <a:cubicBezTo>
                    <a:pt x="681743" y="483865"/>
                    <a:pt x="684401" y="644666"/>
                    <a:pt x="687059" y="805467"/>
                  </a:cubicBezTo>
                  <a:cubicBezTo>
                    <a:pt x="686395" y="810118"/>
                    <a:pt x="685066" y="814105"/>
                    <a:pt x="685066" y="818756"/>
                  </a:cubicBezTo>
                  <a:cubicBezTo>
                    <a:pt x="687059" y="1007466"/>
                    <a:pt x="687059" y="1196175"/>
                    <a:pt x="692375" y="1385548"/>
                  </a:cubicBezTo>
                  <a:cubicBezTo>
                    <a:pt x="694368" y="1449336"/>
                    <a:pt x="690381" y="1513790"/>
                    <a:pt x="702342" y="1576914"/>
                  </a:cubicBezTo>
                  <a:cubicBezTo>
                    <a:pt x="679085" y="1578908"/>
                    <a:pt x="656494" y="1581566"/>
                    <a:pt x="633237" y="1582230"/>
                  </a:cubicBezTo>
                  <a:cubicBezTo>
                    <a:pt x="586392" y="1583891"/>
                    <a:pt x="553501" y="1601167"/>
                    <a:pt x="530079" y="1627829"/>
                  </a:cubicBezTo>
                  <a:lnTo>
                    <a:pt x="525912" y="1634569"/>
                  </a:lnTo>
                  <a:lnTo>
                    <a:pt x="523224" y="1633486"/>
                  </a:lnTo>
                  <a:lnTo>
                    <a:pt x="516936" y="1649089"/>
                  </a:lnTo>
                  <a:lnTo>
                    <a:pt x="501486" y="1674082"/>
                  </a:lnTo>
                  <a:cubicBezTo>
                    <a:pt x="493948" y="1691327"/>
                    <a:pt x="488217" y="1710140"/>
                    <a:pt x="483732" y="1729742"/>
                  </a:cubicBezTo>
                  <a:lnTo>
                    <a:pt x="483292" y="1732583"/>
                  </a:lnTo>
                  <a:lnTo>
                    <a:pt x="448700" y="1818429"/>
                  </a:lnTo>
                  <a:lnTo>
                    <a:pt x="446771" y="1795856"/>
                  </a:lnTo>
                  <a:cubicBezTo>
                    <a:pt x="441206" y="1779743"/>
                    <a:pt x="428581" y="1764959"/>
                    <a:pt x="415956" y="1749676"/>
                  </a:cubicBezTo>
                  <a:cubicBezTo>
                    <a:pt x="387384" y="1715788"/>
                    <a:pt x="360141" y="1680571"/>
                    <a:pt x="334227" y="1644690"/>
                  </a:cubicBezTo>
                  <a:cubicBezTo>
                    <a:pt x="310971" y="1612796"/>
                    <a:pt x="301668" y="1573592"/>
                    <a:pt x="301668" y="1536382"/>
                  </a:cubicBezTo>
                  <a:cubicBezTo>
                    <a:pt x="302333" y="1418106"/>
                    <a:pt x="273760" y="1305147"/>
                    <a:pt x="251169" y="1190194"/>
                  </a:cubicBezTo>
                  <a:cubicBezTo>
                    <a:pt x="225919" y="1063281"/>
                    <a:pt x="205320" y="935039"/>
                    <a:pt x="182064" y="808125"/>
                  </a:cubicBezTo>
                  <a:cubicBezTo>
                    <a:pt x="169439" y="739020"/>
                    <a:pt x="146183" y="672573"/>
                    <a:pt x="126249" y="605462"/>
                  </a:cubicBezTo>
                  <a:cubicBezTo>
                    <a:pt x="79072" y="445326"/>
                    <a:pt x="41861" y="282531"/>
                    <a:pt x="1993" y="120401"/>
                  </a:cubicBezTo>
                  <a:cubicBezTo>
                    <a:pt x="-664" y="109105"/>
                    <a:pt x="665" y="97145"/>
                    <a:pt x="0" y="85849"/>
                  </a:cubicBezTo>
                  <a:cubicBezTo>
                    <a:pt x="186051" y="63257"/>
                    <a:pt x="372766" y="63257"/>
                    <a:pt x="559481" y="65250"/>
                  </a:cubicBezTo>
                  <a:close/>
                  <a:moveTo>
                    <a:pt x="1542760" y="0"/>
                  </a:moveTo>
                  <a:cubicBezTo>
                    <a:pt x="1532129" y="78407"/>
                    <a:pt x="1514853" y="156150"/>
                    <a:pt x="1499570" y="233893"/>
                  </a:cubicBezTo>
                  <a:cubicBezTo>
                    <a:pt x="1463024" y="414628"/>
                    <a:pt x="1432459" y="596692"/>
                    <a:pt x="1376643" y="772775"/>
                  </a:cubicBezTo>
                  <a:cubicBezTo>
                    <a:pt x="1332789" y="910985"/>
                    <a:pt x="1292921" y="1050524"/>
                    <a:pt x="1251724" y="1190062"/>
                  </a:cubicBezTo>
                  <a:cubicBezTo>
                    <a:pt x="1223152" y="1285081"/>
                    <a:pt x="1214514" y="1384086"/>
                    <a:pt x="1203218" y="1482427"/>
                  </a:cubicBezTo>
                  <a:cubicBezTo>
                    <a:pt x="1186606" y="1623959"/>
                    <a:pt x="1168665" y="1765490"/>
                    <a:pt x="1168001" y="1908351"/>
                  </a:cubicBezTo>
                  <a:cubicBezTo>
                    <a:pt x="1167336" y="1975462"/>
                    <a:pt x="1176639" y="2041908"/>
                    <a:pt x="1183283" y="2108355"/>
                  </a:cubicBezTo>
                  <a:cubicBezTo>
                    <a:pt x="1195908" y="2228624"/>
                    <a:pt x="1181955" y="2346235"/>
                    <a:pt x="1152718" y="2463181"/>
                  </a:cubicBezTo>
                  <a:cubicBezTo>
                    <a:pt x="1115508" y="2612022"/>
                    <a:pt x="1079627" y="2760862"/>
                    <a:pt x="1023147" y="2903722"/>
                  </a:cubicBezTo>
                  <a:cubicBezTo>
                    <a:pt x="1017831" y="2917012"/>
                    <a:pt x="1013180" y="2930301"/>
                    <a:pt x="1003213" y="2940933"/>
                  </a:cubicBezTo>
                  <a:cubicBezTo>
                    <a:pt x="1004542" y="2928972"/>
                    <a:pt x="999226" y="2921663"/>
                    <a:pt x="989924" y="2914354"/>
                  </a:cubicBezTo>
                  <a:cubicBezTo>
                    <a:pt x="969325" y="2898407"/>
                    <a:pt x="971319" y="2885782"/>
                    <a:pt x="994575" y="2874486"/>
                  </a:cubicBezTo>
                  <a:cubicBezTo>
                    <a:pt x="1006535" y="2868506"/>
                    <a:pt x="1015838" y="2861861"/>
                    <a:pt x="1015173" y="2846578"/>
                  </a:cubicBezTo>
                  <a:cubicBezTo>
                    <a:pt x="1013844" y="2817342"/>
                    <a:pt x="1019160" y="2788105"/>
                    <a:pt x="1015173" y="2758869"/>
                  </a:cubicBezTo>
                  <a:cubicBezTo>
                    <a:pt x="1013844" y="2750895"/>
                    <a:pt x="1014509" y="2743586"/>
                    <a:pt x="1007200" y="2737606"/>
                  </a:cubicBezTo>
                  <a:cubicBezTo>
                    <a:pt x="993910" y="2727639"/>
                    <a:pt x="996568" y="2715014"/>
                    <a:pt x="1003877" y="2702389"/>
                  </a:cubicBezTo>
                  <a:cubicBezTo>
                    <a:pt x="1010522" y="2691758"/>
                    <a:pt x="1016502" y="2681791"/>
                    <a:pt x="1011851" y="2667837"/>
                  </a:cubicBezTo>
                  <a:cubicBezTo>
                    <a:pt x="1004542" y="2647238"/>
                    <a:pt x="998562" y="2625311"/>
                    <a:pt x="991917" y="2604048"/>
                  </a:cubicBezTo>
                  <a:cubicBezTo>
                    <a:pt x="989259" y="2596739"/>
                    <a:pt x="988595" y="2586772"/>
                    <a:pt x="977963" y="2587436"/>
                  </a:cubicBezTo>
                  <a:cubicBezTo>
                    <a:pt x="946069" y="2589430"/>
                    <a:pt x="948062" y="2568831"/>
                    <a:pt x="952714" y="2548897"/>
                  </a:cubicBezTo>
                  <a:cubicBezTo>
                    <a:pt x="961352" y="2509694"/>
                    <a:pt x="943411" y="2481786"/>
                    <a:pt x="916832" y="2457201"/>
                  </a:cubicBezTo>
                  <a:cubicBezTo>
                    <a:pt x="891582" y="2433280"/>
                    <a:pt x="866997" y="2408694"/>
                    <a:pt x="835103" y="2393412"/>
                  </a:cubicBezTo>
                  <a:cubicBezTo>
                    <a:pt x="825800" y="2388760"/>
                    <a:pt x="822478" y="2379458"/>
                    <a:pt x="833774" y="2376136"/>
                  </a:cubicBezTo>
                  <a:cubicBezTo>
                    <a:pt x="861681" y="2368162"/>
                    <a:pt x="851050" y="2350886"/>
                    <a:pt x="842412" y="2337596"/>
                  </a:cubicBezTo>
                  <a:cubicBezTo>
                    <a:pt x="818491" y="2299722"/>
                    <a:pt x="822478" y="2261847"/>
                    <a:pt x="835103" y="2222644"/>
                  </a:cubicBezTo>
                  <a:cubicBezTo>
                    <a:pt x="848392" y="2179453"/>
                    <a:pt x="865004" y="2136928"/>
                    <a:pt x="882944" y="2095066"/>
                  </a:cubicBezTo>
                  <a:cubicBezTo>
                    <a:pt x="888925" y="2081777"/>
                    <a:pt x="892247" y="2070481"/>
                    <a:pt x="874971" y="2062507"/>
                  </a:cubicBezTo>
                  <a:cubicBezTo>
                    <a:pt x="870984" y="2060514"/>
                    <a:pt x="865004" y="2057856"/>
                    <a:pt x="866997" y="2050547"/>
                  </a:cubicBezTo>
                  <a:cubicBezTo>
                    <a:pt x="873642" y="2044567"/>
                    <a:pt x="882280" y="2046560"/>
                    <a:pt x="889589" y="2047889"/>
                  </a:cubicBezTo>
                  <a:cubicBezTo>
                    <a:pt x="912845" y="2052540"/>
                    <a:pt x="922812" y="2041908"/>
                    <a:pt x="929457" y="2019981"/>
                  </a:cubicBezTo>
                  <a:cubicBezTo>
                    <a:pt x="940753" y="1980778"/>
                    <a:pt x="950055" y="1940910"/>
                    <a:pt x="952049" y="1899713"/>
                  </a:cubicBezTo>
                  <a:cubicBezTo>
                    <a:pt x="952714" y="1881772"/>
                    <a:pt x="948062" y="1872469"/>
                    <a:pt x="928793" y="1875792"/>
                  </a:cubicBezTo>
                  <a:cubicBezTo>
                    <a:pt x="914839" y="1877785"/>
                    <a:pt x="908194" y="1873134"/>
                    <a:pt x="908194" y="1857187"/>
                  </a:cubicBezTo>
                  <a:cubicBezTo>
                    <a:pt x="908194" y="1839911"/>
                    <a:pt x="916832" y="1837253"/>
                    <a:pt x="929457" y="1839246"/>
                  </a:cubicBezTo>
                  <a:cubicBezTo>
                    <a:pt x="949391" y="1841904"/>
                    <a:pt x="952049" y="1831273"/>
                    <a:pt x="949391" y="1815325"/>
                  </a:cubicBezTo>
                  <a:cubicBezTo>
                    <a:pt x="944075" y="1777451"/>
                    <a:pt x="940088" y="1739576"/>
                    <a:pt x="930121" y="1702366"/>
                  </a:cubicBezTo>
                  <a:cubicBezTo>
                    <a:pt x="922148" y="1672465"/>
                    <a:pt x="903543" y="1650538"/>
                    <a:pt x="880951" y="1630604"/>
                  </a:cubicBezTo>
                  <a:cubicBezTo>
                    <a:pt x="874306" y="1624623"/>
                    <a:pt x="866997" y="1618643"/>
                    <a:pt x="858359" y="1628610"/>
                  </a:cubicBezTo>
                  <a:cubicBezTo>
                    <a:pt x="852379" y="1634590"/>
                    <a:pt x="848392" y="1643228"/>
                    <a:pt x="836432" y="1637248"/>
                  </a:cubicBezTo>
                  <a:cubicBezTo>
                    <a:pt x="822478" y="1630604"/>
                    <a:pt x="825800" y="1619972"/>
                    <a:pt x="827794" y="1610005"/>
                  </a:cubicBezTo>
                  <a:cubicBezTo>
                    <a:pt x="831780" y="1586748"/>
                    <a:pt x="821813" y="1576781"/>
                    <a:pt x="799222" y="1576781"/>
                  </a:cubicBezTo>
                  <a:cubicBezTo>
                    <a:pt x="791912" y="1576781"/>
                    <a:pt x="785268" y="1575453"/>
                    <a:pt x="777959" y="1574788"/>
                  </a:cubicBezTo>
                  <a:cubicBezTo>
                    <a:pt x="778623" y="1570137"/>
                    <a:pt x="778623" y="1565486"/>
                    <a:pt x="779952" y="1561499"/>
                  </a:cubicBezTo>
                  <a:cubicBezTo>
                    <a:pt x="815169" y="1451862"/>
                    <a:pt x="859688" y="1346212"/>
                    <a:pt x="914839" y="1245213"/>
                  </a:cubicBezTo>
                  <a:cubicBezTo>
                    <a:pt x="930121" y="1217969"/>
                    <a:pt x="945404" y="1190726"/>
                    <a:pt x="950055" y="1159496"/>
                  </a:cubicBezTo>
                  <a:cubicBezTo>
                    <a:pt x="964009" y="1069129"/>
                    <a:pt x="967332" y="977431"/>
                    <a:pt x="970654" y="886399"/>
                  </a:cubicBezTo>
                  <a:cubicBezTo>
                    <a:pt x="973976" y="783407"/>
                    <a:pt x="970654" y="679750"/>
                    <a:pt x="972648" y="576758"/>
                  </a:cubicBezTo>
                  <a:cubicBezTo>
                    <a:pt x="973312" y="550843"/>
                    <a:pt x="963345" y="538218"/>
                    <a:pt x="941417" y="528251"/>
                  </a:cubicBezTo>
                  <a:cubicBezTo>
                    <a:pt x="890253" y="504995"/>
                    <a:pt x="842412" y="475759"/>
                    <a:pt x="798557" y="440542"/>
                  </a:cubicBezTo>
                  <a:cubicBezTo>
                    <a:pt x="764005" y="412634"/>
                    <a:pt x="734768" y="380740"/>
                    <a:pt x="731446" y="332898"/>
                  </a:cubicBezTo>
                  <a:cubicBezTo>
                    <a:pt x="726795" y="275754"/>
                    <a:pt x="722808" y="220603"/>
                    <a:pt x="718821" y="165452"/>
                  </a:cubicBezTo>
                  <a:cubicBezTo>
                    <a:pt x="816498" y="182064"/>
                    <a:pt x="914839" y="186715"/>
                    <a:pt x="1013180" y="196018"/>
                  </a:cubicBezTo>
                  <a:cubicBezTo>
                    <a:pt x="1142751" y="208643"/>
                    <a:pt x="1258368" y="179406"/>
                    <a:pt x="1366012" y="109637"/>
                  </a:cubicBezTo>
                  <a:cubicBezTo>
                    <a:pt x="1424485" y="71763"/>
                    <a:pt x="1484287" y="36546"/>
                    <a:pt x="1542760" y="0"/>
                  </a:cubicBezTo>
                  <a:close/>
                </a:path>
              </a:pathLst>
            </a:custGeom>
            <a:solidFill>
              <a:srgbClr val="995845"/>
            </a:solidFill>
            <a:ln w="66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BBEC393-EC17-44AE-A4F5-8261FDB28C71}"/>
              </a:ext>
            </a:extLst>
          </p:cNvPr>
          <p:cNvSpPr txBox="1"/>
          <p:nvPr/>
        </p:nvSpPr>
        <p:spPr>
          <a:xfrm>
            <a:off x="3589272" y="2671679"/>
            <a:ext cx="65913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DC6C1F2-3D58-4CE2-AF2B-B706D47607B3}"/>
              </a:ext>
            </a:extLst>
          </p:cNvPr>
          <p:cNvSpPr txBox="1"/>
          <p:nvPr/>
        </p:nvSpPr>
        <p:spPr>
          <a:xfrm>
            <a:off x="3589278" y="3631561"/>
            <a:ext cx="659122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From </a:t>
            </a:r>
            <a:r>
              <a:rPr lang="en-US" altLang="ko-KR" sz="1600" b="1" dirty="0" err="1">
                <a:cs typeface="Arial" pitchFamily="34" charset="0"/>
              </a:rPr>
              <a:t>Fitbit</a:t>
            </a:r>
            <a:r>
              <a:rPr lang="en-US" altLang="ko-KR" sz="1600" b="1" dirty="0">
                <a:cs typeface="Arial" pitchFamily="34" charset="0"/>
              </a:rPr>
              <a:t> Behavior to </a:t>
            </a:r>
            <a:r>
              <a:rPr lang="en-US" altLang="ko-KR" sz="1600" b="1" dirty="0" err="1">
                <a:cs typeface="Arial" pitchFamily="34" charset="0"/>
              </a:rPr>
              <a:t>Bellabeat</a:t>
            </a:r>
            <a:r>
              <a:rPr lang="en-US" altLang="ko-KR" sz="1600" b="1" dirty="0">
                <a:cs typeface="Arial" pitchFamily="34" charset="0"/>
              </a:rPr>
              <a:t> Strategy</a:t>
            </a:r>
            <a:endParaRPr lang="ko-KR" altLang="en-US" sz="1600" b="1" dirty="0">
              <a:cs typeface="Arial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CD563D55-B8F2-4C01-B159-E929009C47A1}"/>
              </a:ext>
            </a:extLst>
          </p:cNvPr>
          <p:cNvGrpSpPr/>
          <p:nvPr/>
        </p:nvGrpSpPr>
        <p:grpSpPr>
          <a:xfrm>
            <a:off x="2837512" y="1696363"/>
            <a:ext cx="2494119" cy="3583707"/>
            <a:chOff x="1557979" y="896814"/>
            <a:chExt cx="3867684" cy="5557331"/>
          </a:xfrm>
        </p:grpSpPr>
        <p:sp>
          <p:nvSpPr>
            <p:cNvPr id="52" name="Rectangle 51">
              <a:extLst>
                <a:ext uri="{FF2B5EF4-FFF2-40B4-BE49-F238E27FC236}">
                  <a16:creationId xmlns="" xmlns:a16="http://schemas.microsoft.com/office/drawing/2014/main" id="{B00FFA17-597C-4B32-815B-8BAA33CAC546}"/>
                </a:ext>
              </a:extLst>
            </p:cNvPr>
            <p:cNvSpPr/>
            <p:nvPr/>
          </p:nvSpPr>
          <p:spPr>
            <a:xfrm rot="2700000">
              <a:off x="2101362" y="896814"/>
              <a:ext cx="650630" cy="6506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="" xmlns:a16="http://schemas.microsoft.com/office/drawing/2014/main" id="{83D5323B-A6EE-425E-913A-29F8FCC98668}"/>
                </a:ext>
              </a:extLst>
            </p:cNvPr>
            <p:cNvSpPr/>
            <p:nvPr/>
          </p:nvSpPr>
          <p:spPr>
            <a:xfrm rot="2700000">
              <a:off x="2896568" y="6096139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="" xmlns:a16="http://schemas.microsoft.com/office/drawing/2014/main" id="{8A58990C-B0BC-4973-AA0A-AF40C5B20630}"/>
                </a:ext>
              </a:extLst>
            </p:cNvPr>
            <p:cNvSpPr/>
            <p:nvPr/>
          </p:nvSpPr>
          <p:spPr>
            <a:xfrm rot="2700000">
              <a:off x="2567127" y="5748808"/>
              <a:ext cx="358006" cy="3580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D01E2F5C-125D-4633-9BC2-7DAA0A39CC24}"/>
                </a:ext>
              </a:extLst>
            </p:cNvPr>
            <p:cNvSpPr/>
            <p:nvPr/>
          </p:nvSpPr>
          <p:spPr>
            <a:xfrm rot="2700000">
              <a:off x="4582662" y="1199509"/>
              <a:ext cx="843001" cy="843001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6266D66E-EEFB-42B2-BDF4-08B016AD2911}"/>
                </a:ext>
              </a:extLst>
            </p:cNvPr>
            <p:cNvSpPr/>
            <p:nvPr/>
          </p:nvSpPr>
          <p:spPr>
            <a:xfrm rot="2700000">
              <a:off x="1565472" y="1653505"/>
              <a:ext cx="3748823" cy="3763809"/>
            </a:xfrm>
            <a:custGeom>
              <a:avLst/>
              <a:gdLst>
                <a:gd name="connsiteX0" fmla="*/ 0 w 3748823"/>
                <a:gd name="connsiteY0" fmla="*/ 0 h 3748823"/>
                <a:gd name="connsiteX1" fmla="*/ 2057403 w 3748823"/>
                <a:gd name="connsiteY1" fmla="*/ 0 h 3748823"/>
                <a:gd name="connsiteX2" fmla="*/ 2057403 w 3748823"/>
                <a:gd name="connsiteY2" fmla="*/ 468603 h 3748823"/>
                <a:gd name="connsiteX3" fmla="*/ 468603 w 3748823"/>
                <a:gd name="connsiteY3" fmla="*/ 468603 h 3748823"/>
                <a:gd name="connsiteX4" fmla="*/ 468603 w 3748823"/>
                <a:gd name="connsiteY4" fmla="*/ 3280220 h 3748823"/>
                <a:gd name="connsiteX5" fmla="*/ 3280220 w 3748823"/>
                <a:gd name="connsiteY5" fmla="*/ 3280220 h 3748823"/>
                <a:gd name="connsiteX6" fmla="*/ 3280220 w 3748823"/>
                <a:gd name="connsiteY6" fmla="*/ 1691420 h 3748823"/>
                <a:gd name="connsiteX7" fmla="*/ 3748823 w 3748823"/>
                <a:gd name="connsiteY7" fmla="*/ 1691420 h 3748823"/>
                <a:gd name="connsiteX8" fmla="*/ 3748823 w 3748823"/>
                <a:gd name="connsiteY8" fmla="*/ 3748823 h 3748823"/>
                <a:gd name="connsiteX9" fmla="*/ 0 w 3748823"/>
                <a:gd name="connsiteY9" fmla="*/ 3748823 h 374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48823" h="3748823">
                  <a:moveTo>
                    <a:pt x="0" y="0"/>
                  </a:moveTo>
                  <a:lnTo>
                    <a:pt x="2057403" y="0"/>
                  </a:lnTo>
                  <a:lnTo>
                    <a:pt x="2057403" y="468603"/>
                  </a:lnTo>
                  <a:lnTo>
                    <a:pt x="468603" y="468603"/>
                  </a:lnTo>
                  <a:lnTo>
                    <a:pt x="468603" y="3280220"/>
                  </a:lnTo>
                  <a:lnTo>
                    <a:pt x="3280220" y="3280220"/>
                  </a:lnTo>
                  <a:lnTo>
                    <a:pt x="3280220" y="1691420"/>
                  </a:lnTo>
                  <a:lnTo>
                    <a:pt x="3748823" y="1691420"/>
                  </a:lnTo>
                  <a:lnTo>
                    <a:pt x="3748823" y="3748823"/>
                  </a:lnTo>
                  <a:lnTo>
                    <a:pt x="0" y="37488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50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2CAC57C8-5A72-4A44-828C-98C888F87E6B}"/>
              </a:ext>
            </a:extLst>
          </p:cNvPr>
          <p:cNvGrpSpPr/>
          <p:nvPr/>
        </p:nvGrpSpPr>
        <p:grpSpPr>
          <a:xfrm>
            <a:off x="1375085" y="978743"/>
            <a:ext cx="6168338" cy="5264196"/>
            <a:chOff x="1375085" y="978743"/>
            <a:chExt cx="6168338" cy="5264196"/>
          </a:xfrm>
        </p:grpSpPr>
        <p:sp>
          <p:nvSpPr>
            <p:cNvPr id="4" name="Graphic 3">
              <a:extLst>
                <a:ext uri="{FF2B5EF4-FFF2-40B4-BE49-F238E27FC236}">
                  <a16:creationId xmlns="" xmlns:a16="http://schemas.microsoft.com/office/drawing/2014/main" id="{49AAB831-DF06-4692-9963-4A040543B2AB}"/>
                </a:ext>
              </a:extLst>
            </p:cNvPr>
            <p:cNvSpPr/>
            <p:nvPr/>
          </p:nvSpPr>
          <p:spPr>
            <a:xfrm>
              <a:off x="1375085" y="978743"/>
              <a:ext cx="3798875" cy="4878208"/>
            </a:xfrm>
            <a:custGeom>
              <a:avLst/>
              <a:gdLst>
                <a:gd name="connsiteX0" fmla="*/ 2029941 w 2128754"/>
                <a:gd name="connsiteY0" fmla="*/ 2268832 h 2733575"/>
                <a:gd name="connsiteX1" fmla="*/ 1955197 w 2128754"/>
                <a:gd name="connsiteY1" fmla="*/ 2263814 h 2733575"/>
                <a:gd name="connsiteX2" fmla="*/ 1933803 w 2128754"/>
                <a:gd name="connsiteY2" fmla="*/ 2252457 h 2733575"/>
                <a:gd name="connsiteX3" fmla="*/ 1854833 w 2128754"/>
                <a:gd name="connsiteY3" fmla="*/ 2174808 h 2733575"/>
                <a:gd name="connsiteX4" fmla="*/ 1794351 w 2128754"/>
                <a:gd name="connsiteY4" fmla="*/ 2103233 h 2733575"/>
                <a:gd name="connsiteX5" fmla="*/ 1701383 w 2128754"/>
                <a:gd name="connsiteY5" fmla="*/ 1980948 h 2733575"/>
                <a:gd name="connsiteX6" fmla="*/ 1548990 w 2128754"/>
                <a:gd name="connsiteY6" fmla="*/ 1859192 h 2733575"/>
                <a:gd name="connsiteX7" fmla="*/ 1519937 w 2128754"/>
                <a:gd name="connsiteY7" fmla="*/ 1828555 h 2733575"/>
                <a:gd name="connsiteX8" fmla="*/ 1328983 w 2128754"/>
                <a:gd name="connsiteY8" fmla="*/ 1473058 h 2733575"/>
                <a:gd name="connsiteX9" fmla="*/ 1325550 w 2128754"/>
                <a:gd name="connsiteY9" fmla="*/ 1451929 h 2733575"/>
                <a:gd name="connsiteX10" fmla="*/ 1346943 w 2128754"/>
                <a:gd name="connsiteY10" fmla="*/ 1314062 h 2733575"/>
                <a:gd name="connsiteX11" fmla="*/ 1322116 w 2128754"/>
                <a:gd name="connsiteY11" fmla="*/ 1201021 h 2733575"/>
                <a:gd name="connsiteX12" fmla="*/ 1262955 w 2128754"/>
                <a:gd name="connsiteY12" fmla="*/ 1112543 h 2733575"/>
                <a:gd name="connsiteX13" fmla="*/ 1203001 w 2128754"/>
                <a:gd name="connsiteY13" fmla="*/ 1014293 h 2733575"/>
                <a:gd name="connsiteX14" fmla="*/ 1137765 w 2128754"/>
                <a:gd name="connsiteY14" fmla="*/ 736181 h 2733575"/>
                <a:gd name="connsiteX15" fmla="*/ 1138558 w 2128754"/>
                <a:gd name="connsiteY15" fmla="*/ 476029 h 2733575"/>
                <a:gd name="connsiteX16" fmla="*/ 1145160 w 2128754"/>
                <a:gd name="connsiteY16" fmla="*/ 468370 h 2733575"/>
                <a:gd name="connsiteX17" fmla="*/ 1258729 w 2128754"/>
                <a:gd name="connsiteY17" fmla="*/ 450410 h 2733575"/>
                <a:gd name="connsiteX18" fmla="*/ 1363054 w 2128754"/>
                <a:gd name="connsiteY18" fmla="*/ 422678 h 2733575"/>
                <a:gd name="connsiteX19" fmla="*/ 1379693 w 2128754"/>
                <a:gd name="connsiteY19" fmla="*/ 419773 h 2733575"/>
                <a:gd name="connsiteX20" fmla="*/ 1471869 w 2128754"/>
                <a:gd name="connsiteY20" fmla="*/ 439053 h 2733575"/>
                <a:gd name="connsiteX21" fmla="*/ 1586494 w 2128754"/>
                <a:gd name="connsiteY21" fmla="*/ 465729 h 2733575"/>
                <a:gd name="connsiteX22" fmla="*/ 1761601 w 2128754"/>
                <a:gd name="connsiteY22" fmla="*/ 511685 h 2733575"/>
                <a:gd name="connsiteX23" fmla="*/ 1779297 w 2128754"/>
                <a:gd name="connsiteY23" fmla="*/ 531757 h 2733575"/>
                <a:gd name="connsiteX24" fmla="*/ 1832384 w 2128754"/>
                <a:gd name="connsiteY24" fmla="*/ 594880 h 2733575"/>
                <a:gd name="connsiteX25" fmla="*/ 1861964 w 2128754"/>
                <a:gd name="connsiteY25" fmla="*/ 618915 h 2733575"/>
                <a:gd name="connsiteX26" fmla="*/ 1876755 w 2128754"/>
                <a:gd name="connsiteY26" fmla="*/ 632649 h 2733575"/>
                <a:gd name="connsiteX27" fmla="*/ 1901582 w 2128754"/>
                <a:gd name="connsiteY27" fmla="*/ 619971 h 2733575"/>
                <a:gd name="connsiteX28" fmla="*/ 1874906 w 2128754"/>
                <a:gd name="connsiteY28" fmla="*/ 572167 h 2733575"/>
                <a:gd name="connsiteX29" fmla="*/ 1893130 w 2128754"/>
                <a:gd name="connsiteY29" fmla="*/ 582203 h 2733575"/>
                <a:gd name="connsiteX30" fmla="*/ 1923767 w 2128754"/>
                <a:gd name="connsiteY30" fmla="*/ 616274 h 2733575"/>
                <a:gd name="connsiteX31" fmla="*/ 1936973 w 2128754"/>
                <a:gd name="connsiteY31" fmla="*/ 628423 h 2733575"/>
                <a:gd name="connsiteX32" fmla="*/ 1951235 w 2128754"/>
                <a:gd name="connsiteY32" fmla="*/ 625518 h 2733575"/>
                <a:gd name="connsiteX33" fmla="*/ 1954932 w 2128754"/>
                <a:gd name="connsiteY33" fmla="*/ 611255 h 2733575"/>
                <a:gd name="connsiteX34" fmla="*/ 1909769 w 2128754"/>
                <a:gd name="connsiteY34" fmla="*/ 543114 h 2733575"/>
                <a:gd name="connsiteX35" fmla="*/ 1964176 w 2128754"/>
                <a:gd name="connsiteY35" fmla="*/ 588013 h 2733575"/>
                <a:gd name="connsiteX36" fmla="*/ 1977910 w 2128754"/>
                <a:gd name="connsiteY36" fmla="*/ 596201 h 2733575"/>
                <a:gd name="connsiteX37" fmla="*/ 1996662 w 2128754"/>
                <a:gd name="connsiteY37" fmla="*/ 583259 h 2733575"/>
                <a:gd name="connsiteX38" fmla="*/ 1985041 w 2128754"/>
                <a:gd name="connsiteY38" fmla="*/ 557904 h 2733575"/>
                <a:gd name="connsiteX39" fmla="*/ 1955989 w 2128754"/>
                <a:gd name="connsiteY39" fmla="*/ 529644 h 2733575"/>
                <a:gd name="connsiteX40" fmla="*/ 1979231 w 2128754"/>
                <a:gd name="connsiteY40" fmla="*/ 544435 h 2733575"/>
                <a:gd name="connsiteX41" fmla="*/ 1995342 w 2128754"/>
                <a:gd name="connsiteY41" fmla="*/ 535983 h 2733575"/>
                <a:gd name="connsiteX42" fmla="*/ 1976061 w 2128754"/>
                <a:gd name="connsiteY42" fmla="*/ 501384 h 2733575"/>
                <a:gd name="connsiteX43" fmla="*/ 1924295 w 2128754"/>
                <a:gd name="connsiteY43" fmla="*/ 463088 h 2733575"/>
                <a:gd name="connsiteX44" fmla="*/ 1840571 w 2128754"/>
                <a:gd name="connsiteY44" fmla="*/ 420301 h 2733575"/>
                <a:gd name="connsiteX45" fmla="*/ 1821819 w 2128754"/>
                <a:gd name="connsiteY45" fmla="*/ 410793 h 2733575"/>
                <a:gd name="connsiteX46" fmla="*/ 1787748 w 2128754"/>
                <a:gd name="connsiteY46" fmla="*/ 397323 h 2733575"/>
                <a:gd name="connsiteX47" fmla="*/ 1754470 w 2128754"/>
                <a:gd name="connsiteY47" fmla="*/ 391777 h 2733575"/>
                <a:gd name="connsiteX48" fmla="*/ 1692404 w 2128754"/>
                <a:gd name="connsiteY48" fmla="*/ 366158 h 2733575"/>
                <a:gd name="connsiteX49" fmla="*/ 1596530 w 2128754"/>
                <a:gd name="connsiteY49" fmla="*/ 330767 h 2733575"/>
                <a:gd name="connsiteX50" fmla="*/ 1518089 w 2128754"/>
                <a:gd name="connsiteY50" fmla="*/ 303299 h 2733575"/>
                <a:gd name="connsiteX51" fmla="*/ 1419046 w 2128754"/>
                <a:gd name="connsiteY51" fmla="*/ 285075 h 2733575"/>
                <a:gd name="connsiteX52" fmla="*/ 1305741 w 2128754"/>
                <a:gd name="connsiteY52" fmla="*/ 275831 h 2733575"/>
                <a:gd name="connsiteX53" fmla="*/ 1162064 w 2128754"/>
                <a:gd name="connsiteY53" fmla="*/ 266851 h 2733575"/>
                <a:gd name="connsiteX54" fmla="*/ 1117693 w 2128754"/>
                <a:gd name="connsiteY54" fmla="*/ 264210 h 2733575"/>
                <a:gd name="connsiteX55" fmla="*/ 1070680 w 2128754"/>
                <a:gd name="connsiteY55" fmla="*/ 255230 h 2733575"/>
                <a:gd name="connsiteX56" fmla="*/ 952357 w 2128754"/>
                <a:gd name="connsiteY56" fmla="*/ 272134 h 2733575"/>
                <a:gd name="connsiteX57" fmla="*/ 906930 w 2128754"/>
                <a:gd name="connsiteY57" fmla="*/ 287452 h 2733575"/>
                <a:gd name="connsiteX58" fmla="*/ 870218 w 2128754"/>
                <a:gd name="connsiteY58" fmla="*/ 291414 h 2733575"/>
                <a:gd name="connsiteX59" fmla="*/ 835883 w 2128754"/>
                <a:gd name="connsiteY59" fmla="*/ 291414 h 2733575"/>
                <a:gd name="connsiteX60" fmla="*/ 824791 w 2128754"/>
                <a:gd name="connsiteY60" fmla="*/ 288245 h 2733575"/>
                <a:gd name="connsiteX61" fmla="*/ 811585 w 2128754"/>
                <a:gd name="connsiteY61" fmla="*/ 246515 h 2733575"/>
                <a:gd name="connsiteX62" fmla="*/ 810528 w 2128754"/>
                <a:gd name="connsiteY62" fmla="*/ 228555 h 2733575"/>
                <a:gd name="connsiteX63" fmla="*/ 813434 w 2128754"/>
                <a:gd name="connsiteY63" fmla="*/ 176525 h 2733575"/>
                <a:gd name="connsiteX64" fmla="*/ 769327 w 2128754"/>
                <a:gd name="connsiteY64" fmla="*/ 48958 h 2733575"/>
                <a:gd name="connsiteX65" fmla="*/ 699865 w 2128754"/>
                <a:gd name="connsiteY65" fmla="*/ 5643 h 2733575"/>
                <a:gd name="connsiteX66" fmla="*/ 564639 w 2128754"/>
                <a:gd name="connsiteY66" fmla="*/ 24659 h 2733575"/>
                <a:gd name="connsiteX67" fmla="*/ 493592 w 2128754"/>
                <a:gd name="connsiteY67" fmla="*/ 90688 h 2733575"/>
                <a:gd name="connsiteX68" fmla="*/ 485405 w 2128754"/>
                <a:gd name="connsiteY68" fmla="*/ 139813 h 2733575"/>
                <a:gd name="connsiteX69" fmla="*/ 494121 w 2128754"/>
                <a:gd name="connsiteY69" fmla="*/ 164904 h 2733575"/>
                <a:gd name="connsiteX70" fmla="*/ 493064 w 2128754"/>
                <a:gd name="connsiteY70" fmla="*/ 192900 h 2733575"/>
                <a:gd name="connsiteX71" fmla="*/ 499139 w 2128754"/>
                <a:gd name="connsiteY71" fmla="*/ 235422 h 2733575"/>
                <a:gd name="connsiteX72" fmla="*/ 503629 w 2128754"/>
                <a:gd name="connsiteY72" fmla="*/ 284811 h 2733575"/>
                <a:gd name="connsiteX73" fmla="*/ 506270 w 2128754"/>
                <a:gd name="connsiteY73" fmla="*/ 312279 h 2733575"/>
                <a:gd name="connsiteX74" fmla="*/ 530040 w 2128754"/>
                <a:gd name="connsiteY74" fmla="*/ 326541 h 2733575"/>
                <a:gd name="connsiteX75" fmla="*/ 536115 w 2128754"/>
                <a:gd name="connsiteY75" fmla="*/ 341595 h 2733575"/>
                <a:gd name="connsiteX76" fmla="*/ 559092 w 2128754"/>
                <a:gd name="connsiteY76" fmla="*/ 340803 h 2733575"/>
                <a:gd name="connsiteX77" fmla="*/ 540605 w 2128754"/>
                <a:gd name="connsiteY77" fmla="*/ 356650 h 2733575"/>
                <a:gd name="connsiteX78" fmla="*/ 547471 w 2128754"/>
                <a:gd name="connsiteY78" fmla="*/ 392305 h 2733575"/>
                <a:gd name="connsiteX79" fmla="*/ 578637 w 2128754"/>
                <a:gd name="connsiteY79" fmla="*/ 418453 h 2733575"/>
                <a:gd name="connsiteX80" fmla="*/ 602671 w 2128754"/>
                <a:gd name="connsiteY80" fmla="*/ 413434 h 2733575"/>
                <a:gd name="connsiteX81" fmla="*/ 644401 w 2128754"/>
                <a:gd name="connsiteY81" fmla="*/ 404983 h 2733575"/>
                <a:gd name="connsiteX82" fmla="*/ 673718 w 2128754"/>
                <a:gd name="connsiteY82" fmla="*/ 420301 h 2733575"/>
                <a:gd name="connsiteX83" fmla="*/ 689829 w 2128754"/>
                <a:gd name="connsiteY83" fmla="*/ 463880 h 2733575"/>
                <a:gd name="connsiteX84" fmla="*/ 682698 w 2128754"/>
                <a:gd name="connsiteY84" fmla="*/ 481312 h 2733575"/>
                <a:gd name="connsiteX85" fmla="*/ 665794 w 2128754"/>
                <a:gd name="connsiteY85" fmla="*/ 492140 h 2733575"/>
                <a:gd name="connsiteX86" fmla="*/ 544038 w 2128754"/>
                <a:gd name="connsiteY86" fmla="*/ 652457 h 2733575"/>
                <a:gd name="connsiteX87" fmla="*/ 509703 w 2128754"/>
                <a:gd name="connsiteY87" fmla="*/ 717693 h 2733575"/>
                <a:gd name="connsiteX88" fmla="*/ 502836 w 2128754"/>
                <a:gd name="connsiteY88" fmla="*/ 738822 h 2733575"/>
                <a:gd name="connsiteX89" fmla="*/ 499931 w 2128754"/>
                <a:gd name="connsiteY89" fmla="*/ 752028 h 2733575"/>
                <a:gd name="connsiteX90" fmla="*/ 468766 w 2128754"/>
                <a:gd name="connsiteY90" fmla="*/ 806699 h 2733575"/>
                <a:gd name="connsiteX91" fmla="*/ 448429 w 2128754"/>
                <a:gd name="connsiteY91" fmla="*/ 813831 h 2733575"/>
                <a:gd name="connsiteX92" fmla="*/ 358894 w 2128754"/>
                <a:gd name="connsiteY92" fmla="*/ 779760 h 2733575"/>
                <a:gd name="connsiteX93" fmla="*/ 326408 w 2128754"/>
                <a:gd name="connsiteY93" fmla="*/ 759951 h 2733575"/>
                <a:gd name="connsiteX94" fmla="*/ 243213 w 2128754"/>
                <a:gd name="connsiteY94" fmla="*/ 672794 h 2733575"/>
                <a:gd name="connsiteX95" fmla="*/ 237138 w 2128754"/>
                <a:gd name="connsiteY95" fmla="*/ 648231 h 2733575"/>
                <a:gd name="connsiteX96" fmla="*/ 246646 w 2128754"/>
                <a:gd name="connsiteY96" fmla="*/ 570318 h 2733575"/>
                <a:gd name="connsiteX97" fmla="*/ 259852 w 2128754"/>
                <a:gd name="connsiteY97" fmla="*/ 533606 h 2733575"/>
                <a:gd name="connsiteX98" fmla="*/ 264342 w 2128754"/>
                <a:gd name="connsiteY98" fmla="*/ 519344 h 2733575"/>
                <a:gd name="connsiteX99" fmla="*/ 248759 w 2128754"/>
                <a:gd name="connsiteY99" fmla="*/ 510100 h 2733575"/>
                <a:gd name="connsiteX100" fmla="*/ 204124 w 2128754"/>
                <a:gd name="connsiteY100" fmla="*/ 543906 h 2733575"/>
                <a:gd name="connsiteX101" fmla="*/ 200955 w 2128754"/>
                <a:gd name="connsiteY101" fmla="*/ 559225 h 2733575"/>
                <a:gd name="connsiteX102" fmla="*/ 165563 w 2128754"/>
                <a:gd name="connsiteY102" fmla="*/ 508251 h 2733575"/>
                <a:gd name="connsiteX103" fmla="*/ 130700 w 2128754"/>
                <a:gd name="connsiteY103" fmla="*/ 449882 h 2733575"/>
                <a:gd name="connsiteX104" fmla="*/ 105345 w 2128754"/>
                <a:gd name="connsiteY104" fmla="*/ 431394 h 2733575"/>
                <a:gd name="connsiteX105" fmla="*/ 94517 w 2128754"/>
                <a:gd name="connsiteY105" fmla="*/ 450410 h 2733575"/>
                <a:gd name="connsiteX106" fmla="*/ 113005 w 2128754"/>
                <a:gd name="connsiteY106" fmla="*/ 495045 h 2733575"/>
                <a:gd name="connsiteX107" fmla="*/ 80255 w 2128754"/>
                <a:gd name="connsiteY107" fmla="*/ 439053 h 2733575"/>
                <a:gd name="connsiteX108" fmla="*/ 58333 w 2128754"/>
                <a:gd name="connsiteY108" fmla="*/ 437205 h 2733575"/>
                <a:gd name="connsiteX109" fmla="*/ 53843 w 2128754"/>
                <a:gd name="connsiteY109" fmla="*/ 455428 h 2733575"/>
                <a:gd name="connsiteX110" fmla="*/ 61503 w 2128754"/>
                <a:gd name="connsiteY110" fmla="*/ 474180 h 2733575"/>
                <a:gd name="connsiteX111" fmla="*/ 81047 w 2128754"/>
                <a:gd name="connsiteY111" fmla="*/ 513269 h 2733575"/>
                <a:gd name="connsiteX112" fmla="*/ 57541 w 2128754"/>
                <a:gd name="connsiteY112" fmla="*/ 473916 h 2733575"/>
                <a:gd name="connsiteX113" fmla="*/ 37996 w 2128754"/>
                <a:gd name="connsiteY113" fmla="*/ 463352 h 2733575"/>
                <a:gd name="connsiteX114" fmla="*/ 31658 w 2128754"/>
                <a:gd name="connsiteY114" fmla="*/ 484745 h 2733575"/>
                <a:gd name="connsiteX115" fmla="*/ 49882 w 2128754"/>
                <a:gd name="connsiteY115" fmla="*/ 525154 h 2733575"/>
                <a:gd name="connsiteX116" fmla="*/ 76029 w 2128754"/>
                <a:gd name="connsiteY116" fmla="*/ 568997 h 2733575"/>
                <a:gd name="connsiteX117" fmla="*/ 76029 w 2128754"/>
                <a:gd name="connsiteY117" fmla="*/ 581939 h 2733575"/>
                <a:gd name="connsiteX118" fmla="*/ 63351 w 2128754"/>
                <a:gd name="connsiteY118" fmla="*/ 580618 h 2733575"/>
                <a:gd name="connsiteX119" fmla="*/ 25055 w 2128754"/>
                <a:gd name="connsiteY119" fmla="*/ 548396 h 2733575"/>
                <a:gd name="connsiteX120" fmla="*/ 3926 w 2128754"/>
                <a:gd name="connsiteY120" fmla="*/ 546548 h 2733575"/>
                <a:gd name="connsiteX121" fmla="*/ 4454 w 2128754"/>
                <a:gd name="connsiteY121" fmla="*/ 566092 h 2733575"/>
                <a:gd name="connsiteX122" fmla="*/ 71803 w 2128754"/>
                <a:gd name="connsiteY122" fmla="*/ 628951 h 2733575"/>
                <a:gd name="connsiteX123" fmla="*/ 106930 w 2128754"/>
                <a:gd name="connsiteY123" fmla="*/ 675699 h 2733575"/>
                <a:gd name="connsiteX124" fmla="*/ 127267 w 2128754"/>
                <a:gd name="connsiteY124" fmla="*/ 700262 h 2733575"/>
                <a:gd name="connsiteX125" fmla="*/ 203860 w 2128754"/>
                <a:gd name="connsiteY125" fmla="*/ 792701 h 2733575"/>
                <a:gd name="connsiteX126" fmla="*/ 347538 w 2128754"/>
                <a:gd name="connsiteY126" fmla="*/ 959621 h 2733575"/>
                <a:gd name="connsiteX127" fmla="*/ 424659 w 2128754"/>
                <a:gd name="connsiteY127" fmla="*/ 1021688 h 2733575"/>
                <a:gd name="connsiteX128" fmla="*/ 484612 w 2128754"/>
                <a:gd name="connsiteY128" fmla="*/ 1023008 h 2733575"/>
                <a:gd name="connsiteX129" fmla="*/ 490423 w 2128754"/>
                <a:gd name="connsiteY129" fmla="*/ 1018518 h 2733575"/>
                <a:gd name="connsiteX130" fmla="*/ 545887 w 2128754"/>
                <a:gd name="connsiteY130" fmla="*/ 967280 h 2733575"/>
                <a:gd name="connsiteX131" fmla="*/ 621687 w 2128754"/>
                <a:gd name="connsiteY131" fmla="*/ 890688 h 2733575"/>
                <a:gd name="connsiteX132" fmla="*/ 695903 w 2128754"/>
                <a:gd name="connsiteY132" fmla="*/ 810133 h 2733575"/>
                <a:gd name="connsiteX133" fmla="*/ 702506 w 2128754"/>
                <a:gd name="connsiteY133" fmla="*/ 811189 h 2733575"/>
                <a:gd name="connsiteX134" fmla="*/ 717825 w 2128754"/>
                <a:gd name="connsiteY134" fmla="*/ 835488 h 2733575"/>
                <a:gd name="connsiteX135" fmla="*/ 767214 w 2128754"/>
                <a:gd name="connsiteY135" fmla="*/ 925022 h 2733575"/>
                <a:gd name="connsiteX136" fmla="*/ 835619 w 2128754"/>
                <a:gd name="connsiteY136" fmla="*/ 1055230 h 2733575"/>
                <a:gd name="connsiteX137" fmla="*/ 845391 w 2128754"/>
                <a:gd name="connsiteY137" fmla="*/ 1076623 h 2733575"/>
                <a:gd name="connsiteX138" fmla="*/ 859654 w 2128754"/>
                <a:gd name="connsiteY138" fmla="*/ 1163253 h 2733575"/>
                <a:gd name="connsiteX139" fmla="*/ 847504 w 2128754"/>
                <a:gd name="connsiteY139" fmla="*/ 1180156 h 2733575"/>
                <a:gd name="connsiteX140" fmla="*/ 759819 w 2128754"/>
                <a:gd name="connsiteY140" fmla="*/ 1202077 h 2733575"/>
                <a:gd name="connsiteX141" fmla="*/ 648891 w 2128754"/>
                <a:gd name="connsiteY141" fmla="*/ 1242487 h 2733575"/>
                <a:gd name="connsiteX142" fmla="*/ 538492 w 2128754"/>
                <a:gd name="connsiteY142" fmla="*/ 1287650 h 2733575"/>
                <a:gd name="connsiteX143" fmla="*/ 429413 w 2128754"/>
                <a:gd name="connsiteY143" fmla="*/ 1349981 h 2733575"/>
                <a:gd name="connsiteX144" fmla="*/ 387155 w 2128754"/>
                <a:gd name="connsiteY144" fmla="*/ 1467511 h 2733575"/>
                <a:gd name="connsiteX145" fmla="*/ 428884 w 2128754"/>
                <a:gd name="connsiteY145" fmla="*/ 1563649 h 2733575"/>
                <a:gd name="connsiteX146" fmla="*/ 659456 w 2128754"/>
                <a:gd name="connsiteY146" fmla="*/ 1879793 h 2733575"/>
                <a:gd name="connsiteX147" fmla="*/ 680321 w 2128754"/>
                <a:gd name="connsiteY147" fmla="*/ 1909373 h 2733575"/>
                <a:gd name="connsiteX148" fmla="*/ 721522 w 2128754"/>
                <a:gd name="connsiteY148" fmla="*/ 1998380 h 2733575"/>
                <a:gd name="connsiteX149" fmla="*/ 720994 w 2128754"/>
                <a:gd name="connsiteY149" fmla="*/ 2001021 h 2733575"/>
                <a:gd name="connsiteX150" fmla="*/ 717825 w 2128754"/>
                <a:gd name="connsiteY150" fmla="*/ 1998380 h 2733575"/>
                <a:gd name="connsiteX151" fmla="*/ 676359 w 2128754"/>
                <a:gd name="connsiteY151" fmla="*/ 1953745 h 2733575"/>
                <a:gd name="connsiteX152" fmla="*/ 666587 w 2128754"/>
                <a:gd name="connsiteY152" fmla="*/ 1952952 h 2733575"/>
                <a:gd name="connsiteX153" fmla="*/ 666058 w 2128754"/>
                <a:gd name="connsiteY153" fmla="*/ 1962724 h 2733575"/>
                <a:gd name="connsiteX154" fmla="*/ 673982 w 2128754"/>
                <a:gd name="connsiteY154" fmla="*/ 1971176 h 2733575"/>
                <a:gd name="connsiteX155" fmla="*/ 682962 w 2128754"/>
                <a:gd name="connsiteY155" fmla="*/ 1978571 h 2733575"/>
                <a:gd name="connsiteX156" fmla="*/ 707788 w 2128754"/>
                <a:gd name="connsiteY156" fmla="*/ 2020829 h 2733575"/>
                <a:gd name="connsiteX157" fmla="*/ 702770 w 2128754"/>
                <a:gd name="connsiteY157" fmla="*/ 2048297 h 2733575"/>
                <a:gd name="connsiteX158" fmla="*/ 671869 w 2128754"/>
                <a:gd name="connsiteY158" fmla="*/ 2054372 h 2733575"/>
                <a:gd name="connsiteX159" fmla="*/ 614556 w 2128754"/>
                <a:gd name="connsiteY159" fmla="*/ 2038789 h 2733575"/>
                <a:gd name="connsiteX160" fmla="*/ 604520 w 2128754"/>
                <a:gd name="connsiteY160" fmla="*/ 2041958 h 2733575"/>
                <a:gd name="connsiteX161" fmla="*/ 611387 w 2128754"/>
                <a:gd name="connsiteY161" fmla="*/ 2051731 h 2733575"/>
                <a:gd name="connsiteX162" fmla="*/ 690621 w 2128754"/>
                <a:gd name="connsiteY162" fmla="*/ 2074708 h 2733575"/>
                <a:gd name="connsiteX163" fmla="*/ 677415 w 2128754"/>
                <a:gd name="connsiteY163" fmla="*/ 2096630 h 2733575"/>
                <a:gd name="connsiteX164" fmla="*/ 669492 w 2128754"/>
                <a:gd name="connsiteY164" fmla="*/ 2117231 h 2733575"/>
                <a:gd name="connsiteX165" fmla="*/ 635157 w 2128754"/>
                <a:gd name="connsiteY165" fmla="*/ 2169261 h 2733575"/>
                <a:gd name="connsiteX166" fmla="*/ 552754 w 2128754"/>
                <a:gd name="connsiteY166" fmla="*/ 2205709 h 2733575"/>
                <a:gd name="connsiteX167" fmla="*/ 533738 w 2128754"/>
                <a:gd name="connsiteY167" fmla="*/ 2242157 h 2733575"/>
                <a:gd name="connsiteX168" fmla="*/ 563846 w 2128754"/>
                <a:gd name="connsiteY168" fmla="*/ 2267511 h 2733575"/>
                <a:gd name="connsiteX169" fmla="*/ 710429 w 2128754"/>
                <a:gd name="connsiteY169" fmla="*/ 2254042 h 2733575"/>
                <a:gd name="connsiteX170" fmla="*/ 773553 w 2128754"/>
                <a:gd name="connsiteY170" fmla="*/ 2231856 h 2733575"/>
                <a:gd name="connsiteX171" fmla="*/ 921984 w 2128754"/>
                <a:gd name="connsiteY171" fmla="*/ 2178769 h 2733575"/>
                <a:gd name="connsiteX172" fmla="*/ 972430 w 2128754"/>
                <a:gd name="connsiteY172" fmla="*/ 2151566 h 2733575"/>
                <a:gd name="connsiteX173" fmla="*/ 989333 w 2128754"/>
                <a:gd name="connsiteY173" fmla="*/ 2134398 h 2733575"/>
                <a:gd name="connsiteX174" fmla="*/ 987749 w 2128754"/>
                <a:gd name="connsiteY174" fmla="*/ 2115382 h 2733575"/>
                <a:gd name="connsiteX175" fmla="*/ 952093 w 2128754"/>
                <a:gd name="connsiteY175" fmla="*/ 2063616 h 2733575"/>
                <a:gd name="connsiteX176" fmla="*/ 923041 w 2128754"/>
                <a:gd name="connsiteY176" fmla="*/ 2023735 h 2733575"/>
                <a:gd name="connsiteX177" fmla="*/ 889763 w 2128754"/>
                <a:gd name="connsiteY177" fmla="*/ 1990984 h 2733575"/>
                <a:gd name="connsiteX178" fmla="*/ 858861 w 2128754"/>
                <a:gd name="connsiteY178" fmla="*/ 1947142 h 2733575"/>
                <a:gd name="connsiteX179" fmla="*/ 821093 w 2128754"/>
                <a:gd name="connsiteY179" fmla="*/ 1882170 h 2733575"/>
                <a:gd name="connsiteX180" fmla="*/ 759555 w 2128754"/>
                <a:gd name="connsiteY180" fmla="*/ 1770186 h 2733575"/>
                <a:gd name="connsiteX181" fmla="*/ 725748 w 2128754"/>
                <a:gd name="connsiteY181" fmla="*/ 1675105 h 2733575"/>
                <a:gd name="connsiteX182" fmla="*/ 709109 w 2128754"/>
                <a:gd name="connsiteY182" fmla="*/ 1620961 h 2733575"/>
                <a:gd name="connsiteX183" fmla="*/ 643609 w 2128754"/>
                <a:gd name="connsiteY183" fmla="*/ 1517165 h 2733575"/>
                <a:gd name="connsiteX184" fmla="*/ 635949 w 2128754"/>
                <a:gd name="connsiteY184" fmla="*/ 1507128 h 2733575"/>
                <a:gd name="connsiteX185" fmla="*/ 792041 w 2128754"/>
                <a:gd name="connsiteY185" fmla="*/ 1524560 h 2733575"/>
                <a:gd name="connsiteX186" fmla="*/ 990654 w 2128754"/>
                <a:gd name="connsiteY186" fmla="*/ 1507393 h 2733575"/>
                <a:gd name="connsiteX187" fmla="*/ 1002275 w 2128754"/>
                <a:gd name="connsiteY187" fmla="*/ 1512939 h 2733575"/>
                <a:gd name="connsiteX188" fmla="*/ 1039779 w 2128754"/>
                <a:gd name="connsiteY188" fmla="*/ 1572893 h 2733575"/>
                <a:gd name="connsiteX189" fmla="*/ 1190852 w 2128754"/>
                <a:gd name="connsiteY189" fmla="*/ 1758036 h 2733575"/>
                <a:gd name="connsiteX190" fmla="*/ 1274840 w 2128754"/>
                <a:gd name="connsiteY190" fmla="*/ 1858664 h 2733575"/>
                <a:gd name="connsiteX191" fmla="*/ 1320268 w 2128754"/>
                <a:gd name="connsiteY191" fmla="*/ 1932087 h 2733575"/>
                <a:gd name="connsiteX192" fmla="*/ 1398709 w 2128754"/>
                <a:gd name="connsiteY192" fmla="*/ 1997323 h 2733575"/>
                <a:gd name="connsiteX193" fmla="*/ 1443873 w 2128754"/>
                <a:gd name="connsiteY193" fmla="*/ 2022678 h 2733575"/>
                <a:gd name="connsiteX194" fmla="*/ 1702440 w 2128754"/>
                <a:gd name="connsiteY194" fmla="*/ 2235554 h 2733575"/>
                <a:gd name="connsiteX195" fmla="*/ 1842156 w 2128754"/>
                <a:gd name="connsiteY195" fmla="*/ 2380024 h 2733575"/>
                <a:gd name="connsiteX196" fmla="*/ 1847438 w 2128754"/>
                <a:gd name="connsiteY196" fmla="*/ 2389004 h 2733575"/>
                <a:gd name="connsiteX197" fmla="*/ 1845589 w 2128754"/>
                <a:gd name="connsiteY197" fmla="*/ 2389796 h 2733575"/>
                <a:gd name="connsiteX198" fmla="*/ 1818914 w 2128754"/>
                <a:gd name="connsiteY198" fmla="*/ 2401681 h 2733575"/>
                <a:gd name="connsiteX199" fmla="*/ 1828950 w 2128754"/>
                <a:gd name="connsiteY199" fmla="*/ 2426244 h 2733575"/>
                <a:gd name="connsiteX200" fmla="*/ 1847702 w 2128754"/>
                <a:gd name="connsiteY200" fmla="*/ 2447637 h 2733575"/>
                <a:gd name="connsiteX201" fmla="*/ 1852192 w 2128754"/>
                <a:gd name="connsiteY201" fmla="*/ 2453447 h 2733575"/>
                <a:gd name="connsiteX202" fmla="*/ 1872001 w 2128754"/>
                <a:gd name="connsiteY202" fmla="*/ 2491480 h 2733575"/>
                <a:gd name="connsiteX203" fmla="*/ 1882301 w 2128754"/>
                <a:gd name="connsiteY203" fmla="*/ 2536907 h 2733575"/>
                <a:gd name="connsiteX204" fmla="*/ 1910825 w 2128754"/>
                <a:gd name="connsiteY204" fmla="*/ 2545887 h 2733575"/>
                <a:gd name="connsiteX205" fmla="*/ 1916372 w 2128754"/>
                <a:gd name="connsiteY205" fmla="*/ 2544831 h 2733575"/>
                <a:gd name="connsiteX206" fmla="*/ 1922711 w 2128754"/>
                <a:gd name="connsiteY206" fmla="*/ 2571770 h 2733575"/>
                <a:gd name="connsiteX207" fmla="*/ 1931690 w 2128754"/>
                <a:gd name="connsiteY207" fmla="*/ 2609802 h 2733575"/>
                <a:gd name="connsiteX208" fmla="*/ 1919277 w 2128754"/>
                <a:gd name="connsiteY208" fmla="*/ 2660248 h 2733575"/>
                <a:gd name="connsiteX209" fmla="*/ 1909241 w 2128754"/>
                <a:gd name="connsiteY209" fmla="*/ 2693791 h 2733575"/>
                <a:gd name="connsiteX210" fmla="*/ 1925616 w 2128754"/>
                <a:gd name="connsiteY210" fmla="*/ 2734464 h 2733575"/>
                <a:gd name="connsiteX211" fmla="*/ 1949914 w 2128754"/>
                <a:gd name="connsiteY211" fmla="*/ 2734464 h 2733575"/>
                <a:gd name="connsiteX212" fmla="*/ 1965761 w 2128754"/>
                <a:gd name="connsiteY212" fmla="*/ 2728654 h 2733575"/>
                <a:gd name="connsiteX213" fmla="*/ 2012773 w 2128754"/>
                <a:gd name="connsiteY213" fmla="*/ 2682698 h 2733575"/>
                <a:gd name="connsiteX214" fmla="*/ 2044467 w 2128754"/>
                <a:gd name="connsiteY214" fmla="*/ 2620103 h 2733575"/>
                <a:gd name="connsiteX215" fmla="*/ 2072199 w 2128754"/>
                <a:gd name="connsiteY215" fmla="*/ 2538492 h 2733575"/>
                <a:gd name="connsiteX216" fmla="*/ 2104685 w 2128754"/>
                <a:gd name="connsiteY216" fmla="*/ 2409604 h 2733575"/>
                <a:gd name="connsiteX217" fmla="*/ 2128455 w 2128754"/>
                <a:gd name="connsiteY217" fmla="*/ 2306600 h 2733575"/>
                <a:gd name="connsiteX218" fmla="*/ 2029941 w 2128754"/>
                <a:gd name="connsiteY218" fmla="*/ 2268832 h 2733575"/>
                <a:gd name="connsiteX219" fmla="*/ 65200 w 2128754"/>
                <a:gd name="connsiteY219" fmla="*/ 483689 h 2733575"/>
                <a:gd name="connsiteX220" fmla="*/ 67841 w 2128754"/>
                <a:gd name="connsiteY220" fmla="*/ 488179 h 2733575"/>
                <a:gd name="connsiteX221" fmla="*/ 65200 w 2128754"/>
                <a:gd name="connsiteY221" fmla="*/ 483689 h 2733575"/>
                <a:gd name="connsiteX222" fmla="*/ 1847966 w 2128754"/>
                <a:gd name="connsiteY222" fmla="*/ 2414094 h 2733575"/>
                <a:gd name="connsiteX223" fmla="*/ 1835817 w 2128754"/>
                <a:gd name="connsiteY223" fmla="*/ 2408284 h 2733575"/>
                <a:gd name="connsiteX224" fmla="*/ 1837666 w 2128754"/>
                <a:gd name="connsiteY224" fmla="*/ 2406435 h 2733575"/>
                <a:gd name="connsiteX225" fmla="*/ 1849815 w 2128754"/>
                <a:gd name="connsiteY225" fmla="*/ 2413566 h 2733575"/>
                <a:gd name="connsiteX226" fmla="*/ 1847966 w 2128754"/>
                <a:gd name="connsiteY226" fmla="*/ 2414094 h 2733575"/>
                <a:gd name="connsiteX227" fmla="*/ 1891017 w 2128754"/>
                <a:gd name="connsiteY227" fmla="*/ 2500724 h 2733575"/>
                <a:gd name="connsiteX228" fmla="*/ 1901846 w 2128754"/>
                <a:gd name="connsiteY228" fmla="*/ 2530833 h 2733575"/>
                <a:gd name="connsiteX229" fmla="*/ 1891017 w 2128754"/>
                <a:gd name="connsiteY229" fmla="*/ 2500724 h 273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2128754" h="2733575">
                  <a:moveTo>
                    <a:pt x="2029941" y="2268832"/>
                  </a:moveTo>
                  <a:cubicBezTo>
                    <a:pt x="2003529" y="2269889"/>
                    <a:pt x="1980816" y="2268040"/>
                    <a:pt x="1955197" y="2263814"/>
                  </a:cubicBezTo>
                  <a:cubicBezTo>
                    <a:pt x="1946481" y="2262229"/>
                    <a:pt x="1939878" y="2258532"/>
                    <a:pt x="1933803" y="2252457"/>
                  </a:cubicBezTo>
                  <a:cubicBezTo>
                    <a:pt x="1907920" y="2226310"/>
                    <a:pt x="1881509" y="2200427"/>
                    <a:pt x="1854833" y="2174808"/>
                  </a:cubicBezTo>
                  <a:cubicBezTo>
                    <a:pt x="1832120" y="2153150"/>
                    <a:pt x="1812311" y="2129116"/>
                    <a:pt x="1794351" y="2103233"/>
                  </a:cubicBezTo>
                  <a:cubicBezTo>
                    <a:pt x="1765299" y="2060975"/>
                    <a:pt x="1734398" y="2020037"/>
                    <a:pt x="1701383" y="1980948"/>
                  </a:cubicBezTo>
                  <a:cubicBezTo>
                    <a:pt x="1658597" y="1930503"/>
                    <a:pt x="1608151" y="1889301"/>
                    <a:pt x="1548990" y="1859192"/>
                  </a:cubicBezTo>
                  <a:cubicBezTo>
                    <a:pt x="1535520" y="1852325"/>
                    <a:pt x="1526540" y="1843081"/>
                    <a:pt x="1519937" y="1828555"/>
                  </a:cubicBezTo>
                  <a:cubicBezTo>
                    <a:pt x="1464474" y="1705742"/>
                    <a:pt x="1396860" y="1589268"/>
                    <a:pt x="1328983" y="1473058"/>
                  </a:cubicBezTo>
                  <a:cubicBezTo>
                    <a:pt x="1324758" y="1465927"/>
                    <a:pt x="1323965" y="1459852"/>
                    <a:pt x="1325550" y="1451929"/>
                  </a:cubicBezTo>
                  <a:cubicBezTo>
                    <a:pt x="1335322" y="1406501"/>
                    <a:pt x="1344830" y="1360810"/>
                    <a:pt x="1346943" y="1314062"/>
                  </a:cubicBezTo>
                  <a:cubicBezTo>
                    <a:pt x="1348792" y="1274180"/>
                    <a:pt x="1341397" y="1236412"/>
                    <a:pt x="1322116" y="1201021"/>
                  </a:cubicBezTo>
                  <a:cubicBezTo>
                    <a:pt x="1304949" y="1169591"/>
                    <a:pt x="1283556" y="1141331"/>
                    <a:pt x="1262955" y="1112543"/>
                  </a:cubicBezTo>
                  <a:cubicBezTo>
                    <a:pt x="1240505" y="1081378"/>
                    <a:pt x="1218320" y="1049948"/>
                    <a:pt x="1203001" y="1014293"/>
                  </a:cubicBezTo>
                  <a:cubicBezTo>
                    <a:pt x="1165233" y="925286"/>
                    <a:pt x="1146745" y="831526"/>
                    <a:pt x="1137765" y="736181"/>
                  </a:cubicBezTo>
                  <a:cubicBezTo>
                    <a:pt x="1129578" y="649816"/>
                    <a:pt x="1136709" y="562659"/>
                    <a:pt x="1138558" y="476029"/>
                  </a:cubicBezTo>
                  <a:cubicBezTo>
                    <a:pt x="1138558" y="471011"/>
                    <a:pt x="1140406" y="468898"/>
                    <a:pt x="1145160" y="468370"/>
                  </a:cubicBezTo>
                  <a:cubicBezTo>
                    <a:pt x="1183457" y="465729"/>
                    <a:pt x="1220961" y="455957"/>
                    <a:pt x="1258729" y="450410"/>
                  </a:cubicBezTo>
                  <a:cubicBezTo>
                    <a:pt x="1294649" y="445392"/>
                    <a:pt x="1330568" y="440902"/>
                    <a:pt x="1363054" y="422678"/>
                  </a:cubicBezTo>
                  <a:cubicBezTo>
                    <a:pt x="1368336" y="419773"/>
                    <a:pt x="1373883" y="419509"/>
                    <a:pt x="1379693" y="419773"/>
                  </a:cubicBezTo>
                  <a:cubicBezTo>
                    <a:pt x="1411651" y="420830"/>
                    <a:pt x="1442552" y="425584"/>
                    <a:pt x="1471869" y="439053"/>
                  </a:cubicBezTo>
                  <a:cubicBezTo>
                    <a:pt x="1508052" y="455693"/>
                    <a:pt x="1546613" y="463880"/>
                    <a:pt x="1586494" y="465729"/>
                  </a:cubicBezTo>
                  <a:cubicBezTo>
                    <a:pt x="1648297" y="468634"/>
                    <a:pt x="1708250" y="476557"/>
                    <a:pt x="1761601" y="511685"/>
                  </a:cubicBezTo>
                  <a:cubicBezTo>
                    <a:pt x="1769789" y="516967"/>
                    <a:pt x="1775863" y="522249"/>
                    <a:pt x="1779297" y="531757"/>
                  </a:cubicBezTo>
                  <a:cubicBezTo>
                    <a:pt x="1789069" y="559225"/>
                    <a:pt x="1806765" y="580618"/>
                    <a:pt x="1832384" y="594880"/>
                  </a:cubicBezTo>
                  <a:cubicBezTo>
                    <a:pt x="1843741" y="601219"/>
                    <a:pt x="1853777" y="608878"/>
                    <a:pt x="1861964" y="618915"/>
                  </a:cubicBezTo>
                  <a:cubicBezTo>
                    <a:pt x="1866190" y="624197"/>
                    <a:pt x="1870680" y="629215"/>
                    <a:pt x="1876755" y="632649"/>
                  </a:cubicBezTo>
                  <a:cubicBezTo>
                    <a:pt x="1889696" y="639780"/>
                    <a:pt x="1900261" y="634497"/>
                    <a:pt x="1901582" y="619971"/>
                  </a:cubicBezTo>
                  <a:cubicBezTo>
                    <a:pt x="1903430" y="602276"/>
                    <a:pt x="1888904" y="583788"/>
                    <a:pt x="1874906" y="572167"/>
                  </a:cubicBezTo>
                  <a:cubicBezTo>
                    <a:pt x="1880716" y="570846"/>
                    <a:pt x="1890224" y="579562"/>
                    <a:pt x="1893130" y="582203"/>
                  </a:cubicBezTo>
                  <a:cubicBezTo>
                    <a:pt x="1904487" y="592503"/>
                    <a:pt x="1913995" y="604653"/>
                    <a:pt x="1923767" y="616274"/>
                  </a:cubicBezTo>
                  <a:cubicBezTo>
                    <a:pt x="1927729" y="620764"/>
                    <a:pt x="1931690" y="625253"/>
                    <a:pt x="1936973" y="628423"/>
                  </a:cubicBezTo>
                  <a:cubicBezTo>
                    <a:pt x="1942519" y="631856"/>
                    <a:pt x="1947273" y="629479"/>
                    <a:pt x="1951235" y="625518"/>
                  </a:cubicBezTo>
                  <a:cubicBezTo>
                    <a:pt x="1955197" y="621556"/>
                    <a:pt x="1957838" y="617330"/>
                    <a:pt x="1954932" y="611255"/>
                  </a:cubicBezTo>
                  <a:cubicBezTo>
                    <a:pt x="1946217" y="593824"/>
                    <a:pt x="1925352" y="556584"/>
                    <a:pt x="1909769" y="543114"/>
                  </a:cubicBezTo>
                  <a:cubicBezTo>
                    <a:pt x="1909769" y="543114"/>
                    <a:pt x="1951499" y="578241"/>
                    <a:pt x="1964176" y="588013"/>
                  </a:cubicBezTo>
                  <a:cubicBezTo>
                    <a:pt x="1968402" y="591447"/>
                    <a:pt x="1972628" y="594616"/>
                    <a:pt x="1977910" y="596201"/>
                  </a:cubicBezTo>
                  <a:cubicBezTo>
                    <a:pt x="1989267" y="599899"/>
                    <a:pt x="1995870" y="595409"/>
                    <a:pt x="1996662" y="583259"/>
                  </a:cubicBezTo>
                  <a:cubicBezTo>
                    <a:pt x="1997455" y="572695"/>
                    <a:pt x="1992172" y="565036"/>
                    <a:pt x="1985041" y="557904"/>
                  </a:cubicBezTo>
                  <a:cubicBezTo>
                    <a:pt x="1979231" y="552358"/>
                    <a:pt x="1961799" y="535719"/>
                    <a:pt x="1955989" y="529644"/>
                  </a:cubicBezTo>
                  <a:cubicBezTo>
                    <a:pt x="1961271" y="528852"/>
                    <a:pt x="1975533" y="543378"/>
                    <a:pt x="1979231" y="544435"/>
                  </a:cubicBezTo>
                  <a:cubicBezTo>
                    <a:pt x="1986626" y="546548"/>
                    <a:pt x="1996134" y="541794"/>
                    <a:pt x="1995342" y="535983"/>
                  </a:cubicBezTo>
                  <a:cubicBezTo>
                    <a:pt x="1993757" y="522249"/>
                    <a:pt x="1985834" y="513005"/>
                    <a:pt x="1976061" y="501384"/>
                  </a:cubicBezTo>
                  <a:cubicBezTo>
                    <a:pt x="1959158" y="481840"/>
                    <a:pt x="1939085" y="469426"/>
                    <a:pt x="1924295" y="463088"/>
                  </a:cubicBezTo>
                  <a:cubicBezTo>
                    <a:pt x="1893130" y="449882"/>
                    <a:pt x="1873057" y="429281"/>
                    <a:pt x="1840571" y="420301"/>
                  </a:cubicBezTo>
                  <a:cubicBezTo>
                    <a:pt x="1833704" y="418453"/>
                    <a:pt x="1827894" y="414491"/>
                    <a:pt x="1821819" y="410793"/>
                  </a:cubicBezTo>
                  <a:cubicBezTo>
                    <a:pt x="1811255" y="404455"/>
                    <a:pt x="1800954" y="396267"/>
                    <a:pt x="1787748" y="397323"/>
                  </a:cubicBezTo>
                  <a:cubicBezTo>
                    <a:pt x="1776128" y="398116"/>
                    <a:pt x="1765035" y="396003"/>
                    <a:pt x="1754470" y="391777"/>
                  </a:cubicBezTo>
                  <a:cubicBezTo>
                    <a:pt x="1733605" y="383590"/>
                    <a:pt x="1712476" y="376194"/>
                    <a:pt x="1692404" y="366158"/>
                  </a:cubicBezTo>
                  <a:cubicBezTo>
                    <a:pt x="1661766" y="350839"/>
                    <a:pt x="1629016" y="341595"/>
                    <a:pt x="1596530" y="330767"/>
                  </a:cubicBezTo>
                  <a:cubicBezTo>
                    <a:pt x="1570383" y="322051"/>
                    <a:pt x="1543972" y="313335"/>
                    <a:pt x="1518089" y="303299"/>
                  </a:cubicBezTo>
                  <a:cubicBezTo>
                    <a:pt x="1486395" y="290886"/>
                    <a:pt x="1452853" y="283226"/>
                    <a:pt x="1419046" y="285075"/>
                  </a:cubicBezTo>
                  <a:cubicBezTo>
                    <a:pt x="1380485" y="287188"/>
                    <a:pt x="1342717" y="285868"/>
                    <a:pt x="1305741" y="275831"/>
                  </a:cubicBezTo>
                  <a:cubicBezTo>
                    <a:pt x="1258201" y="263154"/>
                    <a:pt x="1210660" y="259456"/>
                    <a:pt x="1162064" y="266851"/>
                  </a:cubicBezTo>
                  <a:cubicBezTo>
                    <a:pt x="1147009" y="269228"/>
                    <a:pt x="1132219" y="268172"/>
                    <a:pt x="1117693" y="264210"/>
                  </a:cubicBezTo>
                  <a:cubicBezTo>
                    <a:pt x="1102110" y="259984"/>
                    <a:pt x="1086527" y="256815"/>
                    <a:pt x="1070680" y="255230"/>
                  </a:cubicBezTo>
                  <a:cubicBezTo>
                    <a:pt x="1030007" y="251269"/>
                    <a:pt x="989862" y="250212"/>
                    <a:pt x="952357" y="272134"/>
                  </a:cubicBezTo>
                  <a:cubicBezTo>
                    <a:pt x="938624" y="280057"/>
                    <a:pt x="922777" y="284283"/>
                    <a:pt x="906930" y="287452"/>
                  </a:cubicBezTo>
                  <a:cubicBezTo>
                    <a:pt x="894781" y="289829"/>
                    <a:pt x="882103" y="295111"/>
                    <a:pt x="870218" y="291414"/>
                  </a:cubicBezTo>
                  <a:cubicBezTo>
                    <a:pt x="858333" y="287980"/>
                    <a:pt x="847240" y="287980"/>
                    <a:pt x="835883" y="291414"/>
                  </a:cubicBezTo>
                  <a:cubicBezTo>
                    <a:pt x="831129" y="292999"/>
                    <a:pt x="827696" y="292470"/>
                    <a:pt x="824791" y="288245"/>
                  </a:cubicBezTo>
                  <a:cubicBezTo>
                    <a:pt x="816603" y="275567"/>
                    <a:pt x="809736" y="262626"/>
                    <a:pt x="811585" y="246515"/>
                  </a:cubicBezTo>
                  <a:cubicBezTo>
                    <a:pt x="812377" y="240704"/>
                    <a:pt x="811849" y="234365"/>
                    <a:pt x="810528" y="228555"/>
                  </a:cubicBezTo>
                  <a:cubicBezTo>
                    <a:pt x="807095" y="210595"/>
                    <a:pt x="811849" y="194484"/>
                    <a:pt x="813434" y="176525"/>
                  </a:cubicBezTo>
                  <a:cubicBezTo>
                    <a:pt x="817924" y="117627"/>
                    <a:pt x="792833" y="85934"/>
                    <a:pt x="769327" y="48958"/>
                  </a:cubicBezTo>
                  <a:cubicBezTo>
                    <a:pt x="754272" y="25187"/>
                    <a:pt x="727597" y="13038"/>
                    <a:pt x="699865" y="5643"/>
                  </a:cubicBezTo>
                  <a:cubicBezTo>
                    <a:pt x="652060" y="-7298"/>
                    <a:pt x="606897" y="3266"/>
                    <a:pt x="564639" y="24659"/>
                  </a:cubicBezTo>
                  <a:cubicBezTo>
                    <a:pt x="536379" y="39714"/>
                    <a:pt x="509703" y="59786"/>
                    <a:pt x="493592" y="90688"/>
                  </a:cubicBezTo>
                  <a:cubicBezTo>
                    <a:pt x="486461" y="104422"/>
                    <a:pt x="478538" y="126079"/>
                    <a:pt x="485405" y="139813"/>
                  </a:cubicBezTo>
                  <a:cubicBezTo>
                    <a:pt x="490687" y="150377"/>
                    <a:pt x="495705" y="153283"/>
                    <a:pt x="494121" y="164904"/>
                  </a:cubicBezTo>
                  <a:cubicBezTo>
                    <a:pt x="492800" y="174148"/>
                    <a:pt x="492536" y="183656"/>
                    <a:pt x="493064" y="192900"/>
                  </a:cubicBezTo>
                  <a:cubicBezTo>
                    <a:pt x="494121" y="206633"/>
                    <a:pt x="490951" y="223273"/>
                    <a:pt x="499139" y="235422"/>
                  </a:cubicBezTo>
                  <a:cubicBezTo>
                    <a:pt x="510231" y="251797"/>
                    <a:pt x="511552" y="267115"/>
                    <a:pt x="503629" y="284811"/>
                  </a:cubicBezTo>
                  <a:cubicBezTo>
                    <a:pt x="500459" y="291414"/>
                    <a:pt x="492272" y="304355"/>
                    <a:pt x="506270" y="312279"/>
                  </a:cubicBezTo>
                  <a:cubicBezTo>
                    <a:pt x="515778" y="317561"/>
                    <a:pt x="522117" y="319938"/>
                    <a:pt x="530040" y="326541"/>
                  </a:cubicBezTo>
                  <a:cubicBezTo>
                    <a:pt x="536907" y="332087"/>
                    <a:pt x="534266" y="333936"/>
                    <a:pt x="536115" y="341595"/>
                  </a:cubicBezTo>
                  <a:cubicBezTo>
                    <a:pt x="536907" y="345557"/>
                    <a:pt x="558300" y="336841"/>
                    <a:pt x="559092" y="340803"/>
                  </a:cubicBezTo>
                  <a:cubicBezTo>
                    <a:pt x="559885" y="346085"/>
                    <a:pt x="536379" y="349783"/>
                    <a:pt x="540605" y="356650"/>
                  </a:cubicBezTo>
                  <a:cubicBezTo>
                    <a:pt x="553018" y="376458"/>
                    <a:pt x="546679" y="385967"/>
                    <a:pt x="547471" y="392305"/>
                  </a:cubicBezTo>
                  <a:cubicBezTo>
                    <a:pt x="549584" y="410529"/>
                    <a:pt x="560413" y="418981"/>
                    <a:pt x="578637" y="418453"/>
                  </a:cubicBezTo>
                  <a:cubicBezTo>
                    <a:pt x="586824" y="418188"/>
                    <a:pt x="594748" y="416076"/>
                    <a:pt x="602671" y="413434"/>
                  </a:cubicBezTo>
                  <a:cubicBezTo>
                    <a:pt x="616141" y="408944"/>
                    <a:pt x="629875" y="405775"/>
                    <a:pt x="644401" y="404983"/>
                  </a:cubicBezTo>
                  <a:cubicBezTo>
                    <a:pt x="657607" y="404190"/>
                    <a:pt x="666851" y="409473"/>
                    <a:pt x="673718" y="420301"/>
                  </a:cubicBezTo>
                  <a:cubicBezTo>
                    <a:pt x="682169" y="433771"/>
                    <a:pt x="687188" y="448297"/>
                    <a:pt x="689829" y="463880"/>
                  </a:cubicBezTo>
                  <a:cubicBezTo>
                    <a:pt x="691149" y="471803"/>
                    <a:pt x="689036" y="477086"/>
                    <a:pt x="682698" y="481312"/>
                  </a:cubicBezTo>
                  <a:cubicBezTo>
                    <a:pt x="677151" y="485009"/>
                    <a:pt x="671605" y="488971"/>
                    <a:pt x="665794" y="492140"/>
                  </a:cubicBezTo>
                  <a:cubicBezTo>
                    <a:pt x="601351" y="527531"/>
                    <a:pt x="560149" y="580618"/>
                    <a:pt x="544038" y="652457"/>
                  </a:cubicBezTo>
                  <a:cubicBezTo>
                    <a:pt x="538492" y="677812"/>
                    <a:pt x="530568" y="700790"/>
                    <a:pt x="509703" y="717693"/>
                  </a:cubicBezTo>
                  <a:cubicBezTo>
                    <a:pt x="503100" y="722975"/>
                    <a:pt x="500723" y="730106"/>
                    <a:pt x="502836" y="738822"/>
                  </a:cubicBezTo>
                  <a:cubicBezTo>
                    <a:pt x="503893" y="743576"/>
                    <a:pt x="502308" y="748066"/>
                    <a:pt x="499931" y="752028"/>
                  </a:cubicBezTo>
                  <a:cubicBezTo>
                    <a:pt x="489366" y="770252"/>
                    <a:pt x="478274" y="787947"/>
                    <a:pt x="468766" y="806699"/>
                  </a:cubicBezTo>
                  <a:cubicBezTo>
                    <a:pt x="463483" y="817000"/>
                    <a:pt x="457673" y="817528"/>
                    <a:pt x="448429" y="813831"/>
                  </a:cubicBezTo>
                  <a:cubicBezTo>
                    <a:pt x="418584" y="802210"/>
                    <a:pt x="388739" y="790853"/>
                    <a:pt x="358894" y="779760"/>
                  </a:cubicBezTo>
                  <a:cubicBezTo>
                    <a:pt x="346745" y="775270"/>
                    <a:pt x="335917" y="768667"/>
                    <a:pt x="326408" y="759951"/>
                  </a:cubicBezTo>
                  <a:cubicBezTo>
                    <a:pt x="297092" y="732483"/>
                    <a:pt x="269624" y="703167"/>
                    <a:pt x="243213" y="672794"/>
                  </a:cubicBezTo>
                  <a:cubicBezTo>
                    <a:pt x="237402" y="666191"/>
                    <a:pt x="235025" y="656947"/>
                    <a:pt x="237138" y="648231"/>
                  </a:cubicBezTo>
                  <a:cubicBezTo>
                    <a:pt x="242949" y="622612"/>
                    <a:pt x="248495" y="596993"/>
                    <a:pt x="246646" y="570318"/>
                  </a:cubicBezTo>
                  <a:cubicBezTo>
                    <a:pt x="245854" y="557376"/>
                    <a:pt x="249816" y="544171"/>
                    <a:pt x="259852" y="533606"/>
                  </a:cubicBezTo>
                  <a:cubicBezTo>
                    <a:pt x="263549" y="529644"/>
                    <a:pt x="267247" y="525419"/>
                    <a:pt x="264342" y="519344"/>
                  </a:cubicBezTo>
                  <a:cubicBezTo>
                    <a:pt x="261172" y="513005"/>
                    <a:pt x="255626" y="509572"/>
                    <a:pt x="248759" y="510100"/>
                  </a:cubicBezTo>
                  <a:cubicBezTo>
                    <a:pt x="227366" y="510892"/>
                    <a:pt x="209406" y="520664"/>
                    <a:pt x="204124" y="543906"/>
                  </a:cubicBezTo>
                  <a:cubicBezTo>
                    <a:pt x="203067" y="548925"/>
                    <a:pt x="202011" y="553679"/>
                    <a:pt x="200955" y="559225"/>
                  </a:cubicBezTo>
                  <a:cubicBezTo>
                    <a:pt x="184844" y="545755"/>
                    <a:pt x="177184" y="532021"/>
                    <a:pt x="165563" y="508251"/>
                  </a:cubicBezTo>
                  <a:cubicBezTo>
                    <a:pt x="154471" y="485801"/>
                    <a:pt x="143642" y="467842"/>
                    <a:pt x="130700" y="449882"/>
                  </a:cubicBezTo>
                  <a:cubicBezTo>
                    <a:pt x="125418" y="442487"/>
                    <a:pt x="114589" y="427696"/>
                    <a:pt x="105345" y="431394"/>
                  </a:cubicBezTo>
                  <a:cubicBezTo>
                    <a:pt x="95045" y="435356"/>
                    <a:pt x="92404" y="445920"/>
                    <a:pt x="94517" y="450410"/>
                  </a:cubicBezTo>
                  <a:cubicBezTo>
                    <a:pt x="94781" y="450938"/>
                    <a:pt x="110099" y="486330"/>
                    <a:pt x="113005" y="495045"/>
                  </a:cubicBezTo>
                  <a:cubicBezTo>
                    <a:pt x="109043" y="490556"/>
                    <a:pt x="84745" y="443015"/>
                    <a:pt x="80255" y="439053"/>
                  </a:cubicBezTo>
                  <a:cubicBezTo>
                    <a:pt x="73652" y="432715"/>
                    <a:pt x="65200" y="433507"/>
                    <a:pt x="58333" y="437205"/>
                  </a:cubicBezTo>
                  <a:cubicBezTo>
                    <a:pt x="51730" y="440638"/>
                    <a:pt x="51730" y="448826"/>
                    <a:pt x="53843" y="455428"/>
                  </a:cubicBezTo>
                  <a:cubicBezTo>
                    <a:pt x="55692" y="461767"/>
                    <a:pt x="58861" y="467842"/>
                    <a:pt x="61503" y="474180"/>
                  </a:cubicBezTo>
                  <a:cubicBezTo>
                    <a:pt x="62031" y="476822"/>
                    <a:pt x="79991" y="510892"/>
                    <a:pt x="81047" y="513269"/>
                  </a:cubicBezTo>
                  <a:cubicBezTo>
                    <a:pt x="79991" y="511421"/>
                    <a:pt x="58069" y="474709"/>
                    <a:pt x="57541" y="473916"/>
                  </a:cubicBezTo>
                  <a:cubicBezTo>
                    <a:pt x="53051" y="466785"/>
                    <a:pt x="47769" y="459654"/>
                    <a:pt x="37996" y="463352"/>
                  </a:cubicBezTo>
                  <a:cubicBezTo>
                    <a:pt x="27696" y="467314"/>
                    <a:pt x="30337" y="476822"/>
                    <a:pt x="31658" y="484745"/>
                  </a:cubicBezTo>
                  <a:cubicBezTo>
                    <a:pt x="34035" y="499799"/>
                    <a:pt x="41958" y="512477"/>
                    <a:pt x="49882" y="525154"/>
                  </a:cubicBezTo>
                  <a:cubicBezTo>
                    <a:pt x="58861" y="539681"/>
                    <a:pt x="67577" y="554207"/>
                    <a:pt x="76029" y="568997"/>
                  </a:cubicBezTo>
                  <a:cubicBezTo>
                    <a:pt x="78406" y="572959"/>
                    <a:pt x="80255" y="577977"/>
                    <a:pt x="76029" y="581939"/>
                  </a:cubicBezTo>
                  <a:cubicBezTo>
                    <a:pt x="71803" y="585901"/>
                    <a:pt x="67049" y="583259"/>
                    <a:pt x="63351" y="580618"/>
                  </a:cubicBezTo>
                  <a:cubicBezTo>
                    <a:pt x="57541" y="576657"/>
                    <a:pt x="32186" y="554735"/>
                    <a:pt x="25055" y="548396"/>
                  </a:cubicBezTo>
                  <a:cubicBezTo>
                    <a:pt x="18716" y="542850"/>
                    <a:pt x="11057" y="539945"/>
                    <a:pt x="3926" y="546548"/>
                  </a:cubicBezTo>
                  <a:cubicBezTo>
                    <a:pt x="-2941" y="552886"/>
                    <a:pt x="492" y="558697"/>
                    <a:pt x="4454" y="566092"/>
                  </a:cubicBezTo>
                  <a:cubicBezTo>
                    <a:pt x="6567" y="570054"/>
                    <a:pt x="67577" y="623141"/>
                    <a:pt x="71803" y="628951"/>
                  </a:cubicBezTo>
                  <a:cubicBezTo>
                    <a:pt x="83952" y="646118"/>
                    <a:pt x="95309" y="658268"/>
                    <a:pt x="106930" y="675699"/>
                  </a:cubicBezTo>
                  <a:cubicBezTo>
                    <a:pt x="113005" y="684679"/>
                    <a:pt x="119079" y="693395"/>
                    <a:pt x="127267" y="700262"/>
                  </a:cubicBezTo>
                  <a:cubicBezTo>
                    <a:pt x="158168" y="726673"/>
                    <a:pt x="181938" y="758631"/>
                    <a:pt x="203860" y="792701"/>
                  </a:cubicBezTo>
                  <a:cubicBezTo>
                    <a:pt x="244269" y="854768"/>
                    <a:pt x="294451" y="908383"/>
                    <a:pt x="347538" y="959621"/>
                  </a:cubicBezTo>
                  <a:cubicBezTo>
                    <a:pt x="371572" y="982599"/>
                    <a:pt x="398247" y="1001879"/>
                    <a:pt x="424659" y="1021688"/>
                  </a:cubicBezTo>
                  <a:cubicBezTo>
                    <a:pt x="450014" y="1040968"/>
                    <a:pt x="459522" y="1042289"/>
                    <a:pt x="484612" y="1023008"/>
                  </a:cubicBezTo>
                  <a:cubicBezTo>
                    <a:pt x="486725" y="1021424"/>
                    <a:pt x="488574" y="1020103"/>
                    <a:pt x="490423" y="1018518"/>
                  </a:cubicBezTo>
                  <a:cubicBezTo>
                    <a:pt x="509703" y="1002408"/>
                    <a:pt x="528984" y="986297"/>
                    <a:pt x="545887" y="967280"/>
                  </a:cubicBezTo>
                  <a:cubicBezTo>
                    <a:pt x="569921" y="940605"/>
                    <a:pt x="597917" y="917627"/>
                    <a:pt x="621687" y="890688"/>
                  </a:cubicBezTo>
                  <a:cubicBezTo>
                    <a:pt x="645986" y="863484"/>
                    <a:pt x="676887" y="842091"/>
                    <a:pt x="695903" y="810133"/>
                  </a:cubicBezTo>
                  <a:cubicBezTo>
                    <a:pt x="698809" y="805115"/>
                    <a:pt x="700921" y="808020"/>
                    <a:pt x="702506" y="811189"/>
                  </a:cubicBezTo>
                  <a:cubicBezTo>
                    <a:pt x="706732" y="819905"/>
                    <a:pt x="712278" y="827564"/>
                    <a:pt x="717825" y="835488"/>
                  </a:cubicBezTo>
                  <a:cubicBezTo>
                    <a:pt x="737369" y="863748"/>
                    <a:pt x="753216" y="894121"/>
                    <a:pt x="767214" y="925022"/>
                  </a:cubicBezTo>
                  <a:cubicBezTo>
                    <a:pt x="787815" y="969657"/>
                    <a:pt x="809208" y="1013764"/>
                    <a:pt x="835619" y="1055230"/>
                  </a:cubicBezTo>
                  <a:cubicBezTo>
                    <a:pt x="839053" y="1060777"/>
                    <a:pt x="843543" y="1070285"/>
                    <a:pt x="845391" y="1076623"/>
                  </a:cubicBezTo>
                  <a:cubicBezTo>
                    <a:pt x="853315" y="1104884"/>
                    <a:pt x="857012" y="1133936"/>
                    <a:pt x="859654" y="1163253"/>
                  </a:cubicBezTo>
                  <a:cubicBezTo>
                    <a:pt x="860446" y="1172497"/>
                    <a:pt x="856484" y="1176987"/>
                    <a:pt x="847504" y="1180156"/>
                  </a:cubicBezTo>
                  <a:cubicBezTo>
                    <a:pt x="818716" y="1189928"/>
                    <a:pt x="789135" y="1194946"/>
                    <a:pt x="759819" y="1202077"/>
                  </a:cubicBezTo>
                  <a:cubicBezTo>
                    <a:pt x="721522" y="1211586"/>
                    <a:pt x="685339" y="1227432"/>
                    <a:pt x="648891" y="1242487"/>
                  </a:cubicBezTo>
                  <a:cubicBezTo>
                    <a:pt x="612179" y="1257805"/>
                    <a:pt x="574675" y="1271275"/>
                    <a:pt x="538492" y="1287650"/>
                  </a:cubicBezTo>
                  <a:cubicBezTo>
                    <a:pt x="500195" y="1305082"/>
                    <a:pt x="462427" y="1323306"/>
                    <a:pt x="429413" y="1349981"/>
                  </a:cubicBezTo>
                  <a:cubicBezTo>
                    <a:pt x="391380" y="1380354"/>
                    <a:pt x="377118" y="1419443"/>
                    <a:pt x="387155" y="1467511"/>
                  </a:cubicBezTo>
                  <a:cubicBezTo>
                    <a:pt x="394550" y="1502639"/>
                    <a:pt x="409868" y="1534068"/>
                    <a:pt x="428884" y="1563649"/>
                  </a:cubicBezTo>
                  <a:cubicBezTo>
                    <a:pt x="499931" y="1673256"/>
                    <a:pt x="576788" y="1778637"/>
                    <a:pt x="659456" y="1879793"/>
                  </a:cubicBezTo>
                  <a:cubicBezTo>
                    <a:pt x="667115" y="1889037"/>
                    <a:pt x="674510" y="1898809"/>
                    <a:pt x="680321" y="1909373"/>
                  </a:cubicBezTo>
                  <a:cubicBezTo>
                    <a:pt x="695903" y="1938162"/>
                    <a:pt x="708581" y="1968271"/>
                    <a:pt x="721522" y="1998380"/>
                  </a:cubicBezTo>
                  <a:cubicBezTo>
                    <a:pt x="721786" y="1999172"/>
                    <a:pt x="721258" y="2000228"/>
                    <a:pt x="720994" y="2001021"/>
                  </a:cubicBezTo>
                  <a:cubicBezTo>
                    <a:pt x="718617" y="2001285"/>
                    <a:pt x="718353" y="1999700"/>
                    <a:pt x="717825" y="1998380"/>
                  </a:cubicBezTo>
                  <a:cubicBezTo>
                    <a:pt x="708317" y="1979364"/>
                    <a:pt x="694054" y="1965101"/>
                    <a:pt x="676359" y="1953745"/>
                  </a:cubicBezTo>
                  <a:cubicBezTo>
                    <a:pt x="672925" y="1951632"/>
                    <a:pt x="669756" y="1950575"/>
                    <a:pt x="666587" y="1952952"/>
                  </a:cubicBezTo>
                  <a:cubicBezTo>
                    <a:pt x="663153" y="1955593"/>
                    <a:pt x="664474" y="1959291"/>
                    <a:pt x="666058" y="1962724"/>
                  </a:cubicBezTo>
                  <a:cubicBezTo>
                    <a:pt x="667907" y="1966158"/>
                    <a:pt x="670284" y="1969327"/>
                    <a:pt x="673982" y="1971176"/>
                  </a:cubicBezTo>
                  <a:cubicBezTo>
                    <a:pt x="677679" y="1972761"/>
                    <a:pt x="680849" y="1975402"/>
                    <a:pt x="682962" y="1978571"/>
                  </a:cubicBezTo>
                  <a:cubicBezTo>
                    <a:pt x="691677" y="1992305"/>
                    <a:pt x="701450" y="2005511"/>
                    <a:pt x="707788" y="2020829"/>
                  </a:cubicBezTo>
                  <a:cubicBezTo>
                    <a:pt x="712278" y="2031394"/>
                    <a:pt x="710429" y="2041430"/>
                    <a:pt x="702770" y="2048297"/>
                  </a:cubicBezTo>
                  <a:cubicBezTo>
                    <a:pt x="692206" y="2057805"/>
                    <a:pt x="682962" y="2059390"/>
                    <a:pt x="671869" y="2054372"/>
                  </a:cubicBezTo>
                  <a:cubicBezTo>
                    <a:pt x="653645" y="2046184"/>
                    <a:pt x="634365" y="2041166"/>
                    <a:pt x="614556" y="2038789"/>
                  </a:cubicBezTo>
                  <a:cubicBezTo>
                    <a:pt x="610595" y="2038261"/>
                    <a:pt x="605048" y="2038261"/>
                    <a:pt x="604520" y="2041958"/>
                  </a:cubicBezTo>
                  <a:cubicBezTo>
                    <a:pt x="604256" y="2044599"/>
                    <a:pt x="605576" y="2050938"/>
                    <a:pt x="611387" y="2051731"/>
                  </a:cubicBezTo>
                  <a:cubicBezTo>
                    <a:pt x="638591" y="2055692"/>
                    <a:pt x="660776" y="2076029"/>
                    <a:pt x="690621" y="2074708"/>
                  </a:cubicBezTo>
                  <a:cubicBezTo>
                    <a:pt x="685867" y="2082632"/>
                    <a:pt x="681641" y="2089499"/>
                    <a:pt x="677415" y="2096630"/>
                  </a:cubicBezTo>
                  <a:cubicBezTo>
                    <a:pt x="673454" y="2102969"/>
                    <a:pt x="669756" y="2109836"/>
                    <a:pt x="669492" y="2117231"/>
                  </a:cubicBezTo>
                  <a:cubicBezTo>
                    <a:pt x="668435" y="2141529"/>
                    <a:pt x="653909" y="2157376"/>
                    <a:pt x="635157" y="2169261"/>
                  </a:cubicBezTo>
                  <a:cubicBezTo>
                    <a:pt x="609538" y="2185108"/>
                    <a:pt x="582863" y="2199634"/>
                    <a:pt x="552754" y="2205709"/>
                  </a:cubicBezTo>
                  <a:cubicBezTo>
                    <a:pt x="535322" y="2209406"/>
                    <a:pt x="527927" y="2224989"/>
                    <a:pt x="533738" y="2242157"/>
                  </a:cubicBezTo>
                  <a:cubicBezTo>
                    <a:pt x="538756" y="2256419"/>
                    <a:pt x="548792" y="2265134"/>
                    <a:pt x="563846" y="2267511"/>
                  </a:cubicBezTo>
                  <a:cubicBezTo>
                    <a:pt x="613764" y="2274643"/>
                    <a:pt x="662625" y="2274114"/>
                    <a:pt x="710429" y="2254042"/>
                  </a:cubicBezTo>
                  <a:cubicBezTo>
                    <a:pt x="730766" y="2245326"/>
                    <a:pt x="752159" y="2237667"/>
                    <a:pt x="773553" y="2231856"/>
                  </a:cubicBezTo>
                  <a:cubicBezTo>
                    <a:pt x="824262" y="2217594"/>
                    <a:pt x="871803" y="2194880"/>
                    <a:pt x="921984" y="2178769"/>
                  </a:cubicBezTo>
                  <a:cubicBezTo>
                    <a:pt x="940472" y="2172959"/>
                    <a:pt x="957111" y="2163715"/>
                    <a:pt x="972430" y="2151566"/>
                  </a:cubicBezTo>
                  <a:cubicBezTo>
                    <a:pt x="979033" y="2146283"/>
                    <a:pt x="984843" y="2141265"/>
                    <a:pt x="989333" y="2134398"/>
                  </a:cubicBezTo>
                  <a:cubicBezTo>
                    <a:pt x="994087" y="2127531"/>
                    <a:pt x="993295" y="2121721"/>
                    <a:pt x="987749" y="2115382"/>
                  </a:cubicBezTo>
                  <a:cubicBezTo>
                    <a:pt x="973751" y="2099535"/>
                    <a:pt x="962130" y="2082104"/>
                    <a:pt x="952093" y="2063616"/>
                  </a:cubicBezTo>
                  <a:cubicBezTo>
                    <a:pt x="944170" y="2049089"/>
                    <a:pt x="934662" y="2035356"/>
                    <a:pt x="923041" y="2023735"/>
                  </a:cubicBezTo>
                  <a:cubicBezTo>
                    <a:pt x="912212" y="2012642"/>
                    <a:pt x="903496" y="2000228"/>
                    <a:pt x="889763" y="1990984"/>
                  </a:cubicBezTo>
                  <a:cubicBezTo>
                    <a:pt x="874972" y="1981212"/>
                    <a:pt x="869426" y="1961668"/>
                    <a:pt x="858861" y="1947142"/>
                  </a:cubicBezTo>
                  <a:cubicBezTo>
                    <a:pt x="844071" y="1926805"/>
                    <a:pt x="833771" y="1903827"/>
                    <a:pt x="821093" y="1882170"/>
                  </a:cubicBezTo>
                  <a:cubicBezTo>
                    <a:pt x="799436" y="1845458"/>
                    <a:pt x="778571" y="1808218"/>
                    <a:pt x="759555" y="1770186"/>
                  </a:cubicBezTo>
                  <a:cubicBezTo>
                    <a:pt x="744236" y="1739548"/>
                    <a:pt x="729446" y="1709440"/>
                    <a:pt x="725748" y="1675105"/>
                  </a:cubicBezTo>
                  <a:cubicBezTo>
                    <a:pt x="723635" y="1656353"/>
                    <a:pt x="716504" y="1638393"/>
                    <a:pt x="709109" y="1620961"/>
                  </a:cubicBezTo>
                  <a:cubicBezTo>
                    <a:pt x="692734" y="1583193"/>
                    <a:pt x="670020" y="1548859"/>
                    <a:pt x="643609" y="1517165"/>
                  </a:cubicBezTo>
                  <a:cubicBezTo>
                    <a:pt x="641496" y="1514788"/>
                    <a:pt x="639647" y="1511883"/>
                    <a:pt x="635949" y="1507128"/>
                  </a:cubicBezTo>
                  <a:cubicBezTo>
                    <a:pt x="689036" y="1522711"/>
                    <a:pt x="740274" y="1525881"/>
                    <a:pt x="792041" y="1524560"/>
                  </a:cubicBezTo>
                  <a:cubicBezTo>
                    <a:pt x="858597" y="1522711"/>
                    <a:pt x="924626" y="1516372"/>
                    <a:pt x="990654" y="1507393"/>
                  </a:cubicBezTo>
                  <a:cubicBezTo>
                    <a:pt x="996464" y="1506600"/>
                    <a:pt x="999634" y="1507657"/>
                    <a:pt x="1002275" y="1512939"/>
                  </a:cubicBezTo>
                  <a:cubicBezTo>
                    <a:pt x="1012839" y="1534068"/>
                    <a:pt x="1026045" y="1553613"/>
                    <a:pt x="1039779" y="1572893"/>
                  </a:cubicBezTo>
                  <a:cubicBezTo>
                    <a:pt x="1086527" y="1637601"/>
                    <a:pt x="1139878" y="1696762"/>
                    <a:pt x="1190852" y="1758036"/>
                  </a:cubicBezTo>
                  <a:cubicBezTo>
                    <a:pt x="1218848" y="1791579"/>
                    <a:pt x="1249749" y="1823008"/>
                    <a:pt x="1274840" y="1858664"/>
                  </a:cubicBezTo>
                  <a:cubicBezTo>
                    <a:pt x="1291479" y="1882170"/>
                    <a:pt x="1305213" y="1907525"/>
                    <a:pt x="1320268" y="1932087"/>
                  </a:cubicBezTo>
                  <a:cubicBezTo>
                    <a:pt x="1339020" y="1962460"/>
                    <a:pt x="1362526" y="1987815"/>
                    <a:pt x="1398709" y="1997323"/>
                  </a:cubicBezTo>
                  <a:cubicBezTo>
                    <a:pt x="1416141" y="2001813"/>
                    <a:pt x="1430403" y="2011321"/>
                    <a:pt x="1443873" y="2022678"/>
                  </a:cubicBezTo>
                  <a:cubicBezTo>
                    <a:pt x="1528125" y="2096102"/>
                    <a:pt x="1614226" y="2167148"/>
                    <a:pt x="1702440" y="2235554"/>
                  </a:cubicBezTo>
                  <a:cubicBezTo>
                    <a:pt x="1756055" y="2277019"/>
                    <a:pt x="1802275" y="2325616"/>
                    <a:pt x="1842156" y="2380024"/>
                  </a:cubicBezTo>
                  <a:cubicBezTo>
                    <a:pt x="1844269" y="2382665"/>
                    <a:pt x="1847438" y="2385042"/>
                    <a:pt x="1847438" y="2389004"/>
                  </a:cubicBezTo>
                  <a:cubicBezTo>
                    <a:pt x="1846646" y="2389268"/>
                    <a:pt x="1846118" y="2390060"/>
                    <a:pt x="1845589" y="2389796"/>
                  </a:cubicBezTo>
                  <a:cubicBezTo>
                    <a:pt x="1833704" y="2387683"/>
                    <a:pt x="1822876" y="2392437"/>
                    <a:pt x="1818914" y="2401681"/>
                  </a:cubicBezTo>
                  <a:cubicBezTo>
                    <a:pt x="1815216" y="2409869"/>
                    <a:pt x="1818386" y="2418584"/>
                    <a:pt x="1828950" y="2426244"/>
                  </a:cubicBezTo>
                  <a:cubicBezTo>
                    <a:pt x="1836874" y="2432054"/>
                    <a:pt x="1843477" y="2438657"/>
                    <a:pt x="1847702" y="2447637"/>
                  </a:cubicBezTo>
                  <a:cubicBezTo>
                    <a:pt x="1848759" y="2449750"/>
                    <a:pt x="1850079" y="2452655"/>
                    <a:pt x="1852192" y="2453447"/>
                  </a:cubicBezTo>
                  <a:cubicBezTo>
                    <a:pt x="1869360" y="2460843"/>
                    <a:pt x="1870944" y="2475369"/>
                    <a:pt x="1872001" y="2491480"/>
                  </a:cubicBezTo>
                  <a:cubicBezTo>
                    <a:pt x="1873057" y="2507062"/>
                    <a:pt x="1874378" y="2522909"/>
                    <a:pt x="1882301" y="2536907"/>
                  </a:cubicBezTo>
                  <a:cubicBezTo>
                    <a:pt x="1889168" y="2549321"/>
                    <a:pt x="1898148" y="2551962"/>
                    <a:pt x="1910825" y="2545887"/>
                  </a:cubicBezTo>
                  <a:cubicBezTo>
                    <a:pt x="1912410" y="2545095"/>
                    <a:pt x="1913731" y="2544038"/>
                    <a:pt x="1916372" y="2544831"/>
                  </a:cubicBezTo>
                  <a:cubicBezTo>
                    <a:pt x="1915844" y="2554075"/>
                    <a:pt x="1916108" y="2564375"/>
                    <a:pt x="1922711" y="2571770"/>
                  </a:cubicBezTo>
                  <a:cubicBezTo>
                    <a:pt x="1932747" y="2583127"/>
                    <a:pt x="1933011" y="2596069"/>
                    <a:pt x="1931690" y="2609802"/>
                  </a:cubicBezTo>
                  <a:cubicBezTo>
                    <a:pt x="1930106" y="2627234"/>
                    <a:pt x="1927200" y="2644137"/>
                    <a:pt x="1919277" y="2660248"/>
                  </a:cubicBezTo>
                  <a:cubicBezTo>
                    <a:pt x="1913995" y="2670813"/>
                    <a:pt x="1911882" y="2682434"/>
                    <a:pt x="1909241" y="2693791"/>
                  </a:cubicBezTo>
                  <a:cubicBezTo>
                    <a:pt x="1905279" y="2711222"/>
                    <a:pt x="1910297" y="2724956"/>
                    <a:pt x="1925616" y="2734464"/>
                  </a:cubicBezTo>
                  <a:cubicBezTo>
                    <a:pt x="1934331" y="2734464"/>
                    <a:pt x="1941199" y="2734464"/>
                    <a:pt x="1949914" y="2734464"/>
                  </a:cubicBezTo>
                  <a:cubicBezTo>
                    <a:pt x="1954932" y="2731823"/>
                    <a:pt x="1961535" y="2732351"/>
                    <a:pt x="1965761" y="2728654"/>
                  </a:cubicBezTo>
                  <a:cubicBezTo>
                    <a:pt x="1981872" y="2713863"/>
                    <a:pt x="2000624" y="2701450"/>
                    <a:pt x="2012773" y="2682698"/>
                  </a:cubicBezTo>
                  <a:cubicBezTo>
                    <a:pt x="2025451" y="2662889"/>
                    <a:pt x="2036543" y="2642289"/>
                    <a:pt x="2044467" y="2620103"/>
                  </a:cubicBezTo>
                  <a:cubicBezTo>
                    <a:pt x="2053975" y="2593163"/>
                    <a:pt x="2065596" y="2566752"/>
                    <a:pt x="2072199" y="2538492"/>
                  </a:cubicBezTo>
                  <a:cubicBezTo>
                    <a:pt x="2082235" y="2495177"/>
                    <a:pt x="2093856" y="2452919"/>
                    <a:pt x="2104685" y="2409604"/>
                  </a:cubicBezTo>
                  <a:cubicBezTo>
                    <a:pt x="2114457" y="2369987"/>
                    <a:pt x="2137963" y="2331691"/>
                    <a:pt x="2128455" y="2306600"/>
                  </a:cubicBezTo>
                  <a:cubicBezTo>
                    <a:pt x="2118683" y="2279397"/>
                    <a:pt x="2076689" y="2267247"/>
                    <a:pt x="2029941" y="2268832"/>
                  </a:cubicBezTo>
                  <a:close/>
                  <a:moveTo>
                    <a:pt x="65200" y="483689"/>
                  </a:moveTo>
                  <a:cubicBezTo>
                    <a:pt x="65993" y="485273"/>
                    <a:pt x="67049" y="486858"/>
                    <a:pt x="67841" y="488179"/>
                  </a:cubicBezTo>
                  <a:cubicBezTo>
                    <a:pt x="66785" y="487122"/>
                    <a:pt x="65993" y="485537"/>
                    <a:pt x="65200" y="483689"/>
                  </a:cubicBezTo>
                  <a:close/>
                  <a:moveTo>
                    <a:pt x="1847966" y="2414094"/>
                  </a:moveTo>
                  <a:cubicBezTo>
                    <a:pt x="1843741" y="2412510"/>
                    <a:pt x="1838194" y="2413302"/>
                    <a:pt x="1835817" y="2408284"/>
                  </a:cubicBezTo>
                  <a:cubicBezTo>
                    <a:pt x="1835553" y="2408020"/>
                    <a:pt x="1836874" y="2406435"/>
                    <a:pt x="1837666" y="2406435"/>
                  </a:cubicBezTo>
                  <a:cubicBezTo>
                    <a:pt x="1842948" y="2406171"/>
                    <a:pt x="1846646" y="2409076"/>
                    <a:pt x="1849815" y="2413566"/>
                  </a:cubicBezTo>
                  <a:cubicBezTo>
                    <a:pt x="1848495" y="2413830"/>
                    <a:pt x="1848231" y="2414094"/>
                    <a:pt x="1847966" y="2414094"/>
                  </a:cubicBezTo>
                  <a:close/>
                  <a:moveTo>
                    <a:pt x="1891017" y="2500724"/>
                  </a:moveTo>
                  <a:cubicBezTo>
                    <a:pt x="1897092" y="2508647"/>
                    <a:pt x="1901582" y="2517363"/>
                    <a:pt x="1901846" y="2530833"/>
                  </a:cubicBezTo>
                  <a:cubicBezTo>
                    <a:pt x="1892338" y="2520796"/>
                    <a:pt x="1892602" y="2510232"/>
                    <a:pt x="1891017" y="2500724"/>
                  </a:cubicBez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 w="26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32">
              <a:extLst>
                <a:ext uri="{FF2B5EF4-FFF2-40B4-BE49-F238E27FC236}">
                  <a16:creationId xmlns="" xmlns:a16="http://schemas.microsoft.com/office/drawing/2014/main" id="{997F8231-64C3-4FD1-B542-A3550BF32360}"/>
                </a:ext>
              </a:extLst>
            </p:cNvPr>
            <p:cNvSpPr/>
            <p:nvPr/>
          </p:nvSpPr>
          <p:spPr>
            <a:xfrm rot="460064" flipH="1">
              <a:off x="2087327" y="1168159"/>
              <a:ext cx="4013443" cy="4499377"/>
            </a:xfrm>
            <a:custGeom>
              <a:avLst/>
              <a:gdLst>
                <a:gd name="connsiteX0" fmla="*/ 3002233 w 3017885"/>
                <a:gd name="connsiteY0" fmla="*/ 604118 h 3383280"/>
                <a:gd name="connsiteX1" fmla="*/ 2957573 w 3017885"/>
                <a:gd name="connsiteY1" fmla="*/ 595321 h 3383280"/>
                <a:gd name="connsiteX2" fmla="*/ 2930507 w 3017885"/>
                <a:gd name="connsiteY2" fmla="*/ 593291 h 3383280"/>
                <a:gd name="connsiteX3" fmla="*/ 2852692 w 3017885"/>
                <a:gd name="connsiteY3" fmla="*/ 682610 h 3383280"/>
                <a:gd name="connsiteX4" fmla="*/ 2849308 w 3017885"/>
                <a:gd name="connsiteY4" fmla="*/ 734036 h 3383280"/>
                <a:gd name="connsiteX5" fmla="*/ 2806002 w 3017885"/>
                <a:gd name="connsiteY5" fmla="*/ 671107 h 3383280"/>
                <a:gd name="connsiteX6" fmla="*/ 2851338 w 3017885"/>
                <a:gd name="connsiteY6" fmla="*/ 815234 h 3383280"/>
                <a:gd name="connsiteX7" fmla="*/ 2824272 w 3017885"/>
                <a:gd name="connsiteY7" fmla="*/ 947182 h 3383280"/>
                <a:gd name="connsiteX8" fmla="*/ 2705857 w 3017885"/>
                <a:gd name="connsiteY8" fmla="*/ 1185365 h 3383280"/>
                <a:gd name="connsiteX9" fmla="*/ 2705857 w 3017885"/>
                <a:gd name="connsiteY9" fmla="*/ 1185365 h 3383280"/>
                <a:gd name="connsiteX10" fmla="*/ 2705857 w 3017885"/>
                <a:gd name="connsiteY10" fmla="*/ 1185365 h 3383280"/>
                <a:gd name="connsiteX11" fmla="*/ 2668641 w 3017885"/>
                <a:gd name="connsiteY11" fmla="*/ 1163035 h 3383280"/>
                <a:gd name="connsiteX12" fmla="*/ 2389182 w 3017885"/>
                <a:gd name="connsiteY12" fmla="*/ 878840 h 3383280"/>
                <a:gd name="connsiteX13" fmla="*/ 2363470 w 3017885"/>
                <a:gd name="connsiteY13" fmla="*/ 845007 h 3383280"/>
                <a:gd name="connsiteX14" fmla="*/ 2327607 w 3017885"/>
                <a:gd name="connsiteY14" fmla="*/ 706293 h 3383280"/>
                <a:gd name="connsiteX15" fmla="*/ 2380386 w 3017885"/>
                <a:gd name="connsiteY15" fmla="*/ 775988 h 3383280"/>
                <a:gd name="connsiteX16" fmla="*/ 2415572 w 3017885"/>
                <a:gd name="connsiteY16" fmla="*/ 784785 h 3383280"/>
                <a:gd name="connsiteX17" fmla="*/ 2477824 w 3017885"/>
                <a:gd name="connsiteY17" fmla="*/ 738772 h 3383280"/>
                <a:gd name="connsiteX18" fmla="*/ 2477824 w 3017885"/>
                <a:gd name="connsiteY18" fmla="*/ 725916 h 3383280"/>
                <a:gd name="connsiteX19" fmla="*/ 2488651 w 3017885"/>
                <a:gd name="connsiteY19" fmla="*/ 726592 h 3383280"/>
                <a:gd name="connsiteX20" fmla="*/ 2495417 w 3017885"/>
                <a:gd name="connsiteY20" fmla="*/ 723886 h 3383280"/>
                <a:gd name="connsiteX21" fmla="*/ 2518424 w 3017885"/>
                <a:gd name="connsiteY21" fmla="*/ 708999 h 3383280"/>
                <a:gd name="connsiteX22" fmla="*/ 2533987 w 3017885"/>
                <a:gd name="connsiteY22" fmla="*/ 697496 h 3383280"/>
                <a:gd name="connsiteX23" fmla="*/ 2542783 w 3017885"/>
                <a:gd name="connsiteY23" fmla="*/ 655543 h 3383280"/>
                <a:gd name="connsiteX24" fmla="*/ 2561730 w 3017885"/>
                <a:gd name="connsiteY24" fmla="*/ 639304 h 3383280"/>
                <a:gd name="connsiteX25" fmla="*/ 2617892 w 3017885"/>
                <a:gd name="connsiteY25" fmla="*/ 590584 h 3383280"/>
                <a:gd name="connsiteX26" fmla="*/ 2642252 w 3017885"/>
                <a:gd name="connsiteY26" fmla="*/ 552015 h 3383280"/>
                <a:gd name="connsiteX27" fmla="*/ 2642928 w 3017885"/>
                <a:gd name="connsiteY27" fmla="*/ 445780 h 3383280"/>
                <a:gd name="connsiteX28" fmla="*/ 2642928 w 3017885"/>
                <a:gd name="connsiteY28" fmla="*/ 445780 h 3383280"/>
                <a:gd name="connsiteX29" fmla="*/ 2575263 w 3017885"/>
                <a:gd name="connsiteY29" fmla="*/ 341575 h 3383280"/>
                <a:gd name="connsiteX30" fmla="*/ 2575263 w 3017885"/>
                <a:gd name="connsiteY30" fmla="*/ 341575 h 3383280"/>
                <a:gd name="connsiteX31" fmla="*/ 2548873 w 3017885"/>
                <a:gd name="connsiteY31" fmla="*/ 316539 h 3383280"/>
                <a:gd name="connsiteX32" fmla="*/ 2525867 w 3017885"/>
                <a:gd name="connsiteY32" fmla="*/ 307066 h 3383280"/>
                <a:gd name="connsiteX33" fmla="*/ 2330990 w 3017885"/>
                <a:gd name="connsiteY33" fmla="*/ 236017 h 3383280"/>
                <a:gd name="connsiteX34" fmla="*/ 2171299 w 3017885"/>
                <a:gd name="connsiteY34" fmla="*/ 257670 h 3383280"/>
                <a:gd name="connsiteX35" fmla="*/ 2012285 w 3017885"/>
                <a:gd name="connsiteY35" fmla="*/ 332778 h 3383280"/>
                <a:gd name="connsiteX36" fmla="*/ 1904697 w 3017885"/>
                <a:gd name="connsiteY36" fmla="*/ 313155 h 3383280"/>
                <a:gd name="connsiteX37" fmla="*/ 1904697 w 3017885"/>
                <a:gd name="connsiteY37" fmla="*/ 313155 h 3383280"/>
                <a:gd name="connsiteX38" fmla="*/ 1782222 w 3017885"/>
                <a:gd name="connsiteY38" fmla="*/ 250903 h 3383280"/>
                <a:gd name="connsiteX39" fmla="*/ 1762599 w 3017885"/>
                <a:gd name="connsiteY39" fmla="*/ 208274 h 3383280"/>
                <a:gd name="connsiteX40" fmla="*/ 1639448 w 3017885"/>
                <a:gd name="connsiteY40" fmla="*/ 164291 h 3383280"/>
                <a:gd name="connsiteX41" fmla="*/ 1705083 w 3017885"/>
                <a:gd name="connsiteY41" fmla="*/ 234663 h 3383280"/>
                <a:gd name="connsiteX42" fmla="*/ 1731473 w 3017885"/>
                <a:gd name="connsiteY42" fmla="*/ 295562 h 3383280"/>
                <a:gd name="connsiteX43" fmla="*/ 1797108 w 3017885"/>
                <a:gd name="connsiteY43" fmla="*/ 376761 h 3383280"/>
                <a:gd name="connsiteX44" fmla="*/ 2019051 w 3017885"/>
                <a:gd name="connsiteY44" fmla="*/ 523596 h 3383280"/>
                <a:gd name="connsiteX45" fmla="*/ 1754479 w 3017885"/>
                <a:gd name="connsiteY45" fmla="*/ 395031 h 3383280"/>
                <a:gd name="connsiteX46" fmla="*/ 1493966 w 3017885"/>
                <a:gd name="connsiteY46" fmla="*/ 286089 h 3383280"/>
                <a:gd name="connsiteX47" fmla="*/ 1044667 w 3017885"/>
                <a:gd name="connsiteY47" fmla="*/ 152788 h 3383280"/>
                <a:gd name="connsiteX48" fmla="*/ 872796 w 3017885"/>
                <a:gd name="connsiteY48" fmla="*/ 116249 h 3383280"/>
                <a:gd name="connsiteX49" fmla="*/ 872796 w 3017885"/>
                <a:gd name="connsiteY49" fmla="*/ 116249 h 3383280"/>
                <a:gd name="connsiteX50" fmla="*/ 872796 w 3017885"/>
                <a:gd name="connsiteY50" fmla="*/ 116249 h 3383280"/>
                <a:gd name="connsiteX51" fmla="*/ 861970 w 3017885"/>
                <a:gd name="connsiteY51" fmla="*/ 102715 h 3383280"/>
                <a:gd name="connsiteX52" fmla="*/ 677243 w 3017885"/>
                <a:gd name="connsiteY52" fmla="*/ 38433 h 3383280"/>
                <a:gd name="connsiteX53" fmla="*/ 619727 w 3017885"/>
                <a:gd name="connsiteY53" fmla="*/ 9337 h 3383280"/>
                <a:gd name="connsiteX54" fmla="*/ 571008 w 3017885"/>
                <a:gd name="connsiteY54" fmla="*/ 24900 h 3383280"/>
                <a:gd name="connsiteX55" fmla="*/ 571008 w 3017885"/>
                <a:gd name="connsiteY55" fmla="*/ 24900 h 3383280"/>
                <a:gd name="connsiteX56" fmla="*/ 559505 w 3017885"/>
                <a:gd name="connsiteY56" fmla="*/ 35727 h 3383280"/>
                <a:gd name="connsiteX57" fmla="*/ 559505 w 3017885"/>
                <a:gd name="connsiteY57" fmla="*/ 35727 h 3383280"/>
                <a:gd name="connsiteX58" fmla="*/ 493192 w 3017885"/>
                <a:gd name="connsiteY58" fmla="*/ 104069 h 3383280"/>
                <a:gd name="connsiteX59" fmla="*/ 493192 w 3017885"/>
                <a:gd name="connsiteY59" fmla="*/ 104069 h 3383280"/>
                <a:gd name="connsiteX60" fmla="*/ 485072 w 3017885"/>
                <a:gd name="connsiteY60" fmla="*/ 139255 h 3383280"/>
                <a:gd name="connsiteX61" fmla="*/ 547325 w 3017885"/>
                <a:gd name="connsiteY61" fmla="*/ 169704 h 3383280"/>
                <a:gd name="connsiteX62" fmla="*/ 612960 w 3017885"/>
                <a:gd name="connsiteY62" fmla="*/ 192034 h 3383280"/>
                <a:gd name="connsiteX63" fmla="*/ 610254 w 3017885"/>
                <a:gd name="connsiteY63" fmla="*/ 220454 h 3383280"/>
                <a:gd name="connsiteX64" fmla="*/ 586571 w 3017885"/>
                <a:gd name="connsiteY64" fmla="*/ 244813 h 3383280"/>
                <a:gd name="connsiteX65" fmla="*/ 612960 w 3017885"/>
                <a:gd name="connsiteY65" fmla="*/ 254286 h 3383280"/>
                <a:gd name="connsiteX66" fmla="*/ 732052 w 3017885"/>
                <a:gd name="connsiteY66" fmla="*/ 236693 h 3383280"/>
                <a:gd name="connsiteX67" fmla="*/ 1008127 w 3017885"/>
                <a:gd name="connsiteY67" fmla="*/ 273909 h 3383280"/>
                <a:gd name="connsiteX68" fmla="*/ 1008127 w 3017885"/>
                <a:gd name="connsiteY68" fmla="*/ 273909 h 3383280"/>
                <a:gd name="connsiteX69" fmla="*/ 1313299 w 3017885"/>
                <a:gd name="connsiteY69" fmla="*/ 379468 h 3383280"/>
                <a:gd name="connsiteX70" fmla="*/ 1410738 w 3017885"/>
                <a:gd name="connsiteY70" fmla="*/ 421420 h 3383280"/>
                <a:gd name="connsiteX71" fmla="*/ 1777485 w 3017885"/>
                <a:gd name="connsiteY71" fmla="*/ 609531 h 3383280"/>
                <a:gd name="connsiteX72" fmla="*/ 1704407 w 3017885"/>
                <a:gd name="connsiteY72" fmla="*/ 711029 h 3383280"/>
                <a:gd name="connsiteX73" fmla="*/ 1612381 w 3017885"/>
                <a:gd name="connsiteY73" fmla="*/ 831474 h 3383280"/>
                <a:gd name="connsiteX74" fmla="*/ 1571105 w 3017885"/>
                <a:gd name="connsiteY74" fmla="*/ 891020 h 3383280"/>
                <a:gd name="connsiteX75" fmla="*/ 1439834 w 3017885"/>
                <a:gd name="connsiteY75" fmla="*/ 1104843 h 3383280"/>
                <a:gd name="connsiteX76" fmla="*/ 1439834 w 3017885"/>
                <a:gd name="connsiteY76" fmla="*/ 1104843 h 3383280"/>
                <a:gd name="connsiteX77" fmla="*/ 1439834 w 3017885"/>
                <a:gd name="connsiteY77" fmla="*/ 1104843 h 3383280"/>
                <a:gd name="connsiteX78" fmla="*/ 1388408 w 3017885"/>
                <a:gd name="connsiteY78" fmla="*/ 1175215 h 3383280"/>
                <a:gd name="connsiteX79" fmla="*/ 1388408 w 3017885"/>
                <a:gd name="connsiteY79" fmla="*/ 1175215 h 3383280"/>
                <a:gd name="connsiteX80" fmla="*/ 1388408 w 3017885"/>
                <a:gd name="connsiteY80" fmla="*/ 1175215 h 3383280"/>
                <a:gd name="connsiteX81" fmla="*/ 1390438 w 3017885"/>
                <a:gd name="connsiteY81" fmla="*/ 1183335 h 3383280"/>
                <a:gd name="connsiteX82" fmla="*/ 1374875 w 3017885"/>
                <a:gd name="connsiteY82" fmla="*/ 1200252 h 3383280"/>
                <a:gd name="connsiteX83" fmla="*/ 1324126 w 3017885"/>
                <a:gd name="connsiteY83" fmla="*/ 1236791 h 3383280"/>
                <a:gd name="connsiteX84" fmla="*/ 1203681 w 3017885"/>
                <a:gd name="connsiteY84" fmla="*/ 1327463 h 3383280"/>
                <a:gd name="connsiteX85" fmla="*/ 1085266 w 3017885"/>
                <a:gd name="connsiteY85" fmla="*/ 1497304 h 3383280"/>
                <a:gd name="connsiteX86" fmla="*/ 1005421 w 3017885"/>
                <a:gd name="connsiteY86" fmla="*/ 1774056 h 3383280"/>
                <a:gd name="connsiteX87" fmla="*/ 1005421 w 3017885"/>
                <a:gd name="connsiteY87" fmla="*/ 1774056 h 3383280"/>
                <a:gd name="connsiteX88" fmla="*/ 1005421 w 3017885"/>
                <a:gd name="connsiteY88" fmla="*/ 1774056 h 3383280"/>
                <a:gd name="connsiteX89" fmla="*/ 952642 w 3017885"/>
                <a:gd name="connsiteY89" fmla="*/ 1830218 h 3383280"/>
                <a:gd name="connsiteX90" fmla="*/ 794981 w 3017885"/>
                <a:gd name="connsiteY90" fmla="*/ 2026448 h 3383280"/>
                <a:gd name="connsiteX91" fmla="*/ 734759 w 3017885"/>
                <a:gd name="connsiteY91" fmla="*/ 2065695 h 3383280"/>
                <a:gd name="connsiteX92" fmla="*/ 650853 w 3017885"/>
                <a:gd name="connsiteY92" fmla="*/ 2144187 h 3383280"/>
                <a:gd name="connsiteX93" fmla="*/ 610930 w 3017885"/>
                <a:gd name="connsiteY93" fmla="*/ 2171930 h 3383280"/>
                <a:gd name="connsiteX94" fmla="*/ 566271 w 3017885"/>
                <a:gd name="connsiteY94" fmla="*/ 2206439 h 3383280"/>
                <a:gd name="connsiteX95" fmla="*/ 430263 w 3017885"/>
                <a:gd name="connsiteY95" fmla="*/ 2381693 h 3383280"/>
                <a:gd name="connsiteX96" fmla="*/ 333502 w 3017885"/>
                <a:gd name="connsiteY96" fmla="*/ 2566420 h 3383280"/>
                <a:gd name="connsiteX97" fmla="*/ 174487 w 3017885"/>
                <a:gd name="connsiteY97" fmla="*/ 2816106 h 3383280"/>
                <a:gd name="connsiteX98" fmla="*/ 128475 w 3017885"/>
                <a:gd name="connsiteY98" fmla="*/ 2819489 h 3383280"/>
                <a:gd name="connsiteX99" fmla="*/ 29006 w 3017885"/>
                <a:gd name="connsiteY99" fmla="*/ 2834376 h 3383280"/>
                <a:gd name="connsiteX100" fmla="*/ 17503 w 3017885"/>
                <a:gd name="connsiteY100" fmla="*/ 2836406 h 3383280"/>
                <a:gd name="connsiteX101" fmla="*/ 1940 w 3017885"/>
                <a:gd name="connsiteY101" fmla="*/ 2841142 h 3383280"/>
                <a:gd name="connsiteX102" fmla="*/ 31713 w 3017885"/>
                <a:gd name="connsiteY102" fmla="*/ 3159171 h 3383280"/>
                <a:gd name="connsiteX103" fmla="*/ 60809 w 3017885"/>
                <a:gd name="connsiteY103" fmla="*/ 3276909 h 3383280"/>
                <a:gd name="connsiteX104" fmla="*/ 60809 w 3017885"/>
                <a:gd name="connsiteY104" fmla="*/ 3276909 h 3383280"/>
                <a:gd name="connsiteX105" fmla="*/ 123738 w 3017885"/>
                <a:gd name="connsiteY105" fmla="*/ 3372317 h 3383280"/>
                <a:gd name="connsiteX106" fmla="*/ 189374 w 3017885"/>
                <a:gd name="connsiteY106" fmla="*/ 3368934 h 3383280"/>
                <a:gd name="connsiteX107" fmla="*/ 189374 w 3017885"/>
                <a:gd name="connsiteY107" fmla="*/ 3368934 h 3383280"/>
                <a:gd name="connsiteX108" fmla="*/ 189374 w 3017885"/>
                <a:gd name="connsiteY108" fmla="*/ 3368934 h 3383280"/>
                <a:gd name="connsiteX109" fmla="*/ 189374 w 3017885"/>
                <a:gd name="connsiteY109" fmla="*/ 3368934 h 3383280"/>
                <a:gd name="connsiteX110" fmla="*/ 189374 w 3017885"/>
                <a:gd name="connsiteY110" fmla="*/ 3368934 h 3383280"/>
                <a:gd name="connsiteX111" fmla="*/ 229297 w 3017885"/>
                <a:gd name="connsiteY111" fmla="*/ 3186237 h 3383280"/>
                <a:gd name="connsiteX112" fmla="*/ 242830 w 3017885"/>
                <a:gd name="connsiteY112" fmla="*/ 3132781 h 3383280"/>
                <a:gd name="connsiteX113" fmla="*/ 374778 w 3017885"/>
                <a:gd name="connsiteY113" fmla="*/ 2987977 h 3383280"/>
                <a:gd name="connsiteX114" fmla="*/ 374778 w 3017885"/>
                <a:gd name="connsiteY114" fmla="*/ 2987977 h 3383280"/>
                <a:gd name="connsiteX115" fmla="*/ 388311 w 3017885"/>
                <a:gd name="connsiteY115" fmla="*/ 2990683 h 3383280"/>
                <a:gd name="connsiteX116" fmla="*/ 367334 w 3017885"/>
                <a:gd name="connsiteY116" fmla="*/ 2945348 h 3383280"/>
                <a:gd name="connsiteX117" fmla="*/ 346358 w 3017885"/>
                <a:gd name="connsiteY117" fmla="*/ 2874975 h 3383280"/>
                <a:gd name="connsiteX118" fmla="*/ 439060 w 3017885"/>
                <a:gd name="connsiteY118" fmla="*/ 2734231 h 3383280"/>
                <a:gd name="connsiteX119" fmla="*/ 439060 w 3017885"/>
                <a:gd name="connsiteY119" fmla="*/ 2734231 h 3383280"/>
                <a:gd name="connsiteX120" fmla="*/ 558828 w 3017885"/>
                <a:gd name="connsiteY120" fmla="*/ 2578600 h 3383280"/>
                <a:gd name="connsiteX121" fmla="*/ 808514 w 3017885"/>
                <a:gd name="connsiteY121" fmla="*/ 2329591 h 3383280"/>
                <a:gd name="connsiteX122" fmla="*/ 953995 w 3017885"/>
                <a:gd name="connsiteY122" fmla="*/ 2247715 h 3383280"/>
                <a:gd name="connsiteX123" fmla="*/ 1151579 w 3017885"/>
                <a:gd name="connsiteY123" fmla="*/ 2091407 h 3383280"/>
                <a:gd name="connsiteX124" fmla="*/ 1151579 w 3017885"/>
                <a:gd name="connsiteY124" fmla="*/ 2091407 h 3383280"/>
                <a:gd name="connsiteX125" fmla="*/ 1151579 w 3017885"/>
                <a:gd name="connsiteY125" fmla="*/ 2091407 h 3383280"/>
                <a:gd name="connsiteX126" fmla="*/ 1443894 w 3017885"/>
                <a:gd name="connsiteY126" fmla="*/ 1784206 h 3383280"/>
                <a:gd name="connsiteX127" fmla="*/ 1519003 w 3017885"/>
                <a:gd name="connsiteY127" fmla="*/ 1746990 h 3383280"/>
                <a:gd name="connsiteX128" fmla="*/ 1916877 w 3017885"/>
                <a:gd name="connsiteY128" fmla="*/ 1736840 h 3383280"/>
                <a:gd name="connsiteX129" fmla="*/ 1916877 w 3017885"/>
                <a:gd name="connsiteY129" fmla="*/ 1736840 h 3383280"/>
                <a:gd name="connsiteX130" fmla="*/ 1916877 w 3017885"/>
                <a:gd name="connsiteY130" fmla="*/ 1736840 h 3383280"/>
                <a:gd name="connsiteX131" fmla="*/ 1916877 w 3017885"/>
                <a:gd name="connsiteY131" fmla="*/ 1736840 h 3383280"/>
                <a:gd name="connsiteX132" fmla="*/ 1916877 w 3017885"/>
                <a:gd name="connsiteY132" fmla="*/ 1736840 h 3383280"/>
                <a:gd name="connsiteX133" fmla="*/ 1916877 w 3017885"/>
                <a:gd name="connsiteY133" fmla="*/ 1736840 h 3383280"/>
                <a:gd name="connsiteX134" fmla="*/ 2014992 w 3017885"/>
                <a:gd name="connsiteY134" fmla="*/ 1736840 h 3383280"/>
                <a:gd name="connsiteX135" fmla="*/ 2033938 w 3017885"/>
                <a:gd name="connsiteY135" fmla="*/ 1772702 h 3383280"/>
                <a:gd name="connsiteX136" fmla="*/ 1876277 w 3017885"/>
                <a:gd name="connsiteY136" fmla="*/ 2129300 h 3383280"/>
                <a:gd name="connsiteX137" fmla="*/ 1803875 w 3017885"/>
                <a:gd name="connsiteY137" fmla="*/ 2301171 h 3383280"/>
                <a:gd name="connsiteX138" fmla="*/ 1803875 w 3017885"/>
                <a:gd name="connsiteY138" fmla="*/ 2301171 h 3383280"/>
                <a:gd name="connsiteX139" fmla="*/ 1635388 w 3017885"/>
                <a:gd name="connsiteY139" fmla="*/ 2355980 h 3383280"/>
                <a:gd name="connsiteX140" fmla="*/ 1635388 w 3017885"/>
                <a:gd name="connsiteY140" fmla="*/ 2355980 h 3383280"/>
                <a:gd name="connsiteX141" fmla="*/ 1635388 w 3017885"/>
                <a:gd name="connsiteY141" fmla="*/ 2355980 h 3383280"/>
                <a:gd name="connsiteX142" fmla="*/ 1598172 w 3017885"/>
                <a:gd name="connsiteY142" fmla="*/ 2383046 h 3383280"/>
                <a:gd name="connsiteX143" fmla="*/ 1651627 w 3017885"/>
                <a:gd name="connsiteY143" fmla="*/ 2462892 h 3383280"/>
                <a:gd name="connsiteX144" fmla="*/ 1656364 w 3017885"/>
                <a:gd name="connsiteY144" fmla="*/ 2458832 h 3383280"/>
                <a:gd name="connsiteX145" fmla="*/ 1657041 w 3017885"/>
                <a:gd name="connsiteY145" fmla="*/ 2458832 h 3383280"/>
                <a:gd name="connsiteX146" fmla="*/ 1651627 w 3017885"/>
                <a:gd name="connsiteY146" fmla="*/ 2462215 h 3383280"/>
                <a:gd name="connsiteX147" fmla="*/ 1718616 w 3017885"/>
                <a:gd name="connsiteY147" fmla="*/ 2561683 h 3383280"/>
                <a:gd name="connsiteX148" fmla="*/ 1718616 w 3017885"/>
                <a:gd name="connsiteY148" fmla="*/ 2561683 h 3383280"/>
                <a:gd name="connsiteX149" fmla="*/ 1795078 w 3017885"/>
                <a:gd name="connsiteY149" fmla="*/ 2660475 h 3383280"/>
                <a:gd name="connsiteX150" fmla="*/ 1956799 w 3017885"/>
                <a:gd name="connsiteY150" fmla="*/ 2828286 h 3383280"/>
                <a:gd name="connsiteX151" fmla="*/ 1956799 w 3017885"/>
                <a:gd name="connsiteY151" fmla="*/ 2828286 h 3383280"/>
                <a:gd name="connsiteX152" fmla="*/ 1956799 w 3017885"/>
                <a:gd name="connsiteY152" fmla="*/ 2828286 h 3383280"/>
                <a:gd name="connsiteX153" fmla="*/ 1981835 w 3017885"/>
                <a:gd name="connsiteY153" fmla="*/ 2828286 h 3383280"/>
                <a:gd name="connsiteX154" fmla="*/ 1942589 w 3017885"/>
                <a:gd name="connsiteY154" fmla="*/ 2642882 h 3383280"/>
                <a:gd name="connsiteX155" fmla="*/ 1930410 w 3017885"/>
                <a:gd name="connsiteY155" fmla="*/ 2555594 h 3383280"/>
                <a:gd name="connsiteX156" fmla="*/ 1930410 w 3017885"/>
                <a:gd name="connsiteY156" fmla="*/ 2555594 h 3383280"/>
                <a:gd name="connsiteX157" fmla="*/ 2006872 w 3017885"/>
                <a:gd name="connsiteY157" fmla="*/ 2380340 h 3383280"/>
                <a:gd name="connsiteX158" fmla="*/ 2006872 w 3017885"/>
                <a:gd name="connsiteY158" fmla="*/ 2380340 h 3383280"/>
                <a:gd name="connsiteX159" fmla="*/ 2006872 w 3017885"/>
                <a:gd name="connsiteY159" fmla="*/ 2380340 h 3383280"/>
                <a:gd name="connsiteX160" fmla="*/ 2004165 w 3017885"/>
                <a:gd name="connsiteY160" fmla="*/ 2344477 h 3383280"/>
                <a:gd name="connsiteX161" fmla="*/ 1985219 w 3017885"/>
                <a:gd name="connsiteY161" fmla="*/ 2277488 h 3383280"/>
                <a:gd name="connsiteX162" fmla="*/ 2006872 w 3017885"/>
                <a:gd name="connsiteY162" fmla="*/ 2218619 h 3383280"/>
                <a:gd name="connsiteX163" fmla="*/ 2006872 w 3017885"/>
                <a:gd name="connsiteY163" fmla="*/ 2218619 h 3383280"/>
                <a:gd name="connsiteX164" fmla="*/ 2006872 w 3017885"/>
                <a:gd name="connsiteY164" fmla="*/ 2218619 h 3383280"/>
                <a:gd name="connsiteX165" fmla="*/ 2270091 w 3017885"/>
                <a:gd name="connsiteY165" fmla="*/ 1875554 h 3383280"/>
                <a:gd name="connsiteX166" fmla="*/ 2349936 w 3017885"/>
                <a:gd name="connsiteY166" fmla="*/ 1759169 h 3383280"/>
                <a:gd name="connsiteX167" fmla="*/ 2274151 w 3017885"/>
                <a:gd name="connsiteY167" fmla="*/ 1507453 h 3383280"/>
                <a:gd name="connsiteX168" fmla="*/ 2274151 w 3017885"/>
                <a:gd name="connsiteY168" fmla="*/ 1507453 h 3383280"/>
                <a:gd name="connsiteX169" fmla="*/ 2274151 w 3017885"/>
                <a:gd name="connsiteY169" fmla="*/ 1507453 h 3383280"/>
                <a:gd name="connsiteX170" fmla="*/ 1945296 w 3017885"/>
                <a:gd name="connsiteY170" fmla="*/ 1388362 h 3383280"/>
                <a:gd name="connsiteX171" fmla="*/ 1732149 w 3017885"/>
                <a:gd name="connsiteY171" fmla="*/ 1349792 h 3383280"/>
                <a:gd name="connsiteX172" fmla="*/ 1784252 w 3017885"/>
                <a:gd name="connsiteY172" fmla="*/ 1299720 h 3383280"/>
                <a:gd name="connsiteX173" fmla="*/ 1879660 w 3017885"/>
                <a:gd name="connsiteY173" fmla="*/ 1227318 h 3383280"/>
                <a:gd name="connsiteX174" fmla="*/ 1879660 w 3017885"/>
                <a:gd name="connsiteY174" fmla="*/ 1227318 h 3383280"/>
                <a:gd name="connsiteX175" fmla="*/ 1914170 w 3017885"/>
                <a:gd name="connsiteY175" fmla="*/ 1197545 h 3383280"/>
                <a:gd name="connsiteX176" fmla="*/ 1914170 w 3017885"/>
                <a:gd name="connsiteY176" fmla="*/ 1197545 h 3383280"/>
                <a:gd name="connsiteX177" fmla="*/ 2063711 w 3017885"/>
                <a:gd name="connsiteY177" fmla="*/ 1167095 h 3383280"/>
                <a:gd name="connsiteX178" fmla="*/ 2063711 w 3017885"/>
                <a:gd name="connsiteY178" fmla="*/ 1167095 h 3383280"/>
                <a:gd name="connsiteX179" fmla="*/ 2063711 w 3017885"/>
                <a:gd name="connsiteY179" fmla="*/ 1167095 h 3383280"/>
                <a:gd name="connsiteX180" fmla="*/ 2155736 w 3017885"/>
                <a:gd name="connsiteY180" fmla="*/ 1083867 h 3383280"/>
                <a:gd name="connsiteX181" fmla="*/ 2230845 w 3017885"/>
                <a:gd name="connsiteY181" fmla="*/ 1037854 h 3383280"/>
                <a:gd name="connsiteX182" fmla="*/ 2364146 w 3017885"/>
                <a:gd name="connsiteY182" fmla="*/ 1141383 h 3383280"/>
                <a:gd name="connsiteX183" fmla="*/ 2697738 w 3017885"/>
                <a:gd name="connsiteY183" fmla="*/ 1371446 h 3383280"/>
                <a:gd name="connsiteX184" fmla="*/ 2697738 w 3017885"/>
                <a:gd name="connsiteY184" fmla="*/ 1371446 h 3383280"/>
                <a:gd name="connsiteX185" fmla="*/ 2697738 w 3017885"/>
                <a:gd name="connsiteY185" fmla="*/ 1371446 h 3383280"/>
                <a:gd name="connsiteX186" fmla="*/ 2827655 w 3017885"/>
                <a:gd name="connsiteY186" fmla="*/ 1326786 h 3383280"/>
                <a:gd name="connsiteX187" fmla="*/ 2931184 w 3017885"/>
                <a:gd name="connsiteY187" fmla="*/ 997255 h 3383280"/>
                <a:gd name="connsiteX188" fmla="*/ 2931184 w 3017885"/>
                <a:gd name="connsiteY188" fmla="*/ 997255 h 3383280"/>
                <a:gd name="connsiteX189" fmla="*/ 2931184 w 3017885"/>
                <a:gd name="connsiteY189" fmla="*/ 997255 h 3383280"/>
                <a:gd name="connsiteX190" fmla="*/ 2969753 w 3017885"/>
                <a:gd name="connsiteY190" fmla="*/ 824031 h 3383280"/>
                <a:gd name="connsiteX191" fmla="*/ 3015766 w 3017885"/>
                <a:gd name="connsiteY191" fmla="*/ 692083 h 3383280"/>
                <a:gd name="connsiteX192" fmla="*/ 3023209 w 3017885"/>
                <a:gd name="connsiteY192" fmla="*/ 632537 h 3383280"/>
                <a:gd name="connsiteX193" fmla="*/ 3002233 w 3017885"/>
                <a:gd name="connsiteY193" fmla="*/ 604118 h 3383280"/>
                <a:gd name="connsiteX194" fmla="*/ 1985219 w 3017885"/>
                <a:gd name="connsiteY194" fmla="*/ 1663084 h 3383280"/>
                <a:gd name="connsiteX195" fmla="*/ 1985219 w 3017885"/>
                <a:gd name="connsiteY195" fmla="*/ 1663084 h 3383280"/>
                <a:gd name="connsiteX196" fmla="*/ 1985219 w 3017885"/>
                <a:gd name="connsiteY196" fmla="*/ 1663084 h 3383280"/>
                <a:gd name="connsiteX197" fmla="*/ 1985219 w 3017885"/>
                <a:gd name="connsiteY197" fmla="*/ 1663084 h 3383280"/>
                <a:gd name="connsiteX198" fmla="*/ 1985219 w 3017885"/>
                <a:gd name="connsiteY198" fmla="*/ 1663084 h 3383280"/>
                <a:gd name="connsiteX199" fmla="*/ 2294451 w 3017885"/>
                <a:gd name="connsiteY199" fmla="*/ 413977 h 3383280"/>
                <a:gd name="connsiteX200" fmla="*/ 2366853 w 3017885"/>
                <a:gd name="connsiteY200" fmla="*/ 330749 h 3383280"/>
                <a:gd name="connsiteX201" fmla="*/ 2432488 w 3017885"/>
                <a:gd name="connsiteY201" fmla="*/ 325335 h 3383280"/>
                <a:gd name="connsiteX202" fmla="*/ 2387152 w 3017885"/>
                <a:gd name="connsiteY202" fmla="*/ 349695 h 3383280"/>
                <a:gd name="connsiteX203" fmla="*/ 2294451 w 3017885"/>
                <a:gd name="connsiteY203" fmla="*/ 413977 h 338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3017885" h="3383280">
                  <a:moveTo>
                    <a:pt x="3002233" y="604118"/>
                  </a:moveTo>
                  <a:cubicBezTo>
                    <a:pt x="2989376" y="604794"/>
                    <a:pt x="2970430" y="594644"/>
                    <a:pt x="2957573" y="595321"/>
                  </a:cubicBezTo>
                  <a:cubicBezTo>
                    <a:pt x="2957573" y="595321"/>
                    <a:pt x="2930507" y="593291"/>
                    <a:pt x="2930507" y="593291"/>
                  </a:cubicBezTo>
                  <a:cubicBezTo>
                    <a:pt x="2880435" y="577728"/>
                    <a:pt x="2856752" y="665017"/>
                    <a:pt x="2852692" y="682610"/>
                  </a:cubicBezTo>
                  <a:cubicBezTo>
                    <a:pt x="2852692" y="682610"/>
                    <a:pt x="2852692" y="726592"/>
                    <a:pt x="2849308" y="734036"/>
                  </a:cubicBezTo>
                  <a:cubicBezTo>
                    <a:pt x="2826979" y="719149"/>
                    <a:pt x="2844572" y="681256"/>
                    <a:pt x="2806002" y="671107"/>
                  </a:cubicBezTo>
                  <a:cubicBezTo>
                    <a:pt x="2800589" y="731329"/>
                    <a:pt x="2806002" y="776665"/>
                    <a:pt x="2851338" y="815234"/>
                  </a:cubicBezTo>
                  <a:cubicBezTo>
                    <a:pt x="2872991" y="836211"/>
                    <a:pt x="2831715" y="925529"/>
                    <a:pt x="2824272" y="947182"/>
                  </a:cubicBezTo>
                  <a:cubicBezTo>
                    <a:pt x="2793823" y="1037177"/>
                    <a:pt x="2762697" y="1102813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705857" y="1185365"/>
                    <a:pt x="2705857" y="1185365"/>
                    <a:pt x="2705857" y="1185365"/>
                  </a:cubicBezTo>
                  <a:cubicBezTo>
                    <a:pt x="2688264" y="1186718"/>
                    <a:pt x="2679468" y="1173185"/>
                    <a:pt x="2668641" y="1163035"/>
                  </a:cubicBezTo>
                  <a:cubicBezTo>
                    <a:pt x="2569173" y="1071687"/>
                    <a:pt x="2469704" y="990488"/>
                    <a:pt x="2389182" y="878840"/>
                  </a:cubicBezTo>
                  <a:lnTo>
                    <a:pt x="2363470" y="845007"/>
                  </a:lnTo>
                  <a:cubicBezTo>
                    <a:pt x="2307307" y="743509"/>
                    <a:pt x="2199042" y="713059"/>
                    <a:pt x="2327607" y="706293"/>
                  </a:cubicBezTo>
                  <a:cubicBezTo>
                    <a:pt x="2328960" y="706293"/>
                    <a:pt x="2358733" y="756365"/>
                    <a:pt x="2380386" y="775988"/>
                  </a:cubicBezTo>
                  <a:cubicBezTo>
                    <a:pt x="2387829" y="782078"/>
                    <a:pt x="2412189" y="785461"/>
                    <a:pt x="2415572" y="784785"/>
                  </a:cubicBezTo>
                  <a:cubicBezTo>
                    <a:pt x="2431135" y="782755"/>
                    <a:pt x="2464291" y="736065"/>
                    <a:pt x="2477824" y="738772"/>
                  </a:cubicBezTo>
                  <a:cubicBezTo>
                    <a:pt x="2488651" y="740125"/>
                    <a:pt x="2477148" y="729976"/>
                    <a:pt x="2477824" y="725916"/>
                  </a:cubicBezTo>
                  <a:cubicBezTo>
                    <a:pt x="2479854" y="721856"/>
                    <a:pt x="2484591" y="725239"/>
                    <a:pt x="2488651" y="726592"/>
                  </a:cubicBezTo>
                  <a:cubicBezTo>
                    <a:pt x="2494741" y="729299"/>
                    <a:pt x="2496094" y="726592"/>
                    <a:pt x="2495417" y="723886"/>
                  </a:cubicBezTo>
                  <a:cubicBezTo>
                    <a:pt x="2498801" y="715089"/>
                    <a:pt x="2506920" y="708999"/>
                    <a:pt x="2518424" y="708999"/>
                  </a:cubicBezTo>
                  <a:cubicBezTo>
                    <a:pt x="2525867" y="708999"/>
                    <a:pt x="2531280" y="704939"/>
                    <a:pt x="2533987" y="697496"/>
                  </a:cubicBezTo>
                  <a:cubicBezTo>
                    <a:pt x="2536017" y="683286"/>
                    <a:pt x="2533987" y="668400"/>
                    <a:pt x="2542783" y="655543"/>
                  </a:cubicBezTo>
                  <a:cubicBezTo>
                    <a:pt x="2547520" y="647424"/>
                    <a:pt x="2556993" y="640657"/>
                    <a:pt x="2561730" y="639304"/>
                  </a:cubicBezTo>
                  <a:cubicBezTo>
                    <a:pt x="2594886" y="628477"/>
                    <a:pt x="2612479" y="597351"/>
                    <a:pt x="2617892" y="590584"/>
                  </a:cubicBezTo>
                  <a:cubicBezTo>
                    <a:pt x="2623982" y="583141"/>
                    <a:pt x="2640898" y="556075"/>
                    <a:pt x="2642252" y="552015"/>
                  </a:cubicBezTo>
                  <a:cubicBezTo>
                    <a:pt x="2661875" y="522242"/>
                    <a:pt x="2642928" y="445780"/>
                    <a:pt x="2642928" y="445780"/>
                  </a:cubicBezTo>
                  <a:cubicBezTo>
                    <a:pt x="2642928" y="445780"/>
                    <a:pt x="2642928" y="445780"/>
                    <a:pt x="2642928" y="445780"/>
                  </a:cubicBezTo>
                  <a:cubicBezTo>
                    <a:pt x="2622629" y="409241"/>
                    <a:pt x="2621952" y="360521"/>
                    <a:pt x="2575263" y="341575"/>
                  </a:cubicBezTo>
                  <a:lnTo>
                    <a:pt x="2575263" y="341575"/>
                  </a:lnTo>
                  <a:cubicBezTo>
                    <a:pt x="2552933" y="323982"/>
                    <a:pt x="2571203" y="334132"/>
                    <a:pt x="2548873" y="316539"/>
                  </a:cubicBezTo>
                  <a:cubicBezTo>
                    <a:pt x="2540753" y="309096"/>
                    <a:pt x="2525867" y="307066"/>
                    <a:pt x="2525867" y="307066"/>
                  </a:cubicBezTo>
                  <a:cubicBezTo>
                    <a:pt x="2510980" y="210980"/>
                    <a:pt x="2424369" y="157525"/>
                    <a:pt x="2330990" y="236017"/>
                  </a:cubicBezTo>
                  <a:cubicBezTo>
                    <a:pt x="2287007" y="272556"/>
                    <a:pt x="2220695" y="232633"/>
                    <a:pt x="2171299" y="257670"/>
                  </a:cubicBezTo>
                  <a:cubicBezTo>
                    <a:pt x="2109724" y="270526"/>
                    <a:pt x="2076567" y="330749"/>
                    <a:pt x="2012285" y="332778"/>
                  </a:cubicBezTo>
                  <a:cubicBezTo>
                    <a:pt x="1976422" y="333455"/>
                    <a:pt x="1904697" y="313155"/>
                    <a:pt x="1904697" y="313155"/>
                  </a:cubicBezTo>
                  <a:cubicBezTo>
                    <a:pt x="1904697" y="313155"/>
                    <a:pt x="1904697" y="313155"/>
                    <a:pt x="1904697" y="313155"/>
                  </a:cubicBezTo>
                  <a:cubicBezTo>
                    <a:pt x="1871541" y="300299"/>
                    <a:pt x="1797108" y="283383"/>
                    <a:pt x="1782222" y="250903"/>
                  </a:cubicBezTo>
                  <a:cubicBezTo>
                    <a:pt x="1782222" y="250903"/>
                    <a:pt x="1762599" y="208274"/>
                    <a:pt x="1762599" y="208274"/>
                  </a:cubicBezTo>
                  <a:cubicBezTo>
                    <a:pt x="1727413" y="154141"/>
                    <a:pt x="1663130" y="169028"/>
                    <a:pt x="1639448" y="164291"/>
                  </a:cubicBezTo>
                  <a:cubicBezTo>
                    <a:pt x="1684783" y="189327"/>
                    <a:pt x="1686813" y="208274"/>
                    <a:pt x="1705083" y="234663"/>
                  </a:cubicBezTo>
                  <a:cubicBezTo>
                    <a:pt x="1713880" y="254963"/>
                    <a:pt x="1724706" y="271879"/>
                    <a:pt x="1731473" y="295562"/>
                  </a:cubicBezTo>
                  <a:cubicBezTo>
                    <a:pt x="1743653" y="314509"/>
                    <a:pt x="1776809" y="354431"/>
                    <a:pt x="1797108" y="376761"/>
                  </a:cubicBezTo>
                  <a:cubicBezTo>
                    <a:pt x="1865451" y="426157"/>
                    <a:pt x="2044088" y="491793"/>
                    <a:pt x="2019051" y="523596"/>
                  </a:cubicBezTo>
                  <a:cubicBezTo>
                    <a:pt x="1976422" y="488409"/>
                    <a:pt x="1754479" y="395031"/>
                    <a:pt x="1754479" y="395031"/>
                  </a:cubicBezTo>
                  <a:cubicBezTo>
                    <a:pt x="1667867" y="358491"/>
                    <a:pt x="1580578" y="322629"/>
                    <a:pt x="1493966" y="286089"/>
                  </a:cubicBezTo>
                  <a:cubicBezTo>
                    <a:pt x="1345779" y="237370"/>
                    <a:pt x="1197591" y="187974"/>
                    <a:pt x="1044667" y="152788"/>
                  </a:cubicBezTo>
                  <a:cubicBezTo>
                    <a:pt x="991888" y="135872"/>
                    <a:pt x="875503" y="119632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72796" y="116249"/>
                    <a:pt x="872796" y="116249"/>
                    <a:pt x="872796" y="116249"/>
                  </a:cubicBezTo>
                  <a:cubicBezTo>
                    <a:pt x="869413" y="111512"/>
                    <a:pt x="865353" y="107452"/>
                    <a:pt x="861970" y="102715"/>
                  </a:cubicBezTo>
                  <a:cubicBezTo>
                    <a:pt x="793628" y="100685"/>
                    <a:pt x="733405" y="75649"/>
                    <a:pt x="677243" y="38433"/>
                  </a:cubicBezTo>
                  <a:cubicBezTo>
                    <a:pt x="658296" y="28960"/>
                    <a:pt x="639350" y="19487"/>
                    <a:pt x="619727" y="9337"/>
                  </a:cubicBezTo>
                  <a:cubicBezTo>
                    <a:pt x="598751" y="-1490"/>
                    <a:pt x="578451" y="-9609"/>
                    <a:pt x="571008" y="24900"/>
                  </a:cubicBezTo>
                  <a:cubicBezTo>
                    <a:pt x="571008" y="24900"/>
                    <a:pt x="571008" y="24900"/>
                    <a:pt x="571008" y="24900"/>
                  </a:cubicBezTo>
                  <a:cubicBezTo>
                    <a:pt x="566948" y="28283"/>
                    <a:pt x="562888" y="31667"/>
                    <a:pt x="559505" y="35727"/>
                  </a:cubicBezTo>
                  <a:cubicBezTo>
                    <a:pt x="559505" y="35727"/>
                    <a:pt x="559505" y="35727"/>
                    <a:pt x="559505" y="35727"/>
                  </a:cubicBezTo>
                  <a:cubicBezTo>
                    <a:pt x="503342" y="24900"/>
                    <a:pt x="499959" y="66176"/>
                    <a:pt x="493192" y="104069"/>
                  </a:cubicBezTo>
                  <a:lnTo>
                    <a:pt x="493192" y="104069"/>
                  </a:lnTo>
                  <a:cubicBezTo>
                    <a:pt x="459360" y="108129"/>
                    <a:pt x="464096" y="124368"/>
                    <a:pt x="485072" y="139255"/>
                  </a:cubicBezTo>
                  <a:cubicBezTo>
                    <a:pt x="504019" y="152111"/>
                    <a:pt x="526348" y="159555"/>
                    <a:pt x="547325" y="169704"/>
                  </a:cubicBezTo>
                  <a:cubicBezTo>
                    <a:pt x="568978" y="177148"/>
                    <a:pt x="591308" y="183914"/>
                    <a:pt x="612960" y="192034"/>
                  </a:cubicBezTo>
                  <a:cubicBezTo>
                    <a:pt x="644087" y="204214"/>
                    <a:pt x="614990" y="210980"/>
                    <a:pt x="610254" y="220454"/>
                  </a:cubicBezTo>
                  <a:cubicBezTo>
                    <a:pt x="597397" y="223837"/>
                    <a:pt x="583864" y="229250"/>
                    <a:pt x="586571" y="244813"/>
                  </a:cubicBezTo>
                  <a:cubicBezTo>
                    <a:pt x="589278" y="259023"/>
                    <a:pt x="603487" y="254963"/>
                    <a:pt x="612960" y="254286"/>
                  </a:cubicBezTo>
                  <a:cubicBezTo>
                    <a:pt x="652883" y="249550"/>
                    <a:pt x="694159" y="255640"/>
                    <a:pt x="732052" y="236693"/>
                  </a:cubicBezTo>
                  <a:cubicBezTo>
                    <a:pt x="847083" y="204214"/>
                    <a:pt x="916779" y="256993"/>
                    <a:pt x="1008127" y="273909"/>
                  </a:cubicBezTo>
                  <a:lnTo>
                    <a:pt x="1008127" y="273909"/>
                  </a:lnTo>
                  <a:cubicBezTo>
                    <a:pt x="1108273" y="313832"/>
                    <a:pt x="1209771" y="349695"/>
                    <a:pt x="1313299" y="379468"/>
                  </a:cubicBezTo>
                  <a:cubicBezTo>
                    <a:pt x="1315329" y="384204"/>
                    <a:pt x="1383672" y="404504"/>
                    <a:pt x="1410738" y="421420"/>
                  </a:cubicBezTo>
                  <a:cubicBezTo>
                    <a:pt x="1498026" y="478260"/>
                    <a:pt x="1782222" y="578405"/>
                    <a:pt x="1777485" y="609531"/>
                  </a:cubicBezTo>
                  <a:cubicBezTo>
                    <a:pt x="1746359" y="681933"/>
                    <a:pt x="1708466" y="706293"/>
                    <a:pt x="1704407" y="711029"/>
                  </a:cubicBezTo>
                  <a:cubicBezTo>
                    <a:pt x="1673280" y="750952"/>
                    <a:pt x="1623208" y="775988"/>
                    <a:pt x="1612381" y="831474"/>
                  </a:cubicBezTo>
                  <a:cubicBezTo>
                    <a:pt x="1612381" y="831474"/>
                    <a:pt x="1581932" y="869367"/>
                    <a:pt x="1571105" y="891020"/>
                  </a:cubicBezTo>
                  <a:cubicBezTo>
                    <a:pt x="1531183" y="964775"/>
                    <a:pt x="1489230" y="1037177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39834" y="1104843"/>
                    <a:pt x="1439834" y="1104843"/>
                    <a:pt x="1439834" y="1104843"/>
                  </a:cubicBezTo>
                  <a:cubicBezTo>
                    <a:pt x="1418858" y="1125819"/>
                    <a:pt x="1376228" y="1130556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8408" y="1175215"/>
                    <a:pt x="1388408" y="1175215"/>
                    <a:pt x="1388408" y="1175215"/>
                  </a:cubicBezTo>
                  <a:cubicBezTo>
                    <a:pt x="1389762" y="1177922"/>
                    <a:pt x="1390438" y="1180628"/>
                    <a:pt x="1390438" y="1183335"/>
                  </a:cubicBezTo>
                  <a:cubicBezTo>
                    <a:pt x="1385025" y="1189425"/>
                    <a:pt x="1376228" y="1197545"/>
                    <a:pt x="1374875" y="1200252"/>
                  </a:cubicBezTo>
                  <a:cubicBezTo>
                    <a:pt x="1364049" y="1222581"/>
                    <a:pt x="1349162" y="1207018"/>
                    <a:pt x="1324126" y="1236791"/>
                  </a:cubicBezTo>
                  <a:cubicBezTo>
                    <a:pt x="1293000" y="1278744"/>
                    <a:pt x="1251047" y="1307163"/>
                    <a:pt x="1203681" y="1327463"/>
                  </a:cubicBezTo>
                  <a:cubicBezTo>
                    <a:pt x="1130602" y="1360619"/>
                    <a:pt x="1102859" y="1425578"/>
                    <a:pt x="1085266" y="1497304"/>
                  </a:cubicBezTo>
                  <a:cubicBezTo>
                    <a:pt x="1067673" y="1560909"/>
                    <a:pt x="1065643" y="1701654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1005421" y="1774056"/>
                    <a:pt x="1005421" y="1774056"/>
                    <a:pt x="1005421" y="1774056"/>
                  </a:cubicBezTo>
                  <a:cubicBezTo>
                    <a:pt x="987828" y="1793002"/>
                    <a:pt x="970911" y="1811949"/>
                    <a:pt x="952642" y="1830218"/>
                  </a:cubicBezTo>
                  <a:cubicBezTo>
                    <a:pt x="893096" y="1889764"/>
                    <a:pt x="859263" y="1970286"/>
                    <a:pt x="794981" y="2026448"/>
                  </a:cubicBezTo>
                  <a:cubicBezTo>
                    <a:pt x="776035" y="2040658"/>
                    <a:pt x="759118" y="2056898"/>
                    <a:pt x="734759" y="2065695"/>
                  </a:cubicBezTo>
                  <a:cubicBezTo>
                    <a:pt x="696866" y="2079228"/>
                    <a:pt x="667770" y="2105617"/>
                    <a:pt x="650853" y="2144187"/>
                  </a:cubicBezTo>
                  <a:cubicBezTo>
                    <a:pt x="637320" y="2153660"/>
                    <a:pt x="624464" y="2163133"/>
                    <a:pt x="610930" y="2171930"/>
                  </a:cubicBezTo>
                  <a:cubicBezTo>
                    <a:pt x="589954" y="2187493"/>
                    <a:pt x="583188" y="2190876"/>
                    <a:pt x="566271" y="2206439"/>
                  </a:cubicBezTo>
                  <a:cubicBezTo>
                    <a:pt x="516199" y="2252452"/>
                    <a:pt x="462066" y="2314704"/>
                    <a:pt x="430263" y="2381693"/>
                  </a:cubicBezTo>
                  <a:cubicBezTo>
                    <a:pt x="395754" y="2443945"/>
                    <a:pt x="368011" y="2504168"/>
                    <a:pt x="333502" y="2566420"/>
                  </a:cubicBezTo>
                  <a:cubicBezTo>
                    <a:pt x="303052" y="2635439"/>
                    <a:pt x="213733" y="2811370"/>
                    <a:pt x="174487" y="2816106"/>
                  </a:cubicBezTo>
                  <a:cubicBezTo>
                    <a:pt x="174487" y="2816106"/>
                    <a:pt x="160278" y="2815429"/>
                    <a:pt x="128475" y="2819489"/>
                  </a:cubicBezTo>
                  <a:cubicBezTo>
                    <a:pt x="94642" y="2824226"/>
                    <a:pt x="58103" y="2807986"/>
                    <a:pt x="29006" y="2834376"/>
                  </a:cubicBezTo>
                  <a:cubicBezTo>
                    <a:pt x="29006" y="2834376"/>
                    <a:pt x="17503" y="2836406"/>
                    <a:pt x="17503" y="2836406"/>
                  </a:cubicBezTo>
                  <a:cubicBezTo>
                    <a:pt x="9383" y="2837759"/>
                    <a:pt x="3970" y="2835052"/>
                    <a:pt x="1940" y="2841142"/>
                  </a:cubicBezTo>
                  <a:cubicBezTo>
                    <a:pt x="-8886" y="2959557"/>
                    <a:pt x="29006" y="3048199"/>
                    <a:pt x="31713" y="3159171"/>
                  </a:cubicBezTo>
                  <a:cubicBezTo>
                    <a:pt x="33066" y="3167967"/>
                    <a:pt x="43216" y="3249166"/>
                    <a:pt x="60809" y="3276909"/>
                  </a:cubicBezTo>
                  <a:cubicBezTo>
                    <a:pt x="60809" y="3276909"/>
                    <a:pt x="60809" y="3276909"/>
                    <a:pt x="60809" y="3276909"/>
                  </a:cubicBezTo>
                  <a:cubicBezTo>
                    <a:pt x="81786" y="3320215"/>
                    <a:pt x="112235" y="3356078"/>
                    <a:pt x="123738" y="3372317"/>
                  </a:cubicBezTo>
                  <a:cubicBezTo>
                    <a:pt x="136595" y="3387204"/>
                    <a:pt x="168397" y="3389910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189374" y="3368934"/>
                    <a:pt x="189374" y="3368934"/>
                    <a:pt x="189374" y="3368934"/>
                  </a:cubicBezTo>
                  <a:cubicBezTo>
                    <a:pt x="219823" y="3312095"/>
                    <a:pt x="196817" y="3243076"/>
                    <a:pt x="229297" y="3186237"/>
                  </a:cubicBezTo>
                  <a:cubicBezTo>
                    <a:pt x="250950" y="3172704"/>
                    <a:pt x="250950" y="3153757"/>
                    <a:pt x="242830" y="3132781"/>
                  </a:cubicBezTo>
                  <a:cubicBezTo>
                    <a:pt x="263129" y="3018426"/>
                    <a:pt x="273279" y="3007600"/>
                    <a:pt x="374778" y="2987977"/>
                  </a:cubicBezTo>
                  <a:cubicBezTo>
                    <a:pt x="374778" y="2987977"/>
                    <a:pt x="374778" y="2987977"/>
                    <a:pt x="374778" y="2987977"/>
                  </a:cubicBezTo>
                  <a:cubicBezTo>
                    <a:pt x="379514" y="2988653"/>
                    <a:pt x="383574" y="2990007"/>
                    <a:pt x="388311" y="2990683"/>
                  </a:cubicBezTo>
                  <a:cubicBezTo>
                    <a:pt x="396431" y="2991360"/>
                    <a:pt x="384927" y="2947377"/>
                    <a:pt x="367334" y="2945348"/>
                  </a:cubicBezTo>
                  <a:cubicBezTo>
                    <a:pt x="296285" y="2938581"/>
                    <a:pt x="331472" y="2906778"/>
                    <a:pt x="346358" y="2874975"/>
                  </a:cubicBezTo>
                  <a:cubicBezTo>
                    <a:pt x="369364" y="2822873"/>
                    <a:pt x="409287" y="2781597"/>
                    <a:pt x="439060" y="2734231"/>
                  </a:cubicBezTo>
                  <a:lnTo>
                    <a:pt x="439060" y="2734231"/>
                  </a:lnTo>
                  <a:cubicBezTo>
                    <a:pt x="478983" y="2682805"/>
                    <a:pt x="518905" y="2630702"/>
                    <a:pt x="558828" y="2578600"/>
                  </a:cubicBezTo>
                  <a:cubicBezTo>
                    <a:pt x="558828" y="2578600"/>
                    <a:pt x="707016" y="2394549"/>
                    <a:pt x="808514" y="2329591"/>
                  </a:cubicBezTo>
                  <a:cubicBezTo>
                    <a:pt x="862647" y="2313351"/>
                    <a:pt x="917456" y="2276135"/>
                    <a:pt x="953995" y="2247715"/>
                  </a:cubicBezTo>
                  <a:cubicBezTo>
                    <a:pt x="1031810" y="2211176"/>
                    <a:pt x="1098123" y="2159073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151579" y="2091407"/>
                    <a:pt x="1151579" y="2091407"/>
                    <a:pt x="1151579" y="2091407"/>
                  </a:cubicBezTo>
                  <a:cubicBezTo>
                    <a:pt x="1258490" y="1998029"/>
                    <a:pt x="1364725" y="1903974"/>
                    <a:pt x="1443894" y="1784206"/>
                  </a:cubicBezTo>
                  <a:cubicBezTo>
                    <a:pt x="1462840" y="1755786"/>
                    <a:pt x="1483817" y="1746313"/>
                    <a:pt x="1519003" y="1746990"/>
                  </a:cubicBezTo>
                  <a:cubicBezTo>
                    <a:pt x="1651627" y="1751050"/>
                    <a:pt x="1784929" y="1759169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16877" y="1736840"/>
                    <a:pt x="1916877" y="1736840"/>
                    <a:pt x="1916877" y="1736840"/>
                  </a:cubicBezTo>
                  <a:cubicBezTo>
                    <a:pt x="1916877" y="1736840"/>
                    <a:pt x="1916877" y="1736840"/>
                    <a:pt x="1916877" y="1736840"/>
                  </a:cubicBezTo>
                  <a:lnTo>
                    <a:pt x="1916877" y="1736840"/>
                  </a:lnTo>
                  <a:cubicBezTo>
                    <a:pt x="1949356" y="1736840"/>
                    <a:pt x="1981835" y="1736840"/>
                    <a:pt x="2014992" y="1736840"/>
                  </a:cubicBezTo>
                  <a:cubicBezTo>
                    <a:pt x="2044764" y="1736840"/>
                    <a:pt x="2049501" y="1749696"/>
                    <a:pt x="2033938" y="1772702"/>
                  </a:cubicBezTo>
                  <a:cubicBezTo>
                    <a:pt x="1959506" y="1882321"/>
                    <a:pt x="1939206" y="2014945"/>
                    <a:pt x="1876277" y="2129300"/>
                  </a:cubicBezTo>
                  <a:cubicBezTo>
                    <a:pt x="1847858" y="2186139"/>
                    <a:pt x="1807258" y="2235535"/>
                    <a:pt x="1803875" y="2301171"/>
                  </a:cubicBezTo>
                  <a:cubicBezTo>
                    <a:pt x="1803875" y="2301171"/>
                    <a:pt x="1803875" y="2301171"/>
                    <a:pt x="1803875" y="2301171"/>
                  </a:cubicBezTo>
                  <a:cubicBezTo>
                    <a:pt x="1745682" y="2314027"/>
                    <a:pt x="1697640" y="2355303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5388" y="2355980"/>
                    <a:pt x="1635388" y="2355980"/>
                    <a:pt x="1635388" y="2355980"/>
                  </a:cubicBezTo>
                  <a:cubicBezTo>
                    <a:pt x="1632004" y="2355303"/>
                    <a:pt x="1595465" y="2362747"/>
                    <a:pt x="1598172" y="2383046"/>
                  </a:cubicBezTo>
                  <a:cubicBezTo>
                    <a:pt x="1599525" y="2395903"/>
                    <a:pt x="1634711" y="2448682"/>
                    <a:pt x="1651627" y="2462892"/>
                  </a:cubicBezTo>
                  <a:cubicBezTo>
                    <a:pt x="1651627" y="2462892"/>
                    <a:pt x="1656364" y="2458832"/>
                    <a:pt x="1656364" y="2458832"/>
                  </a:cubicBezTo>
                  <a:cubicBezTo>
                    <a:pt x="1656364" y="2458832"/>
                    <a:pt x="1657041" y="2458832"/>
                    <a:pt x="1657041" y="2458832"/>
                  </a:cubicBezTo>
                  <a:cubicBezTo>
                    <a:pt x="1655011" y="2460185"/>
                    <a:pt x="1653657" y="2461538"/>
                    <a:pt x="1651627" y="2462215"/>
                  </a:cubicBezTo>
                  <a:cubicBezTo>
                    <a:pt x="1659747" y="2504844"/>
                    <a:pt x="1688843" y="2533264"/>
                    <a:pt x="1718616" y="2561683"/>
                  </a:cubicBezTo>
                  <a:cubicBezTo>
                    <a:pt x="1718616" y="2561683"/>
                    <a:pt x="1718616" y="2561683"/>
                    <a:pt x="1718616" y="2561683"/>
                  </a:cubicBezTo>
                  <a:cubicBezTo>
                    <a:pt x="1744329" y="2594840"/>
                    <a:pt x="1769365" y="2627319"/>
                    <a:pt x="1795078" y="2660475"/>
                  </a:cubicBezTo>
                  <a:cubicBezTo>
                    <a:pt x="1837031" y="2728141"/>
                    <a:pt x="1874247" y="279986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56799" y="2828286"/>
                    <a:pt x="1956799" y="2828286"/>
                    <a:pt x="1956799" y="2828286"/>
                  </a:cubicBezTo>
                  <a:cubicBezTo>
                    <a:pt x="1964919" y="2828286"/>
                    <a:pt x="1973716" y="2828286"/>
                    <a:pt x="1981835" y="2828286"/>
                  </a:cubicBezTo>
                  <a:cubicBezTo>
                    <a:pt x="1987249" y="2762650"/>
                    <a:pt x="1952739" y="2705135"/>
                    <a:pt x="1942589" y="2642882"/>
                  </a:cubicBezTo>
                  <a:cubicBezTo>
                    <a:pt x="1949356" y="2612433"/>
                    <a:pt x="1940560" y="2584013"/>
                    <a:pt x="1930410" y="2555594"/>
                  </a:cubicBezTo>
                  <a:cubicBezTo>
                    <a:pt x="1930410" y="2555594"/>
                    <a:pt x="1930410" y="2555594"/>
                    <a:pt x="1930410" y="2555594"/>
                  </a:cubicBezTo>
                  <a:cubicBezTo>
                    <a:pt x="1927703" y="2484545"/>
                    <a:pt x="1941236" y="2420939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06872" y="2380340"/>
                    <a:pt x="2006872" y="2380340"/>
                    <a:pt x="2006872" y="2380340"/>
                  </a:cubicBezTo>
                  <a:cubicBezTo>
                    <a:pt x="2025142" y="2366807"/>
                    <a:pt x="2029201" y="2347860"/>
                    <a:pt x="2004165" y="2344477"/>
                  </a:cubicBezTo>
                  <a:cubicBezTo>
                    <a:pt x="1938529" y="2336357"/>
                    <a:pt x="1967626" y="2306584"/>
                    <a:pt x="1985219" y="2277488"/>
                  </a:cubicBezTo>
                  <a:cubicBezTo>
                    <a:pt x="1996045" y="2259218"/>
                    <a:pt x="2009578" y="2242302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06872" y="2218619"/>
                    <a:pt x="2006872" y="2218619"/>
                    <a:pt x="2006872" y="2218619"/>
                  </a:cubicBezTo>
                  <a:cubicBezTo>
                    <a:pt x="2097544" y="2106294"/>
                    <a:pt x="2193629" y="1998706"/>
                    <a:pt x="2270091" y="1875554"/>
                  </a:cubicBezTo>
                  <a:cubicBezTo>
                    <a:pt x="2284977" y="1828865"/>
                    <a:pt x="2322870" y="1797739"/>
                    <a:pt x="2349936" y="1759169"/>
                  </a:cubicBezTo>
                  <a:cubicBezTo>
                    <a:pt x="2437225" y="1633311"/>
                    <a:pt x="2416249" y="1561586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74151" y="1507453"/>
                    <a:pt x="2274151" y="1507453"/>
                    <a:pt x="2274151" y="1507453"/>
                  </a:cubicBezTo>
                  <a:cubicBezTo>
                    <a:pt x="2268738" y="1500687"/>
                    <a:pt x="2054914" y="1406632"/>
                    <a:pt x="1945296" y="1388362"/>
                  </a:cubicBezTo>
                  <a:cubicBezTo>
                    <a:pt x="1874247" y="1376859"/>
                    <a:pt x="1799815" y="1380919"/>
                    <a:pt x="1732149" y="1349792"/>
                  </a:cubicBezTo>
                  <a:cubicBezTo>
                    <a:pt x="1733503" y="1315960"/>
                    <a:pt x="1763276" y="1312576"/>
                    <a:pt x="1784252" y="1299720"/>
                  </a:cubicBezTo>
                  <a:cubicBezTo>
                    <a:pt x="1818085" y="1278744"/>
                    <a:pt x="1864097" y="1272654"/>
                    <a:pt x="1879660" y="1227318"/>
                  </a:cubicBezTo>
                  <a:cubicBezTo>
                    <a:pt x="1879660" y="1227318"/>
                    <a:pt x="1879660" y="1227318"/>
                    <a:pt x="1879660" y="1227318"/>
                  </a:cubicBezTo>
                  <a:cubicBezTo>
                    <a:pt x="1891164" y="1217845"/>
                    <a:pt x="1902667" y="1207695"/>
                    <a:pt x="1914170" y="1197545"/>
                  </a:cubicBezTo>
                  <a:cubicBezTo>
                    <a:pt x="1914170" y="1197545"/>
                    <a:pt x="1914170" y="1197545"/>
                    <a:pt x="1914170" y="1197545"/>
                  </a:cubicBezTo>
                  <a:cubicBezTo>
                    <a:pt x="1962889" y="1181305"/>
                    <a:pt x="2016345" y="1188748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063711" y="1167095"/>
                    <a:pt x="2063711" y="1167095"/>
                    <a:pt x="2063711" y="1167095"/>
                  </a:cubicBezTo>
                  <a:cubicBezTo>
                    <a:pt x="2111753" y="1158299"/>
                    <a:pt x="2138143" y="1125819"/>
                    <a:pt x="2155736" y="1083867"/>
                  </a:cubicBezTo>
                  <a:cubicBezTo>
                    <a:pt x="2169946" y="1050034"/>
                    <a:pt x="2190246" y="1028381"/>
                    <a:pt x="2230845" y="1037854"/>
                  </a:cubicBezTo>
                  <a:cubicBezTo>
                    <a:pt x="2280917" y="1065597"/>
                    <a:pt x="2324223" y="1100783"/>
                    <a:pt x="2364146" y="1141383"/>
                  </a:cubicBezTo>
                  <a:cubicBezTo>
                    <a:pt x="2459555" y="1240851"/>
                    <a:pt x="2573233" y="1313930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697738" y="1371446"/>
                    <a:pt x="2697738" y="1371446"/>
                    <a:pt x="2697738" y="1371446"/>
                  </a:cubicBezTo>
                  <a:cubicBezTo>
                    <a:pt x="2758637" y="1407308"/>
                    <a:pt x="2795853" y="1394452"/>
                    <a:pt x="2827655" y="1326786"/>
                  </a:cubicBezTo>
                  <a:cubicBezTo>
                    <a:pt x="2837129" y="1271977"/>
                    <a:pt x="2919004" y="1056124"/>
                    <a:pt x="2931184" y="997255"/>
                  </a:cubicBezTo>
                  <a:lnTo>
                    <a:pt x="2931184" y="997255"/>
                  </a:lnTo>
                  <a:lnTo>
                    <a:pt x="2931184" y="997255"/>
                  </a:lnTo>
                  <a:cubicBezTo>
                    <a:pt x="2946070" y="942446"/>
                    <a:pt x="2969753" y="824031"/>
                    <a:pt x="2969753" y="824031"/>
                  </a:cubicBezTo>
                  <a:cubicBezTo>
                    <a:pt x="2979226" y="790198"/>
                    <a:pt x="3013059" y="728622"/>
                    <a:pt x="3015766" y="692083"/>
                  </a:cubicBezTo>
                  <a:cubicBezTo>
                    <a:pt x="3022532" y="664340"/>
                    <a:pt x="3023209" y="646070"/>
                    <a:pt x="3023209" y="632537"/>
                  </a:cubicBezTo>
                  <a:cubicBezTo>
                    <a:pt x="3023886" y="616974"/>
                    <a:pt x="3002233" y="604118"/>
                    <a:pt x="3002233" y="604118"/>
                  </a:cubicBezTo>
                  <a:close/>
                  <a:moveTo>
                    <a:pt x="1985219" y="1663084"/>
                  </a:moveTo>
                  <a:cubicBezTo>
                    <a:pt x="1985219" y="1663084"/>
                    <a:pt x="1985219" y="1663084"/>
                    <a:pt x="1985219" y="1663084"/>
                  </a:cubicBezTo>
                  <a:cubicBezTo>
                    <a:pt x="1985219" y="1663084"/>
                    <a:pt x="1984542" y="1663084"/>
                    <a:pt x="1985219" y="1663084"/>
                  </a:cubicBezTo>
                  <a:cubicBezTo>
                    <a:pt x="1984542" y="1663084"/>
                    <a:pt x="1984542" y="1663084"/>
                    <a:pt x="1985219" y="1663084"/>
                  </a:cubicBezTo>
                  <a:cubicBezTo>
                    <a:pt x="1984542" y="1663084"/>
                    <a:pt x="1985219" y="1663084"/>
                    <a:pt x="1985219" y="1663084"/>
                  </a:cubicBezTo>
                  <a:close/>
                  <a:moveTo>
                    <a:pt x="2294451" y="413977"/>
                  </a:moveTo>
                  <a:cubicBezTo>
                    <a:pt x="2280241" y="426157"/>
                    <a:pt x="2341816" y="341575"/>
                    <a:pt x="2366853" y="330749"/>
                  </a:cubicBezTo>
                  <a:cubicBezTo>
                    <a:pt x="2391889" y="319922"/>
                    <a:pt x="2424369" y="307742"/>
                    <a:pt x="2432488" y="325335"/>
                  </a:cubicBezTo>
                  <a:cubicBezTo>
                    <a:pt x="2439932" y="342252"/>
                    <a:pt x="2412189" y="338868"/>
                    <a:pt x="2387152" y="349695"/>
                  </a:cubicBezTo>
                  <a:cubicBezTo>
                    <a:pt x="2362116" y="359845"/>
                    <a:pt x="2343846" y="370671"/>
                    <a:pt x="2294451" y="413977"/>
                  </a:cubicBezTo>
                  <a:close/>
                </a:path>
              </a:pathLst>
            </a:custGeom>
            <a:solidFill>
              <a:schemeClr val="accent4">
                <a:alpha val="70000"/>
              </a:schemeClr>
            </a:solidFill>
            <a:ln w="67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EB2A827C-87CC-4158-A4C5-DF9EF3DB7937}"/>
                </a:ext>
              </a:extLst>
            </p:cNvPr>
            <p:cNvSpPr/>
            <p:nvPr/>
          </p:nvSpPr>
          <p:spPr>
            <a:xfrm>
              <a:off x="2379393" y="5741784"/>
              <a:ext cx="5164030" cy="5011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660267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accent4"/>
                </a:solidFill>
                <a:latin typeface="+mj-lt"/>
                <a:cs typeface="Arial" pitchFamily="34" charset="0"/>
              </a:rPr>
              <a:t>What are we</a:t>
            </a:r>
            <a:endParaRPr lang="ko-KR" altLang="en-US" sz="4800" b="1" dirty="0">
              <a:solidFill>
                <a:schemeClr val="accent4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680416" y="3620714"/>
            <a:ext cx="477709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1867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Talking about?</a:t>
            </a:r>
            <a:endParaRPr lang="ko-KR" altLang="en-US" sz="1867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020D5FB-35C9-4AC0-BE0C-92291B493374}"/>
              </a:ext>
            </a:extLst>
          </p:cNvPr>
          <p:cNvGrpSpPr/>
          <p:nvPr/>
        </p:nvGrpSpPr>
        <p:grpSpPr>
          <a:xfrm>
            <a:off x="6297930" y="2944791"/>
            <a:ext cx="167980" cy="1055579"/>
            <a:chOff x="6583680" y="2944791"/>
            <a:chExt cx="167980" cy="1055579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AA1155C4-0332-4DBE-99E5-A86A26574EBC}"/>
                </a:ext>
              </a:extLst>
            </p:cNvPr>
            <p:cNvSpPr/>
            <p:nvPr/>
          </p:nvSpPr>
          <p:spPr>
            <a:xfrm>
              <a:off x="6583680" y="2944791"/>
              <a:ext cx="16798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9882D33E-0741-469C-BBB7-605D491D2CFD}"/>
                </a:ext>
              </a:extLst>
            </p:cNvPr>
            <p:cNvSpPr/>
            <p:nvPr/>
          </p:nvSpPr>
          <p:spPr>
            <a:xfrm>
              <a:off x="6583680" y="3611749"/>
              <a:ext cx="167980" cy="3886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F5DF2B72-8665-4AB2-8CAD-DB1CC0CD16C2}"/>
              </a:ext>
            </a:extLst>
          </p:cNvPr>
          <p:cNvSpPr/>
          <p:nvPr/>
        </p:nvSpPr>
        <p:spPr>
          <a:xfrm>
            <a:off x="0" y="3151090"/>
            <a:ext cx="12192000" cy="14594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63393EDC-A5CE-4960-921E-CFED5B14A44F}"/>
              </a:ext>
            </a:extLst>
          </p:cNvPr>
          <p:cNvSpPr/>
          <p:nvPr/>
        </p:nvSpPr>
        <p:spPr>
          <a:xfrm>
            <a:off x="3981449" y="3372961"/>
            <a:ext cx="7944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000" dirty="0" smtClean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This </a:t>
            </a:r>
            <a:r>
              <a:rPr lang="en-US" sz="2000" dirty="0">
                <a:solidFill>
                  <a:schemeClr val="bg1"/>
                </a:solidFill>
              </a:rPr>
              <a:t>case study aims to analyze </a:t>
            </a:r>
            <a:r>
              <a:rPr lang="en-US" sz="2000" dirty="0" err="1">
                <a:solidFill>
                  <a:schemeClr val="bg1"/>
                </a:solidFill>
              </a:rPr>
              <a:t>Fitbit</a:t>
            </a:r>
            <a:r>
              <a:rPr lang="en-US" sz="2000" dirty="0">
                <a:solidFill>
                  <a:schemeClr val="bg1"/>
                </a:solidFill>
              </a:rPr>
              <a:t> user behavior to uncover usage patterns, generate strategic insights, and inform </a:t>
            </a:r>
            <a:r>
              <a:rPr lang="en-US" sz="2000" dirty="0" err="1">
                <a:solidFill>
                  <a:schemeClr val="bg1"/>
                </a:solidFill>
              </a:rPr>
              <a:t>Bellabeat’s</a:t>
            </a:r>
            <a:r>
              <a:rPr lang="en-US" sz="2000" dirty="0">
                <a:solidFill>
                  <a:schemeClr val="bg1"/>
                </a:solidFill>
              </a:rPr>
              <a:t> marketing for products like Leaf, Time, and Spring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74222B92-ACDD-4482-B135-FC7CF97BE478}"/>
              </a:ext>
            </a:extLst>
          </p:cNvPr>
          <p:cNvSpPr/>
          <p:nvPr/>
        </p:nvSpPr>
        <p:spPr>
          <a:xfrm>
            <a:off x="3726749" y="2162204"/>
            <a:ext cx="80572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Purpose </a:t>
            </a:r>
            <a:r>
              <a:rPr lang="en-US" sz="4000" b="1" dirty="0"/>
              <a:t>&amp; Business </a:t>
            </a:r>
            <a:r>
              <a:rPr lang="en-US" sz="4000" b="1" dirty="0" smtClean="0"/>
              <a:t>Questions</a:t>
            </a:r>
            <a:endParaRPr lang="en-US" sz="4000" b="1" dirty="0"/>
          </a:p>
        </p:txBody>
      </p:sp>
      <p:sp>
        <p:nvSpPr>
          <p:cNvPr id="4" name="Graphic 3">
            <a:extLst>
              <a:ext uri="{FF2B5EF4-FFF2-40B4-BE49-F238E27FC236}">
                <a16:creationId xmlns="" xmlns:a16="http://schemas.microsoft.com/office/drawing/2014/main" id="{D7AAC85D-A1D3-4F64-A515-F2C89C6AC06C}"/>
              </a:ext>
            </a:extLst>
          </p:cNvPr>
          <p:cNvSpPr/>
          <p:nvPr/>
        </p:nvSpPr>
        <p:spPr>
          <a:xfrm>
            <a:off x="69298" y="180287"/>
            <a:ext cx="4331753" cy="5562486"/>
          </a:xfrm>
          <a:custGeom>
            <a:avLst/>
            <a:gdLst>
              <a:gd name="connsiteX0" fmla="*/ 2029941 w 2128754"/>
              <a:gd name="connsiteY0" fmla="*/ 2268832 h 2733575"/>
              <a:gd name="connsiteX1" fmla="*/ 1955197 w 2128754"/>
              <a:gd name="connsiteY1" fmla="*/ 2263814 h 2733575"/>
              <a:gd name="connsiteX2" fmla="*/ 1933803 w 2128754"/>
              <a:gd name="connsiteY2" fmla="*/ 2252457 h 2733575"/>
              <a:gd name="connsiteX3" fmla="*/ 1854833 w 2128754"/>
              <a:gd name="connsiteY3" fmla="*/ 2174808 h 2733575"/>
              <a:gd name="connsiteX4" fmla="*/ 1794351 w 2128754"/>
              <a:gd name="connsiteY4" fmla="*/ 2103233 h 2733575"/>
              <a:gd name="connsiteX5" fmla="*/ 1701383 w 2128754"/>
              <a:gd name="connsiteY5" fmla="*/ 1980948 h 2733575"/>
              <a:gd name="connsiteX6" fmla="*/ 1548990 w 2128754"/>
              <a:gd name="connsiteY6" fmla="*/ 1859192 h 2733575"/>
              <a:gd name="connsiteX7" fmla="*/ 1519937 w 2128754"/>
              <a:gd name="connsiteY7" fmla="*/ 1828555 h 2733575"/>
              <a:gd name="connsiteX8" fmla="*/ 1328983 w 2128754"/>
              <a:gd name="connsiteY8" fmla="*/ 1473058 h 2733575"/>
              <a:gd name="connsiteX9" fmla="*/ 1325550 w 2128754"/>
              <a:gd name="connsiteY9" fmla="*/ 1451929 h 2733575"/>
              <a:gd name="connsiteX10" fmla="*/ 1346943 w 2128754"/>
              <a:gd name="connsiteY10" fmla="*/ 1314062 h 2733575"/>
              <a:gd name="connsiteX11" fmla="*/ 1322116 w 2128754"/>
              <a:gd name="connsiteY11" fmla="*/ 1201021 h 2733575"/>
              <a:gd name="connsiteX12" fmla="*/ 1262955 w 2128754"/>
              <a:gd name="connsiteY12" fmla="*/ 1112543 h 2733575"/>
              <a:gd name="connsiteX13" fmla="*/ 1203001 w 2128754"/>
              <a:gd name="connsiteY13" fmla="*/ 1014293 h 2733575"/>
              <a:gd name="connsiteX14" fmla="*/ 1137765 w 2128754"/>
              <a:gd name="connsiteY14" fmla="*/ 736181 h 2733575"/>
              <a:gd name="connsiteX15" fmla="*/ 1138558 w 2128754"/>
              <a:gd name="connsiteY15" fmla="*/ 476029 h 2733575"/>
              <a:gd name="connsiteX16" fmla="*/ 1145160 w 2128754"/>
              <a:gd name="connsiteY16" fmla="*/ 468370 h 2733575"/>
              <a:gd name="connsiteX17" fmla="*/ 1258729 w 2128754"/>
              <a:gd name="connsiteY17" fmla="*/ 450410 h 2733575"/>
              <a:gd name="connsiteX18" fmla="*/ 1363054 w 2128754"/>
              <a:gd name="connsiteY18" fmla="*/ 422678 h 2733575"/>
              <a:gd name="connsiteX19" fmla="*/ 1379693 w 2128754"/>
              <a:gd name="connsiteY19" fmla="*/ 419773 h 2733575"/>
              <a:gd name="connsiteX20" fmla="*/ 1471869 w 2128754"/>
              <a:gd name="connsiteY20" fmla="*/ 439053 h 2733575"/>
              <a:gd name="connsiteX21" fmla="*/ 1586494 w 2128754"/>
              <a:gd name="connsiteY21" fmla="*/ 465729 h 2733575"/>
              <a:gd name="connsiteX22" fmla="*/ 1761601 w 2128754"/>
              <a:gd name="connsiteY22" fmla="*/ 511685 h 2733575"/>
              <a:gd name="connsiteX23" fmla="*/ 1779297 w 2128754"/>
              <a:gd name="connsiteY23" fmla="*/ 531757 h 2733575"/>
              <a:gd name="connsiteX24" fmla="*/ 1832384 w 2128754"/>
              <a:gd name="connsiteY24" fmla="*/ 594880 h 2733575"/>
              <a:gd name="connsiteX25" fmla="*/ 1861964 w 2128754"/>
              <a:gd name="connsiteY25" fmla="*/ 618915 h 2733575"/>
              <a:gd name="connsiteX26" fmla="*/ 1876755 w 2128754"/>
              <a:gd name="connsiteY26" fmla="*/ 632649 h 2733575"/>
              <a:gd name="connsiteX27" fmla="*/ 1901582 w 2128754"/>
              <a:gd name="connsiteY27" fmla="*/ 619971 h 2733575"/>
              <a:gd name="connsiteX28" fmla="*/ 1874906 w 2128754"/>
              <a:gd name="connsiteY28" fmla="*/ 572167 h 2733575"/>
              <a:gd name="connsiteX29" fmla="*/ 1893130 w 2128754"/>
              <a:gd name="connsiteY29" fmla="*/ 582203 h 2733575"/>
              <a:gd name="connsiteX30" fmla="*/ 1923767 w 2128754"/>
              <a:gd name="connsiteY30" fmla="*/ 616274 h 2733575"/>
              <a:gd name="connsiteX31" fmla="*/ 1936973 w 2128754"/>
              <a:gd name="connsiteY31" fmla="*/ 628423 h 2733575"/>
              <a:gd name="connsiteX32" fmla="*/ 1951235 w 2128754"/>
              <a:gd name="connsiteY32" fmla="*/ 625518 h 2733575"/>
              <a:gd name="connsiteX33" fmla="*/ 1954932 w 2128754"/>
              <a:gd name="connsiteY33" fmla="*/ 611255 h 2733575"/>
              <a:gd name="connsiteX34" fmla="*/ 1909769 w 2128754"/>
              <a:gd name="connsiteY34" fmla="*/ 543114 h 2733575"/>
              <a:gd name="connsiteX35" fmla="*/ 1964176 w 2128754"/>
              <a:gd name="connsiteY35" fmla="*/ 588013 h 2733575"/>
              <a:gd name="connsiteX36" fmla="*/ 1977910 w 2128754"/>
              <a:gd name="connsiteY36" fmla="*/ 596201 h 2733575"/>
              <a:gd name="connsiteX37" fmla="*/ 1996662 w 2128754"/>
              <a:gd name="connsiteY37" fmla="*/ 583259 h 2733575"/>
              <a:gd name="connsiteX38" fmla="*/ 1985041 w 2128754"/>
              <a:gd name="connsiteY38" fmla="*/ 557904 h 2733575"/>
              <a:gd name="connsiteX39" fmla="*/ 1955989 w 2128754"/>
              <a:gd name="connsiteY39" fmla="*/ 529644 h 2733575"/>
              <a:gd name="connsiteX40" fmla="*/ 1979231 w 2128754"/>
              <a:gd name="connsiteY40" fmla="*/ 544435 h 2733575"/>
              <a:gd name="connsiteX41" fmla="*/ 1995342 w 2128754"/>
              <a:gd name="connsiteY41" fmla="*/ 535983 h 2733575"/>
              <a:gd name="connsiteX42" fmla="*/ 1976061 w 2128754"/>
              <a:gd name="connsiteY42" fmla="*/ 501384 h 2733575"/>
              <a:gd name="connsiteX43" fmla="*/ 1924295 w 2128754"/>
              <a:gd name="connsiteY43" fmla="*/ 463088 h 2733575"/>
              <a:gd name="connsiteX44" fmla="*/ 1840571 w 2128754"/>
              <a:gd name="connsiteY44" fmla="*/ 420301 h 2733575"/>
              <a:gd name="connsiteX45" fmla="*/ 1821819 w 2128754"/>
              <a:gd name="connsiteY45" fmla="*/ 410793 h 2733575"/>
              <a:gd name="connsiteX46" fmla="*/ 1787748 w 2128754"/>
              <a:gd name="connsiteY46" fmla="*/ 397323 h 2733575"/>
              <a:gd name="connsiteX47" fmla="*/ 1754470 w 2128754"/>
              <a:gd name="connsiteY47" fmla="*/ 391777 h 2733575"/>
              <a:gd name="connsiteX48" fmla="*/ 1692404 w 2128754"/>
              <a:gd name="connsiteY48" fmla="*/ 366158 h 2733575"/>
              <a:gd name="connsiteX49" fmla="*/ 1596530 w 2128754"/>
              <a:gd name="connsiteY49" fmla="*/ 330767 h 2733575"/>
              <a:gd name="connsiteX50" fmla="*/ 1518089 w 2128754"/>
              <a:gd name="connsiteY50" fmla="*/ 303299 h 2733575"/>
              <a:gd name="connsiteX51" fmla="*/ 1419046 w 2128754"/>
              <a:gd name="connsiteY51" fmla="*/ 285075 h 2733575"/>
              <a:gd name="connsiteX52" fmla="*/ 1305741 w 2128754"/>
              <a:gd name="connsiteY52" fmla="*/ 275831 h 2733575"/>
              <a:gd name="connsiteX53" fmla="*/ 1162064 w 2128754"/>
              <a:gd name="connsiteY53" fmla="*/ 266851 h 2733575"/>
              <a:gd name="connsiteX54" fmla="*/ 1117693 w 2128754"/>
              <a:gd name="connsiteY54" fmla="*/ 264210 h 2733575"/>
              <a:gd name="connsiteX55" fmla="*/ 1070680 w 2128754"/>
              <a:gd name="connsiteY55" fmla="*/ 255230 h 2733575"/>
              <a:gd name="connsiteX56" fmla="*/ 952357 w 2128754"/>
              <a:gd name="connsiteY56" fmla="*/ 272134 h 2733575"/>
              <a:gd name="connsiteX57" fmla="*/ 906930 w 2128754"/>
              <a:gd name="connsiteY57" fmla="*/ 287452 h 2733575"/>
              <a:gd name="connsiteX58" fmla="*/ 870218 w 2128754"/>
              <a:gd name="connsiteY58" fmla="*/ 291414 h 2733575"/>
              <a:gd name="connsiteX59" fmla="*/ 835883 w 2128754"/>
              <a:gd name="connsiteY59" fmla="*/ 291414 h 2733575"/>
              <a:gd name="connsiteX60" fmla="*/ 824791 w 2128754"/>
              <a:gd name="connsiteY60" fmla="*/ 288245 h 2733575"/>
              <a:gd name="connsiteX61" fmla="*/ 811585 w 2128754"/>
              <a:gd name="connsiteY61" fmla="*/ 246515 h 2733575"/>
              <a:gd name="connsiteX62" fmla="*/ 810528 w 2128754"/>
              <a:gd name="connsiteY62" fmla="*/ 228555 h 2733575"/>
              <a:gd name="connsiteX63" fmla="*/ 813434 w 2128754"/>
              <a:gd name="connsiteY63" fmla="*/ 176525 h 2733575"/>
              <a:gd name="connsiteX64" fmla="*/ 769327 w 2128754"/>
              <a:gd name="connsiteY64" fmla="*/ 48958 h 2733575"/>
              <a:gd name="connsiteX65" fmla="*/ 699865 w 2128754"/>
              <a:gd name="connsiteY65" fmla="*/ 5643 h 2733575"/>
              <a:gd name="connsiteX66" fmla="*/ 564639 w 2128754"/>
              <a:gd name="connsiteY66" fmla="*/ 24659 h 2733575"/>
              <a:gd name="connsiteX67" fmla="*/ 493592 w 2128754"/>
              <a:gd name="connsiteY67" fmla="*/ 90688 h 2733575"/>
              <a:gd name="connsiteX68" fmla="*/ 485405 w 2128754"/>
              <a:gd name="connsiteY68" fmla="*/ 139813 h 2733575"/>
              <a:gd name="connsiteX69" fmla="*/ 494121 w 2128754"/>
              <a:gd name="connsiteY69" fmla="*/ 164904 h 2733575"/>
              <a:gd name="connsiteX70" fmla="*/ 493064 w 2128754"/>
              <a:gd name="connsiteY70" fmla="*/ 192900 h 2733575"/>
              <a:gd name="connsiteX71" fmla="*/ 499139 w 2128754"/>
              <a:gd name="connsiteY71" fmla="*/ 235422 h 2733575"/>
              <a:gd name="connsiteX72" fmla="*/ 503629 w 2128754"/>
              <a:gd name="connsiteY72" fmla="*/ 284811 h 2733575"/>
              <a:gd name="connsiteX73" fmla="*/ 506270 w 2128754"/>
              <a:gd name="connsiteY73" fmla="*/ 312279 h 2733575"/>
              <a:gd name="connsiteX74" fmla="*/ 530040 w 2128754"/>
              <a:gd name="connsiteY74" fmla="*/ 326541 h 2733575"/>
              <a:gd name="connsiteX75" fmla="*/ 536115 w 2128754"/>
              <a:gd name="connsiteY75" fmla="*/ 341595 h 2733575"/>
              <a:gd name="connsiteX76" fmla="*/ 559092 w 2128754"/>
              <a:gd name="connsiteY76" fmla="*/ 340803 h 2733575"/>
              <a:gd name="connsiteX77" fmla="*/ 540605 w 2128754"/>
              <a:gd name="connsiteY77" fmla="*/ 356650 h 2733575"/>
              <a:gd name="connsiteX78" fmla="*/ 547471 w 2128754"/>
              <a:gd name="connsiteY78" fmla="*/ 392305 h 2733575"/>
              <a:gd name="connsiteX79" fmla="*/ 578637 w 2128754"/>
              <a:gd name="connsiteY79" fmla="*/ 418453 h 2733575"/>
              <a:gd name="connsiteX80" fmla="*/ 602671 w 2128754"/>
              <a:gd name="connsiteY80" fmla="*/ 413434 h 2733575"/>
              <a:gd name="connsiteX81" fmla="*/ 644401 w 2128754"/>
              <a:gd name="connsiteY81" fmla="*/ 404983 h 2733575"/>
              <a:gd name="connsiteX82" fmla="*/ 673718 w 2128754"/>
              <a:gd name="connsiteY82" fmla="*/ 420301 h 2733575"/>
              <a:gd name="connsiteX83" fmla="*/ 689829 w 2128754"/>
              <a:gd name="connsiteY83" fmla="*/ 463880 h 2733575"/>
              <a:gd name="connsiteX84" fmla="*/ 682698 w 2128754"/>
              <a:gd name="connsiteY84" fmla="*/ 481312 h 2733575"/>
              <a:gd name="connsiteX85" fmla="*/ 665794 w 2128754"/>
              <a:gd name="connsiteY85" fmla="*/ 492140 h 2733575"/>
              <a:gd name="connsiteX86" fmla="*/ 544038 w 2128754"/>
              <a:gd name="connsiteY86" fmla="*/ 652457 h 2733575"/>
              <a:gd name="connsiteX87" fmla="*/ 509703 w 2128754"/>
              <a:gd name="connsiteY87" fmla="*/ 717693 h 2733575"/>
              <a:gd name="connsiteX88" fmla="*/ 502836 w 2128754"/>
              <a:gd name="connsiteY88" fmla="*/ 738822 h 2733575"/>
              <a:gd name="connsiteX89" fmla="*/ 499931 w 2128754"/>
              <a:gd name="connsiteY89" fmla="*/ 752028 h 2733575"/>
              <a:gd name="connsiteX90" fmla="*/ 468766 w 2128754"/>
              <a:gd name="connsiteY90" fmla="*/ 806699 h 2733575"/>
              <a:gd name="connsiteX91" fmla="*/ 448429 w 2128754"/>
              <a:gd name="connsiteY91" fmla="*/ 813831 h 2733575"/>
              <a:gd name="connsiteX92" fmla="*/ 358894 w 2128754"/>
              <a:gd name="connsiteY92" fmla="*/ 779760 h 2733575"/>
              <a:gd name="connsiteX93" fmla="*/ 326408 w 2128754"/>
              <a:gd name="connsiteY93" fmla="*/ 759951 h 2733575"/>
              <a:gd name="connsiteX94" fmla="*/ 243213 w 2128754"/>
              <a:gd name="connsiteY94" fmla="*/ 672794 h 2733575"/>
              <a:gd name="connsiteX95" fmla="*/ 237138 w 2128754"/>
              <a:gd name="connsiteY95" fmla="*/ 648231 h 2733575"/>
              <a:gd name="connsiteX96" fmla="*/ 246646 w 2128754"/>
              <a:gd name="connsiteY96" fmla="*/ 570318 h 2733575"/>
              <a:gd name="connsiteX97" fmla="*/ 259852 w 2128754"/>
              <a:gd name="connsiteY97" fmla="*/ 533606 h 2733575"/>
              <a:gd name="connsiteX98" fmla="*/ 264342 w 2128754"/>
              <a:gd name="connsiteY98" fmla="*/ 519344 h 2733575"/>
              <a:gd name="connsiteX99" fmla="*/ 248759 w 2128754"/>
              <a:gd name="connsiteY99" fmla="*/ 510100 h 2733575"/>
              <a:gd name="connsiteX100" fmla="*/ 204124 w 2128754"/>
              <a:gd name="connsiteY100" fmla="*/ 543906 h 2733575"/>
              <a:gd name="connsiteX101" fmla="*/ 200955 w 2128754"/>
              <a:gd name="connsiteY101" fmla="*/ 559225 h 2733575"/>
              <a:gd name="connsiteX102" fmla="*/ 165563 w 2128754"/>
              <a:gd name="connsiteY102" fmla="*/ 508251 h 2733575"/>
              <a:gd name="connsiteX103" fmla="*/ 130700 w 2128754"/>
              <a:gd name="connsiteY103" fmla="*/ 449882 h 2733575"/>
              <a:gd name="connsiteX104" fmla="*/ 105345 w 2128754"/>
              <a:gd name="connsiteY104" fmla="*/ 431394 h 2733575"/>
              <a:gd name="connsiteX105" fmla="*/ 94517 w 2128754"/>
              <a:gd name="connsiteY105" fmla="*/ 450410 h 2733575"/>
              <a:gd name="connsiteX106" fmla="*/ 113005 w 2128754"/>
              <a:gd name="connsiteY106" fmla="*/ 495045 h 2733575"/>
              <a:gd name="connsiteX107" fmla="*/ 80255 w 2128754"/>
              <a:gd name="connsiteY107" fmla="*/ 439053 h 2733575"/>
              <a:gd name="connsiteX108" fmla="*/ 58333 w 2128754"/>
              <a:gd name="connsiteY108" fmla="*/ 437205 h 2733575"/>
              <a:gd name="connsiteX109" fmla="*/ 53843 w 2128754"/>
              <a:gd name="connsiteY109" fmla="*/ 455428 h 2733575"/>
              <a:gd name="connsiteX110" fmla="*/ 61503 w 2128754"/>
              <a:gd name="connsiteY110" fmla="*/ 474180 h 2733575"/>
              <a:gd name="connsiteX111" fmla="*/ 81047 w 2128754"/>
              <a:gd name="connsiteY111" fmla="*/ 513269 h 2733575"/>
              <a:gd name="connsiteX112" fmla="*/ 57541 w 2128754"/>
              <a:gd name="connsiteY112" fmla="*/ 473916 h 2733575"/>
              <a:gd name="connsiteX113" fmla="*/ 37996 w 2128754"/>
              <a:gd name="connsiteY113" fmla="*/ 463352 h 2733575"/>
              <a:gd name="connsiteX114" fmla="*/ 31658 w 2128754"/>
              <a:gd name="connsiteY114" fmla="*/ 484745 h 2733575"/>
              <a:gd name="connsiteX115" fmla="*/ 49882 w 2128754"/>
              <a:gd name="connsiteY115" fmla="*/ 525154 h 2733575"/>
              <a:gd name="connsiteX116" fmla="*/ 76029 w 2128754"/>
              <a:gd name="connsiteY116" fmla="*/ 568997 h 2733575"/>
              <a:gd name="connsiteX117" fmla="*/ 76029 w 2128754"/>
              <a:gd name="connsiteY117" fmla="*/ 581939 h 2733575"/>
              <a:gd name="connsiteX118" fmla="*/ 63351 w 2128754"/>
              <a:gd name="connsiteY118" fmla="*/ 580618 h 2733575"/>
              <a:gd name="connsiteX119" fmla="*/ 25055 w 2128754"/>
              <a:gd name="connsiteY119" fmla="*/ 548396 h 2733575"/>
              <a:gd name="connsiteX120" fmla="*/ 3926 w 2128754"/>
              <a:gd name="connsiteY120" fmla="*/ 546548 h 2733575"/>
              <a:gd name="connsiteX121" fmla="*/ 4454 w 2128754"/>
              <a:gd name="connsiteY121" fmla="*/ 566092 h 2733575"/>
              <a:gd name="connsiteX122" fmla="*/ 71803 w 2128754"/>
              <a:gd name="connsiteY122" fmla="*/ 628951 h 2733575"/>
              <a:gd name="connsiteX123" fmla="*/ 106930 w 2128754"/>
              <a:gd name="connsiteY123" fmla="*/ 675699 h 2733575"/>
              <a:gd name="connsiteX124" fmla="*/ 127267 w 2128754"/>
              <a:gd name="connsiteY124" fmla="*/ 700262 h 2733575"/>
              <a:gd name="connsiteX125" fmla="*/ 203860 w 2128754"/>
              <a:gd name="connsiteY125" fmla="*/ 792701 h 2733575"/>
              <a:gd name="connsiteX126" fmla="*/ 347538 w 2128754"/>
              <a:gd name="connsiteY126" fmla="*/ 959621 h 2733575"/>
              <a:gd name="connsiteX127" fmla="*/ 424659 w 2128754"/>
              <a:gd name="connsiteY127" fmla="*/ 1021688 h 2733575"/>
              <a:gd name="connsiteX128" fmla="*/ 484612 w 2128754"/>
              <a:gd name="connsiteY128" fmla="*/ 1023008 h 2733575"/>
              <a:gd name="connsiteX129" fmla="*/ 490423 w 2128754"/>
              <a:gd name="connsiteY129" fmla="*/ 1018518 h 2733575"/>
              <a:gd name="connsiteX130" fmla="*/ 545887 w 2128754"/>
              <a:gd name="connsiteY130" fmla="*/ 967280 h 2733575"/>
              <a:gd name="connsiteX131" fmla="*/ 621687 w 2128754"/>
              <a:gd name="connsiteY131" fmla="*/ 890688 h 2733575"/>
              <a:gd name="connsiteX132" fmla="*/ 695903 w 2128754"/>
              <a:gd name="connsiteY132" fmla="*/ 810133 h 2733575"/>
              <a:gd name="connsiteX133" fmla="*/ 702506 w 2128754"/>
              <a:gd name="connsiteY133" fmla="*/ 811189 h 2733575"/>
              <a:gd name="connsiteX134" fmla="*/ 717825 w 2128754"/>
              <a:gd name="connsiteY134" fmla="*/ 835488 h 2733575"/>
              <a:gd name="connsiteX135" fmla="*/ 767214 w 2128754"/>
              <a:gd name="connsiteY135" fmla="*/ 925022 h 2733575"/>
              <a:gd name="connsiteX136" fmla="*/ 835619 w 2128754"/>
              <a:gd name="connsiteY136" fmla="*/ 1055230 h 2733575"/>
              <a:gd name="connsiteX137" fmla="*/ 845391 w 2128754"/>
              <a:gd name="connsiteY137" fmla="*/ 1076623 h 2733575"/>
              <a:gd name="connsiteX138" fmla="*/ 859654 w 2128754"/>
              <a:gd name="connsiteY138" fmla="*/ 1163253 h 2733575"/>
              <a:gd name="connsiteX139" fmla="*/ 847504 w 2128754"/>
              <a:gd name="connsiteY139" fmla="*/ 1180156 h 2733575"/>
              <a:gd name="connsiteX140" fmla="*/ 759819 w 2128754"/>
              <a:gd name="connsiteY140" fmla="*/ 1202077 h 2733575"/>
              <a:gd name="connsiteX141" fmla="*/ 648891 w 2128754"/>
              <a:gd name="connsiteY141" fmla="*/ 1242487 h 2733575"/>
              <a:gd name="connsiteX142" fmla="*/ 538492 w 2128754"/>
              <a:gd name="connsiteY142" fmla="*/ 1287650 h 2733575"/>
              <a:gd name="connsiteX143" fmla="*/ 429413 w 2128754"/>
              <a:gd name="connsiteY143" fmla="*/ 1349981 h 2733575"/>
              <a:gd name="connsiteX144" fmla="*/ 387155 w 2128754"/>
              <a:gd name="connsiteY144" fmla="*/ 1467511 h 2733575"/>
              <a:gd name="connsiteX145" fmla="*/ 428884 w 2128754"/>
              <a:gd name="connsiteY145" fmla="*/ 1563649 h 2733575"/>
              <a:gd name="connsiteX146" fmla="*/ 659456 w 2128754"/>
              <a:gd name="connsiteY146" fmla="*/ 1879793 h 2733575"/>
              <a:gd name="connsiteX147" fmla="*/ 680321 w 2128754"/>
              <a:gd name="connsiteY147" fmla="*/ 1909373 h 2733575"/>
              <a:gd name="connsiteX148" fmla="*/ 721522 w 2128754"/>
              <a:gd name="connsiteY148" fmla="*/ 1998380 h 2733575"/>
              <a:gd name="connsiteX149" fmla="*/ 720994 w 2128754"/>
              <a:gd name="connsiteY149" fmla="*/ 2001021 h 2733575"/>
              <a:gd name="connsiteX150" fmla="*/ 717825 w 2128754"/>
              <a:gd name="connsiteY150" fmla="*/ 1998380 h 2733575"/>
              <a:gd name="connsiteX151" fmla="*/ 676359 w 2128754"/>
              <a:gd name="connsiteY151" fmla="*/ 1953745 h 2733575"/>
              <a:gd name="connsiteX152" fmla="*/ 666587 w 2128754"/>
              <a:gd name="connsiteY152" fmla="*/ 1952952 h 2733575"/>
              <a:gd name="connsiteX153" fmla="*/ 666058 w 2128754"/>
              <a:gd name="connsiteY153" fmla="*/ 1962724 h 2733575"/>
              <a:gd name="connsiteX154" fmla="*/ 673982 w 2128754"/>
              <a:gd name="connsiteY154" fmla="*/ 1971176 h 2733575"/>
              <a:gd name="connsiteX155" fmla="*/ 682962 w 2128754"/>
              <a:gd name="connsiteY155" fmla="*/ 1978571 h 2733575"/>
              <a:gd name="connsiteX156" fmla="*/ 707788 w 2128754"/>
              <a:gd name="connsiteY156" fmla="*/ 2020829 h 2733575"/>
              <a:gd name="connsiteX157" fmla="*/ 702770 w 2128754"/>
              <a:gd name="connsiteY157" fmla="*/ 2048297 h 2733575"/>
              <a:gd name="connsiteX158" fmla="*/ 671869 w 2128754"/>
              <a:gd name="connsiteY158" fmla="*/ 2054372 h 2733575"/>
              <a:gd name="connsiteX159" fmla="*/ 614556 w 2128754"/>
              <a:gd name="connsiteY159" fmla="*/ 2038789 h 2733575"/>
              <a:gd name="connsiteX160" fmla="*/ 604520 w 2128754"/>
              <a:gd name="connsiteY160" fmla="*/ 2041958 h 2733575"/>
              <a:gd name="connsiteX161" fmla="*/ 611387 w 2128754"/>
              <a:gd name="connsiteY161" fmla="*/ 2051731 h 2733575"/>
              <a:gd name="connsiteX162" fmla="*/ 690621 w 2128754"/>
              <a:gd name="connsiteY162" fmla="*/ 2074708 h 2733575"/>
              <a:gd name="connsiteX163" fmla="*/ 677415 w 2128754"/>
              <a:gd name="connsiteY163" fmla="*/ 2096630 h 2733575"/>
              <a:gd name="connsiteX164" fmla="*/ 669492 w 2128754"/>
              <a:gd name="connsiteY164" fmla="*/ 2117231 h 2733575"/>
              <a:gd name="connsiteX165" fmla="*/ 635157 w 2128754"/>
              <a:gd name="connsiteY165" fmla="*/ 2169261 h 2733575"/>
              <a:gd name="connsiteX166" fmla="*/ 552754 w 2128754"/>
              <a:gd name="connsiteY166" fmla="*/ 2205709 h 2733575"/>
              <a:gd name="connsiteX167" fmla="*/ 533738 w 2128754"/>
              <a:gd name="connsiteY167" fmla="*/ 2242157 h 2733575"/>
              <a:gd name="connsiteX168" fmla="*/ 563846 w 2128754"/>
              <a:gd name="connsiteY168" fmla="*/ 2267511 h 2733575"/>
              <a:gd name="connsiteX169" fmla="*/ 710429 w 2128754"/>
              <a:gd name="connsiteY169" fmla="*/ 2254042 h 2733575"/>
              <a:gd name="connsiteX170" fmla="*/ 773553 w 2128754"/>
              <a:gd name="connsiteY170" fmla="*/ 2231856 h 2733575"/>
              <a:gd name="connsiteX171" fmla="*/ 921984 w 2128754"/>
              <a:gd name="connsiteY171" fmla="*/ 2178769 h 2733575"/>
              <a:gd name="connsiteX172" fmla="*/ 972430 w 2128754"/>
              <a:gd name="connsiteY172" fmla="*/ 2151566 h 2733575"/>
              <a:gd name="connsiteX173" fmla="*/ 989333 w 2128754"/>
              <a:gd name="connsiteY173" fmla="*/ 2134398 h 2733575"/>
              <a:gd name="connsiteX174" fmla="*/ 987749 w 2128754"/>
              <a:gd name="connsiteY174" fmla="*/ 2115382 h 2733575"/>
              <a:gd name="connsiteX175" fmla="*/ 952093 w 2128754"/>
              <a:gd name="connsiteY175" fmla="*/ 2063616 h 2733575"/>
              <a:gd name="connsiteX176" fmla="*/ 923041 w 2128754"/>
              <a:gd name="connsiteY176" fmla="*/ 2023735 h 2733575"/>
              <a:gd name="connsiteX177" fmla="*/ 889763 w 2128754"/>
              <a:gd name="connsiteY177" fmla="*/ 1990984 h 2733575"/>
              <a:gd name="connsiteX178" fmla="*/ 858861 w 2128754"/>
              <a:gd name="connsiteY178" fmla="*/ 1947142 h 2733575"/>
              <a:gd name="connsiteX179" fmla="*/ 821093 w 2128754"/>
              <a:gd name="connsiteY179" fmla="*/ 1882170 h 2733575"/>
              <a:gd name="connsiteX180" fmla="*/ 759555 w 2128754"/>
              <a:gd name="connsiteY180" fmla="*/ 1770186 h 2733575"/>
              <a:gd name="connsiteX181" fmla="*/ 725748 w 2128754"/>
              <a:gd name="connsiteY181" fmla="*/ 1675105 h 2733575"/>
              <a:gd name="connsiteX182" fmla="*/ 709109 w 2128754"/>
              <a:gd name="connsiteY182" fmla="*/ 1620961 h 2733575"/>
              <a:gd name="connsiteX183" fmla="*/ 643609 w 2128754"/>
              <a:gd name="connsiteY183" fmla="*/ 1517165 h 2733575"/>
              <a:gd name="connsiteX184" fmla="*/ 635949 w 2128754"/>
              <a:gd name="connsiteY184" fmla="*/ 1507128 h 2733575"/>
              <a:gd name="connsiteX185" fmla="*/ 792041 w 2128754"/>
              <a:gd name="connsiteY185" fmla="*/ 1524560 h 2733575"/>
              <a:gd name="connsiteX186" fmla="*/ 990654 w 2128754"/>
              <a:gd name="connsiteY186" fmla="*/ 1507393 h 2733575"/>
              <a:gd name="connsiteX187" fmla="*/ 1002275 w 2128754"/>
              <a:gd name="connsiteY187" fmla="*/ 1512939 h 2733575"/>
              <a:gd name="connsiteX188" fmla="*/ 1039779 w 2128754"/>
              <a:gd name="connsiteY188" fmla="*/ 1572893 h 2733575"/>
              <a:gd name="connsiteX189" fmla="*/ 1190852 w 2128754"/>
              <a:gd name="connsiteY189" fmla="*/ 1758036 h 2733575"/>
              <a:gd name="connsiteX190" fmla="*/ 1274840 w 2128754"/>
              <a:gd name="connsiteY190" fmla="*/ 1858664 h 2733575"/>
              <a:gd name="connsiteX191" fmla="*/ 1320268 w 2128754"/>
              <a:gd name="connsiteY191" fmla="*/ 1932087 h 2733575"/>
              <a:gd name="connsiteX192" fmla="*/ 1398709 w 2128754"/>
              <a:gd name="connsiteY192" fmla="*/ 1997323 h 2733575"/>
              <a:gd name="connsiteX193" fmla="*/ 1443873 w 2128754"/>
              <a:gd name="connsiteY193" fmla="*/ 2022678 h 2733575"/>
              <a:gd name="connsiteX194" fmla="*/ 1702440 w 2128754"/>
              <a:gd name="connsiteY194" fmla="*/ 2235554 h 2733575"/>
              <a:gd name="connsiteX195" fmla="*/ 1842156 w 2128754"/>
              <a:gd name="connsiteY195" fmla="*/ 2380024 h 2733575"/>
              <a:gd name="connsiteX196" fmla="*/ 1847438 w 2128754"/>
              <a:gd name="connsiteY196" fmla="*/ 2389004 h 2733575"/>
              <a:gd name="connsiteX197" fmla="*/ 1845589 w 2128754"/>
              <a:gd name="connsiteY197" fmla="*/ 2389796 h 2733575"/>
              <a:gd name="connsiteX198" fmla="*/ 1818914 w 2128754"/>
              <a:gd name="connsiteY198" fmla="*/ 2401681 h 2733575"/>
              <a:gd name="connsiteX199" fmla="*/ 1828950 w 2128754"/>
              <a:gd name="connsiteY199" fmla="*/ 2426244 h 2733575"/>
              <a:gd name="connsiteX200" fmla="*/ 1847702 w 2128754"/>
              <a:gd name="connsiteY200" fmla="*/ 2447637 h 2733575"/>
              <a:gd name="connsiteX201" fmla="*/ 1852192 w 2128754"/>
              <a:gd name="connsiteY201" fmla="*/ 2453447 h 2733575"/>
              <a:gd name="connsiteX202" fmla="*/ 1872001 w 2128754"/>
              <a:gd name="connsiteY202" fmla="*/ 2491480 h 2733575"/>
              <a:gd name="connsiteX203" fmla="*/ 1882301 w 2128754"/>
              <a:gd name="connsiteY203" fmla="*/ 2536907 h 2733575"/>
              <a:gd name="connsiteX204" fmla="*/ 1910825 w 2128754"/>
              <a:gd name="connsiteY204" fmla="*/ 2545887 h 2733575"/>
              <a:gd name="connsiteX205" fmla="*/ 1916372 w 2128754"/>
              <a:gd name="connsiteY205" fmla="*/ 2544831 h 2733575"/>
              <a:gd name="connsiteX206" fmla="*/ 1922711 w 2128754"/>
              <a:gd name="connsiteY206" fmla="*/ 2571770 h 2733575"/>
              <a:gd name="connsiteX207" fmla="*/ 1931690 w 2128754"/>
              <a:gd name="connsiteY207" fmla="*/ 2609802 h 2733575"/>
              <a:gd name="connsiteX208" fmla="*/ 1919277 w 2128754"/>
              <a:gd name="connsiteY208" fmla="*/ 2660248 h 2733575"/>
              <a:gd name="connsiteX209" fmla="*/ 1909241 w 2128754"/>
              <a:gd name="connsiteY209" fmla="*/ 2693791 h 2733575"/>
              <a:gd name="connsiteX210" fmla="*/ 1925616 w 2128754"/>
              <a:gd name="connsiteY210" fmla="*/ 2734464 h 2733575"/>
              <a:gd name="connsiteX211" fmla="*/ 1949914 w 2128754"/>
              <a:gd name="connsiteY211" fmla="*/ 2734464 h 2733575"/>
              <a:gd name="connsiteX212" fmla="*/ 1965761 w 2128754"/>
              <a:gd name="connsiteY212" fmla="*/ 2728654 h 2733575"/>
              <a:gd name="connsiteX213" fmla="*/ 2012773 w 2128754"/>
              <a:gd name="connsiteY213" fmla="*/ 2682698 h 2733575"/>
              <a:gd name="connsiteX214" fmla="*/ 2044467 w 2128754"/>
              <a:gd name="connsiteY214" fmla="*/ 2620103 h 2733575"/>
              <a:gd name="connsiteX215" fmla="*/ 2072199 w 2128754"/>
              <a:gd name="connsiteY215" fmla="*/ 2538492 h 2733575"/>
              <a:gd name="connsiteX216" fmla="*/ 2104685 w 2128754"/>
              <a:gd name="connsiteY216" fmla="*/ 2409604 h 2733575"/>
              <a:gd name="connsiteX217" fmla="*/ 2128455 w 2128754"/>
              <a:gd name="connsiteY217" fmla="*/ 2306600 h 2733575"/>
              <a:gd name="connsiteX218" fmla="*/ 2029941 w 2128754"/>
              <a:gd name="connsiteY218" fmla="*/ 2268832 h 2733575"/>
              <a:gd name="connsiteX219" fmla="*/ 65200 w 2128754"/>
              <a:gd name="connsiteY219" fmla="*/ 483689 h 2733575"/>
              <a:gd name="connsiteX220" fmla="*/ 67841 w 2128754"/>
              <a:gd name="connsiteY220" fmla="*/ 488179 h 2733575"/>
              <a:gd name="connsiteX221" fmla="*/ 65200 w 2128754"/>
              <a:gd name="connsiteY221" fmla="*/ 483689 h 2733575"/>
              <a:gd name="connsiteX222" fmla="*/ 1847966 w 2128754"/>
              <a:gd name="connsiteY222" fmla="*/ 2414094 h 2733575"/>
              <a:gd name="connsiteX223" fmla="*/ 1835817 w 2128754"/>
              <a:gd name="connsiteY223" fmla="*/ 2408284 h 2733575"/>
              <a:gd name="connsiteX224" fmla="*/ 1837666 w 2128754"/>
              <a:gd name="connsiteY224" fmla="*/ 2406435 h 2733575"/>
              <a:gd name="connsiteX225" fmla="*/ 1849815 w 2128754"/>
              <a:gd name="connsiteY225" fmla="*/ 2413566 h 2733575"/>
              <a:gd name="connsiteX226" fmla="*/ 1847966 w 2128754"/>
              <a:gd name="connsiteY226" fmla="*/ 2414094 h 2733575"/>
              <a:gd name="connsiteX227" fmla="*/ 1891017 w 2128754"/>
              <a:gd name="connsiteY227" fmla="*/ 2500724 h 2733575"/>
              <a:gd name="connsiteX228" fmla="*/ 1901846 w 2128754"/>
              <a:gd name="connsiteY228" fmla="*/ 2530833 h 2733575"/>
              <a:gd name="connsiteX229" fmla="*/ 1891017 w 2128754"/>
              <a:gd name="connsiteY229" fmla="*/ 2500724 h 2733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2128754" h="2733575">
                <a:moveTo>
                  <a:pt x="2029941" y="2268832"/>
                </a:moveTo>
                <a:cubicBezTo>
                  <a:pt x="2003529" y="2269889"/>
                  <a:pt x="1980816" y="2268040"/>
                  <a:pt x="1955197" y="2263814"/>
                </a:cubicBezTo>
                <a:cubicBezTo>
                  <a:pt x="1946481" y="2262229"/>
                  <a:pt x="1939878" y="2258532"/>
                  <a:pt x="1933803" y="2252457"/>
                </a:cubicBezTo>
                <a:cubicBezTo>
                  <a:pt x="1907920" y="2226310"/>
                  <a:pt x="1881509" y="2200427"/>
                  <a:pt x="1854833" y="2174808"/>
                </a:cubicBezTo>
                <a:cubicBezTo>
                  <a:pt x="1832120" y="2153150"/>
                  <a:pt x="1812311" y="2129116"/>
                  <a:pt x="1794351" y="2103233"/>
                </a:cubicBezTo>
                <a:cubicBezTo>
                  <a:pt x="1765299" y="2060975"/>
                  <a:pt x="1734398" y="2020037"/>
                  <a:pt x="1701383" y="1980948"/>
                </a:cubicBezTo>
                <a:cubicBezTo>
                  <a:pt x="1658597" y="1930503"/>
                  <a:pt x="1608151" y="1889301"/>
                  <a:pt x="1548990" y="1859192"/>
                </a:cubicBezTo>
                <a:cubicBezTo>
                  <a:pt x="1535520" y="1852325"/>
                  <a:pt x="1526540" y="1843081"/>
                  <a:pt x="1519937" y="1828555"/>
                </a:cubicBezTo>
                <a:cubicBezTo>
                  <a:pt x="1464474" y="1705742"/>
                  <a:pt x="1396860" y="1589268"/>
                  <a:pt x="1328983" y="1473058"/>
                </a:cubicBezTo>
                <a:cubicBezTo>
                  <a:pt x="1324758" y="1465927"/>
                  <a:pt x="1323965" y="1459852"/>
                  <a:pt x="1325550" y="1451929"/>
                </a:cubicBezTo>
                <a:cubicBezTo>
                  <a:pt x="1335322" y="1406501"/>
                  <a:pt x="1344830" y="1360810"/>
                  <a:pt x="1346943" y="1314062"/>
                </a:cubicBezTo>
                <a:cubicBezTo>
                  <a:pt x="1348792" y="1274180"/>
                  <a:pt x="1341397" y="1236412"/>
                  <a:pt x="1322116" y="1201021"/>
                </a:cubicBezTo>
                <a:cubicBezTo>
                  <a:pt x="1304949" y="1169591"/>
                  <a:pt x="1283556" y="1141331"/>
                  <a:pt x="1262955" y="1112543"/>
                </a:cubicBezTo>
                <a:cubicBezTo>
                  <a:pt x="1240505" y="1081378"/>
                  <a:pt x="1218320" y="1049948"/>
                  <a:pt x="1203001" y="1014293"/>
                </a:cubicBezTo>
                <a:cubicBezTo>
                  <a:pt x="1165233" y="925286"/>
                  <a:pt x="1146745" y="831526"/>
                  <a:pt x="1137765" y="736181"/>
                </a:cubicBezTo>
                <a:cubicBezTo>
                  <a:pt x="1129578" y="649816"/>
                  <a:pt x="1136709" y="562659"/>
                  <a:pt x="1138558" y="476029"/>
                </a:cubicBezTo>
                <a:cubicBezTo>
                  <a:pt x="1138558" y="471011"/>
                  <a:pt x="1140406" y="468898"/>
                  <a:pt x="1145160" y="468370"/>
                </a:cubicBezTo>
                <a:cubicBezTo>
                  <a:pt x="1183457" y="465729"/>
                  <a:pt x="1220961" y="455957"/>
                  <a:pt x="1258729" y="450410"/>
                </a:cubicBezTo>
                <a:cubicBezTo>
                  <a:pt x="1294649" y="445392"/>
                  <a:pt x="1330568" y="440902"/>
                  <a:pt x="1363054" y="422678"/>
                </a:cubicBezTo>
                <a:cubicBezTo>
                  <a:pt x="1368336" y="419773"/>
                  <a:pt x="1373883" y="419509"/>
                  <a:pt x="1379693" y="419773"/>
                </a:cubicBezTo>
                <a:cubicBezTo>
                  <a:pt x="1411651" y="420830"/>
                  <a:pt x="1442552" y="425584"/>
                  <a:pt x="1471869" y="439053"/>
                </a:cubicBezTo>
                <a:cubicBezTo>
                  <a:pt x="1508052" y="455693"/>
                  <a:pt x="1546613" y="463880"/>
                  <a:pt x="1586494" y="465729"/>
                </a:cubicBezTo>
                <a:cubicBezTo>
                  <a:pt x="1648297" y="468634"/>
                  <a:pt x="1708250" y="476557"/>
                  <a:pt x="1761601" y="511685"/>
                </a:cubicBezTo>
                <a:cubicBezTo>
                  <a:pt x="1769789" y="516967"/>
                  <a:pt x="1775863" y="522249"/>
                  <a:pt x="1779297" y="531757"/>
                </a:cubicBezTo>
                <a:cubicBezTo>
                  <a:pt x="1789069" y="559225"/>
                  <a:pt x="1806765" y="580618"/>
                  <a:pt x="1832384" y="594880"/>
                </a:cubicBezTo>
                <a:cubicBezTo>
                  <a:pt x="1843741" y="601219"/>
                  <a:pt x="1853777" y="608878"/>
                  <a:pt x="1861964" y="618915"/>
                </a:cubicBezTo>
                <a:cubicBezTo>
                  <a:pt x="1866190" y="624197"/>
                  <a:pt x="1870680" y="629215"/>
                  <a:pt x="1876755" y="632649"/>
                </a:cubicBezTo>
                <a:cubicBezTo>
                  <a:pt x="1889696" y="639780"/>
                  <a:pt x="1900261" y="634497"/>
                  <a:pt x="1901582" y="619971"/>
                </a:cubicBezTo>
                <a:cubicBezTo>
                  <a:pt x="1903430" y="602276"/>
                  <a:pt x="1888904" y="583788"/>
                  <a:pt x="1874906" y="572167"/>
                </a:cubicBezTo>
                <a:cubicBezTo>
                  <a:pt x="1880716" y="570846"/>
                  <a:pt x="1890224" y="579562"/>
                  <a:pt x="1893130" y="582203"/>
                </a:cubicBezTo>
                <a:cubicBezTo>
                  <a:pt x="1904487" y="592503"/>
                  <a:pt x="1913995" y="604653"/>
                  <a:pt x="1923767" y="616274"/>
                </a:cubicBezTo>
                <a:cubicBezTo>
                  <a:pt x="1927729" y="620764"/>
                  <a:pt x="1931690" y="625253"/>
                  <a:pt x="1936973" y="628423"/>
                </a:cubicBezTo>
                <a:cubicBezTo>
                  <a:pt x="1942519" y="631856"/>
                  <a:pt x="1947273" y="629479"/>
                  <a:pt x="1951235" y="625518"/>
                </a:cubicBezTo>
                <a:cubicBezTo>
                  <a:pt x="1955197" y="621556"/>
                  <a:pt x="1957838" y="617330"/>
                  <a:pt x="1954932" y="611255"/>
                </a:cubicBezTo>
                <a:cubicBezTo>
                  <a:pt x="1946217" y="593824"/>
                  <a:pt x="1925352" y="556584"/>
                  <a:pt x="1909769" y="543114"/>
                </a:cubicBezTo>
                <a:cubicBezTo>
                  <a:pt x="1909769" y="543114"/>
                  <a:pt x="1951499" y="578241"/>
                  <a:pt x="1964176" y="588013"/>
                </a:cubicBezTo>
                <a:cubicBezTo>
                  <a:pt x="1968402" y="591447"/>
                  <a:pt x="1972628" y="594616"/>
                  <a:pt x="1977910" y="596201"/>
                </a:cubicBezTo>
                <a:cubicBezTo>
                  <a:pt x="1989267" y="599899"/>
                  <a:pt x="1995870" y="595409"/>
                  <a:pt x="1996662" y="583259"/>
                </a:cubicBezTo>
                <a:cubicBezTo>
                  <a:pt x="1997455" y="572695"/>
                  <a:pt x="1992172" y="565036"/>
                  <a:pt x="1985041" y="557904"/>
                </a:cubicBezTo>
                <a:cubicBezTo>
                  <a:pt x="1979231" y="552358"/>
                  <a:pt x="1961799" y="535719"/>
                  <a:pt x="1955989" y="529644"/>
                </a:cubicBezTo>
                <a:cubicBezTo>
                  <a:pt x="1961271" y="528852"/>
                  <a:pt x="1975533" y="543378"/>
                  <a:pt x="1979231" y="544435"/>
                </a:cubicBezTo>
                <a:cubicBezTo>
                  <a:pt x="1986626" y="546548"/>
                  <a:pt x="1996134" y="541794"/>
                  <a:pt x="1995342" y="535983"/>
                </a:cubicBezTo>
                <a:cubicBezTo>
                  <a:pt x="1993757" y="522249"/>
                  <a:pt x="1985834" y="513005"/>
                  <a:pt x="1976061" y="501384"/>
                </a:cubicBezTo>
                <a:cubicBezTo>
                  <a:pt x="1959158" y="481840"/>
                  <a:pt x="1939085" y="469426"/>
                  <a:pt x="1924295" y="463088"/>
                </a:cubicBezTo>
                <a:cubicBezTo>
                  <a:pt x="1893130" y="449882"/>
                  <a:pt x="1873057" y="429281"/>
                  <a:pt x="1840571" y="420301"/>
                </a:cubicBezTo>
                <a:cubicBezTo>
                  <a:pt x="1833704" y="418453"/>
                  <a:pt x="1827894" y="414491"/>
                  <a:pt x="1821819" y="410793"/>
                </a:cubicBezTo>
                <a:cubicBezTo>
                  <a:pt x="1811255" y="404455"/>
                  <a:pt x="1800954" y="396267"/>
                  <a:pt x="1787748" y="397323"/>
                </a:cubicBezTo>
                <a:cubicBezTo>
                  <a:pt x="1776128" y="398116"/>
                  <a:pt x="1765035" y="396003"/>
                  <a:pt x="1754470" y="391777"/>
                </a:cubicBezTo>
                <a:cubicBezTo>
                  <a:pt x="1733605" y="383590"/>
                  <a:pt x="1712476" y="376194"/>
                  <a:pt x="1692404" y="366158"/>
                </a:cubicBezTo>
                <a:cubicBezTo>
                  <a:pt x="1661766" y="350839"/>
                  <a:pt x="1629016" y="341595"/>
                  <a:pt x="1596530" y="330767"/>
                </a:cubicBezTo>
                <a:cubicBezTo>
                  <a:pt x="1570383" y="322051"/>
                  <a:pt x="1543972" y="313335"/>
                  <a:pt x="1518089" y="303299"/>
                </a:cubicBezTo>
                <a:cubicBezTo>
                  <a:pt x="1486395" y="290886"/>
                  <a:pt x="1452853" y="283226"/>
                  <a:pt x="1419046" y="285075"/>
                </a:cubicBezTo>
                <a:cubicBezTo>
                  <a:pt x="1380485" y="287188"/>
                  <a:pt x="1342717" y="285868"/>
                  <a:pt x="1305741" y="275831"/>
                </a:cubicBezTo>
                <a:cubicBezTo>
                  <a:pt x="1258201" y="263154"/>
                  <a:pt x="1210660" y="259456"/>
                  <a:pt x="1162064" y="266851"/>
                </a:cubicBezTo>
                <a:cubicBezTo>
                  <a:pt x="1147009" y="269228"/>
                  <a:pt x="1132219" y="268172"/>
                  <a:pt x="1117693" y="264210"/>
                </a:cubicBezTo>
                <a:cubicBezTo>
                  <a:pt x="1102110" y="259984"/>
                  <a:pt x="1086527" y="256815"/>
                  <a:pt x="1070680" y="255230"/>
                </a:cubicBezTo>
                <a:cubicBezTo>
                  <a:pt x="1030007" y="251269"/>
                  <a:pt x="989862" y="250212"/>
                  <a:pt x="952357" y="272134"/>
                </a:cubicBezTo>
                <a:cubicBezTo>
                  <a:pt x="938624" y="280057"/>
                  <a:pt x="922777" y="284283"/>
                  <a:pt x="906930" y="287452"/>
                </a:cubicBezTo>
                <a:cubicBezTo>
                  <a:pt x="894781" y="289829"/>
                  <a:pt x="882103" y="295111"/>
                  <a:pt x="870218" y="291414"/>
                </a:cubicBezTo>
                <a:cubicBezTo>
                  <a:pt x="858333" y="287980"/>
                  <a:pt x="847240" y="287980"/>
                  <a:pt x="835883" y="291414"/>
                </a:cubicBezTo>
                <a:cubicBezTo>
                  <a:pt x="831129" y="292999"/>
                  <a:pt x="827696" y="292470"/>
                  <a:pt x="824791" y="288245"/>
                </a:cubicBezTo>
                <a:cubicBezTo>
                  <a:pt x="816603" y="275567"/>
                  <a:pt x="809736" y="262626"/>
                  <a:pt x="811585" y="246515"/>
                </a:cubicBezTo>
                <a:cubicBezTo>
                  <a:pt x="812377" y="240704"/>
                  <a:pt x="811849" y="234365"/>
                  <a:pt x="810528" y="228555"/>
                </a:cubicBezTo>
                <a:cubicBezTo>
                  <a:pt x="807095" y="210595"/>
                  <a:pt x="811849" y="194484"/>
                  <a:pt x="813434" y="176525"/>
                </a:cubicBezTo>
                <a:cubicBezTo>
                  <a:pt x="817924" y="117627"/>
                  <a:pt x="792833" y="85934"/>
                  <a:pt x="769327" y="48958"/>
                </a:cubicBezTo>
                <a:cubicBezTo>
                  <a:pt x="754272" y="25187"/>
                  <a:pt x="727597" y="13038"/>
                  <a:pt x="699865" y="5643"/>
                </a:cubicBezTo>
                <a:cubicBezTo>
                  <a:pt x="652060" y="-7298"/>
                  <a:pt x="606897" y="3266"/>
                  <a:pt x="564639" y="24659"/>
                </a:cubicBezTo>
                <a:cubicBezTo>
                  <a:pt x="536379" y="39714"/>
                  <a:pt x="509703" y="59786"/>
                  <a:pt x="493592" y="90688"/>
                </a:cubicBezTo>
                <a:cubicBezTo>
                  <a:pt x="486461" y="104422"/>
                  <a:pt x="478538" y="126079"/>
                  <a:pt x="485405" y="139813"/>
                </a:cubicBezTo>
                <a:cubicBezTo>
                  <a:pt x="490687" y="150377"/>
                  <a:pt x="495705" y="153283"/>
                  <a:pt x="494121" y="164904"/>
                </a:cubicBezTo>
                <a:cubicBezTo>
                  <a:pt x="492800" y="174148"/>
                  <a:pt x="492536" y="183656"/>
                  <a:pt x="493064" y="192900"/>
                </a:cubicBezTo>
                <a:cubicBezTo>
                  <a:pt x="494121" y="206633"/>
                  <a:pt x="490951" y="223273"/>
                  <a:pt x="499139" y="235422"/>
                </a:cubicBezTo>
                <a:cubicBezTo>
                  <a:pt x="510231" y="251797"/>
                  <a:pt x="511552" y="267115"/>
                  <a:pt x="503629" y="284811"/>
                </a:cubicBezTo>
                <a:cubicBezTo>
                  <a:pt x="500459" y="291414"/>
                  <a:pt x="492272" y="304355"/>
                  <a:pt x="506270" y="312279"/>
                </a:cubicBezTo>
                <a:cubicBezTo>
                  <a:pt x="515778" y="317561"/>
                  <a:pt x="522117" y="319938"/>
                  <a:pt x="530040" y="326541"/>
                </a:cubicBezTo>
                <a:cubicBezTo>
                  <a:pt x="536907" y="332087"/>
                  <a:pt x="534266" y="333936"/>
                  <a:pt x="536115" y="341595"/>
                </a:cubicBezTo>
                <a:cubicBezTo>
                  <a:pt x="536907" y="345557"/>
                  <a:pt x="558300" y="336841"/>
                  <a:pt x="559092" y="340803"/>
                </a:cubicBezTo>
                <a:cubicBezTo>
                  <a:pt x="559885" y="346085"/>
                  <a:pt x="536379" y="349783"/>
                  <a:pt x="540605" y="356650"/>
                </a:cubicBezTo>
                <a:cubicBezTo>
                  <a:pt x="553018" y="376458"/>
                  <a:pt x="546679" y="385967"/>
                  <a:pt x="547471" y="392305"/>
                </a:cubicBezTo>
                <a:cubicBezTo>
                  <a:pt x="549584" y="410529"/>
                  <a:pt x="560413" y="418981"/>
                  <a:pt x="578637" y="418453"/>
                </a:cubicBezTo>
                <a:cubicBezTo>
                  <a:pt x="586824" y="418188"/>
                  <a:pt x="594748" y="416076"/>
                  <a:pt x="602671" y="413434"/>
                </a:cubicBezTo>
                <a:cubicBezTo>
                  <a:pt x="616141" y="408944"/>
                  <a:pt x="629875" y="405775"/>
                  <a:pt x="644401" y="404983"/>
                </a:cubicBezTo>
                <a:cubicBezTo>
                  <a:pt x="657607" y="404190"/>
                  <a:pt x="666851" y="409473"/>
                  <a:pt x="673718" y="420301"/>
                </a:cubicBezTo>
                <a:cubicBezTo>
                  <a:pt x="682169" y="433771"/>
                  <a:pt x="687188" y="448297"/>
                  <a:pt x="689829" y="463880"/>
                </a:cubicBezTo>
                <a:cubicBezTo>
                  <a:pt x="691149" y="471803"/>
                  <a:pt x="689036" y="477086"/>
                  <a:pt x="682698" y="481312"/>
                </a:cubicBezTo>
                <a:cubicBezTo>
                  <a:pt x="677151" y="485009"/>
                  <a:pt x="671605" y="488971"/>
                  <a:pt x="665794" y="492140"/>
                </a:cubicBezTo>
                <a:cubicBezTo>
                  <a:pt x="601351" y="527531"/>
                  <a:pt x="560149" y="580618"/>
                  <a:pt x="544038" y="652457"/>
                </a:cubicBezTo>
                <a:cubicBezTo>
                  <a:pt x="538492" y="677812"/>
                  <a:pt x="530568" y="700790"/>
                  <a:pt x="509703" y="717693"/>
                </a:cubicBezTo>
                <a:cubicBezTo>
                  <a:pt x="503100" y="722975"/>
                  <a:pt x="500723" y="730106"/>
                  <a:pt x="502836" y="738822"/>
                </a:cubicBezTo>
                <a:cubicBezTo>
                  <a:pt x="503893" y="743576"/>
                  <a:pt x="502308" y="748066"/>
                  <a:pt x="499931" y="752028"/>
                </a:cubicBezTo>
                <a:cubicBezTo>
                  <a:pt x="489366" y="770252"/>
                  <a:pt x="478274" y="787947"/>
                  <a:pt x="468766" y="806699"/>
                </a:cubicBezTo>
                <a:cubicBezTo>
                  <a:pt x="463483" y="817000"/>
                  <a:pt x="457673" y="817528"/>
                  <a:pt x="448429" y="813831"/>
                </a:cubicBezTo>
                <a:cubicBezTo>
                  <a:pt x="418584" y="802210"/>
                  <a:pt x="388739" y="790853"/>
                  <a:pt x="358894" y="779760"/>
                </a:cubicBezTo>
                <a:cubicBezTo>
                  <a:pt x="346745" y="775270"/>
                  <a:pt x="335917" y="768667"/>
                  <a:pt x="326408" y="759951"/>
                </a:cubicBezTo>
                <a:cubicBezTo>
                  <a:pt x="297092" y="732483"/>
                  <a:pt x="269624" y="703167"/>
                  <a:pt x="243213" y="672794"/>
                </a:cubicBezTo>
                <a:cubicBezTo>
                  <a:pt x="237402" y="666191"/>
                  <a:pt x="235025" y="656947"/>
                  <a:pt x="237138" y="648231"/>
                </a:cubicBezTo>
                <a:cubicBezTo>
                  <a:pt x="242949" y="622612"/>
                  <a:pt x="248495" y="596993"/>
                  <a:pt x="246646" y="570318"/>
                </a:cubicBezTo>
                <a:cubicBezTo>
                  <a:pt x="245854" y="557376"/>
                  <a:pt x="249816" y="544171"/>
                  <a:pt x="259852" y="533606"/>
                </a:cubicBezTo>
                <a:cubicBezTo>
                  <a:pt x="263549" y="529644"/>
                  <a:pt x="267247" y="525419"/>
                  <a:pt x="264342" y="519344"/>
                </a:cubicBezTo>
                <a:cubicBezTo>
                  <a:pt x="261172" y="513005"/>
                  <a:pt x="255626" y="509572"/>
                  <a:pt x="248759" y="510100"/>
                </a:cubicBezTo>
                <a:cubicBezTo>
                  <a:pt x="227366" y="510892"/>
                  <a:pt x="209406" y="520664"/>
                  <a:pt x="204124" y="543906"/>
                </a:cubicBezTo>
                <a:cubicBezTo>
                  <a:pt x="203067" y="548925"/>
                  <a:pt x="202011" y="553679"/>
                  <a:pt x="200955" y="559225"/>
                </a:cubicBezTo>
                <a:cubicBezTo>
                  <a:pt x="184844" y="545755"/>
                  <a:pt x="177184" y="532021"/>
                  <a:pt x="165563" y="508251"/>
                </a:cubicBezTo>
                <a:cubicBezTo>
                  <a:pt x="154471" y="485801"/>
                  <a:pt x="143642" y="467842"/>
                  <a:pt x="130700" y="449882"/>
                </a:cubicBezTo>
                <a:cubicBezTo>
                  <a:pt x="125418" y="442487"/>
                  <a:pt x="114589" y="427696"/>
                  <a:pt x="105345" y="431394"/>
                </a:cubicBezTo>
                <a:cubicBezTo>
                  <a:pt x="95045" y="435356"/>
                  <a:pt x="92404" y="445920"/>
                  <a:pt x="94517" y="450410"/>
                </a:cubicBezTo>
                <a:cubicBezTo>
                  <a:pt x="94781" y="450938"/>
                  <a:pt x="110099" y="486330"/>
                  <a:pt x="113005" y="495045"/>
                </a:cubicBezTo>
                <a:cubicBezTo>
                  <a:pt x="109043" y="490556"/>
                  <a:pt x="84745" y="443015"/>
                  <a:pt x="80255" y="439053"/>
                </a:cubicBezTo>
                <a:cubicBezTo>
                  <a:pt x="73652" y="432715"/>
                  <a:pt x="65200" y="433507"/>
                  <a:pt x="58333" y="437205"/>
                </a:cubicBezTo>
                <a:cubicBezTo>
                  <a:pt x="51730" y="440638"/>
                  <a:pt x="51730" y="448826"/>
                  <a:pt x="53843" y="455428"/>
                </a:cubicBezTo>
                <a:cubicBezTo>
                  <a:pt x="55692" y="461767"/>
                  <a:pt x="58861" y="467842"/>
                  <a:pt x="61503" y="474180"/>
                </a:cubicBezTo>
                <a:cubicBezTo>
                  <a:pt x="62031" y="476822"/>
                  <a:pt x="79991" y="510892"/>
                  <a:pt x="81047" y="513269"/>
                </a:cubicBezTo>
                <a:cubicBezTo>
                  <a:pt x="79991" y="511421"/>
                  <a:pt x="58069" y="474709"/>
                  <a:pt x="57541" y="473916"/>
                </a:cubicBezTo>
                <a:cubicBezTo>
                  <a:pt x="53051" y="466785"/>
                  <a:pt x="47769" y="459654"/>
                  <a:pt x="37996" y="463352"/>
                </a:cubicBezTo>
                <a:cubicBezTo>
                  <a:pt x="27696" y="467314"/>
                  <a:pt x="30337" y="476822"/>
                  <a:pt x="31658" y="484745"/>
                </a:cubicBezTo>
                <a:cubicBezTo>
                  <a:pt x="34035" y="499799"/>
                  <a:pt x="41958" y="512477"/>
                  <a:pt x="49882" y="525154"/>
                </a:cubicBezTo>
                <a:cubicBezTo>
                  <a:pt x="58861" y="539681"/>
                  <a:pt x="67577" y="554207"/>
                  <a:pt x="76029" y="568997"/>
                </a:cubicBezTo>
                <a:cubicBezTo>
                  <a:pt x="78406" y="572959"/>
                  <a:pt x="80255" y="577977"/>
                  <a:pt x="76029" y="581939"/>
                </a:cubicBezTo>
                <a:cubicBezTo>
                  <a:pt x="71803" y="585901"/>
                  <a:pt x="67049" y="583259"/>
                  <a:pt x="63351" y="580618"/>
                </a:cubicBezTo>
                <a:cubicBezTo>
                  <a:pt x="57541" y="576657"/>
                  <a:pt x="32186" y="554735"/>
                  <a:pt x="25055" y="548396"/>
                </a:cubicBezTo>
                <a:cubicBezTo>
                  <a:pt x="18716" y="542850"/>
                  <a:pt x="11057" y="539945"/>
                  <a:pt x="3926" y="546548"/>
                </a:cubicBezTo>
                <a:cubicBezTo>
                  <a:pt x="-2941" y="552886"/>
                  <a:pt x="492" y="558697"/>
                  <a:pt x="4454" y="566092"/>
                </a:cubicBezTo>
                <a:cubicBezTo>
                  <a:pt x="6567" y="570054"/>
                  <a:pt x="67577" y="623141"/>
                  <a:pt x="71803" y="628951"/>
                </a:cubicBezTo>
                <a:cubicBezTo>
                  <a:pt x="83952" y="646118"/>
                  <a:pt x="95309" y="658268"/>
                  <a:pt x="106930" y="675699"/>
                </a:cubicBezTo>
                <a:cubicBezTo>
                  <a:pt x="113005" y="684679"/>
                  <a:pt x="119079" y="693395"/>
                  <a:pt x="127267" y="700262"/>
                </a:cubicBezTo>
                <a:cubicBezTo>
                  <a:pt x="158168" y="726673"/>
                  <a:pt x="181938" y="758631"/>
                  <a:pt x="203860" y="792701"/>
                </a:cubicBezTo>
                <a:cubicBezTo>
                  <a:pt x="244269" y="854768"/>
                  <a:pt x="294451" y="908383"/>
                  <a:pt x="347538" y="959621"/>
                </a:cubicBezTo>
                <a:cubicBezTo>
                  <a:pt x="371572" y="982599"/>
                  <a:pt x="398247" y="1001879"/>
                  <a:pt x="424659" y="1021688"/>
                </a:cubicBezTo>
                <a:cubicBezTo>
                  <a:pt x="450014" y="1040968"/>
                  <a:pt x="459522" y="1042289"/>
                  <a:pt x="484612" y="1023008"/>
                </a:cubicBezTo>
                <a:cubicBezTo>
                  <a:pt x="486725" y="1021424"/>
                  <a:pt x="488574" y="1020103"/>
                  <a:pt x="490423" y="1018518"/>
                </a:cubicBezTo>
                <a:cubicBezTo>
                  <a:pt x="509703" y="1002408"/>
                  <a:pt x="528984" y="986297"/>
                  <a:pt x="545887" y="967280"/>
                </a:cubicBezTo>
                <a:cubicBezTo>
                  <a:pt x="569921" y="940605"/>
                  <a:pt x="597917" y="917627"/>
                  <a:pt x="621687" y="890688"/>
                </a:cubicBezTo>
                <a:cubicBezTo>
                  <a:pt x="645986" y="863484"/>
                  <a:pt x="676887" y="842091"/>
                  <a:pt x="695903" y="810133"/>
                </a:cubicBezTo>
                <a:cubicBezTo>
                  <a:pt x="698809" y="805115"/>
                  <a:pt x="700921" y="808020"/>
                  <a:pt x="702506" y="811189"/>
                </a:cubicBezTo>
                <a:cubicBezTo>
                  <a:pt x="706732" y="819905"/>
                  <a:pt x="712278" y="827564"/>
                  <a:pt x="717825" y="835488"/>
                </a:cubicBezTo>
                <a:cubicBezTo>
                  <a:pt x="737369" y="863748"/>
                  <a:pt x="753216" y="894121"/>
                  <a:pt x="767214" y="925022"/>
                </a:cubicBezTo>
                <a:cubicBezTo>
                  <a:pt x="787815" y="969657"/>
                  <a:pt x="809208" y="1013764"/>
                  <a:pt x="835619" y="1055230"/>
                </a:cubicBezTo>
                <a:cubicBezTo>
                  <a:pt x="839053" y="1060777"/>
                  <a:pt x="843543" y="1070285"/>
                  <a:pt x="845391" y="1076623"/>
                </a:cubicBezTo>
                <a:cubicBezTo>
                  <a:pt x="853315" y="1104884"/>
                  <a:pt x="857012" y="1133936"/>
                  <a:pt x="859654" y="1163253"/>
                </a:cubicBezTo>
                <a:cubicBezTo>
                  <a:pt x="860446" y="1172497"/>
                  <a:pt x="856484" y="1176987"/>
                  <a:pt x="847504" y="1180156"/>
                </a:cubicBezTo>
                <a:cubicBezTo>
                  <a:pt x="818716" y="1189928"/>
                  <a:pt x="789135" y="1194946"/>
                  <a:pt x="759819" y="1202077"/>
                </a:cubicBezTo>
                <a:cubicBezTo>
                  <a:pt x="721522" y="1211586"/>
                  <a:pt x="685339" y="1227432"/>
                  <a:pt x="648891" y="1242487"/>
                </a:cubicBezTo>
                <a:cubicBezTo>
                  <a:pt x="612179" y="1257805"/>
                  <a:pt x="574675" y="1271275"/>
                  <a:pt x="538492" y="1287650"/>
                </a:cubicBezTo>
                <a:cubicBezTo>
                  <a:pt x="500195" y="1305082"/>
                  <a:pt x="462427" y="1323306"/>
                  <a:pt x="429413" y="1349981"/>
                </a:cubicBezTo>
                <a:cubicBezTo>
                  <a:pt x="391380" y="1380354"/>
                  <a:pt x="377118" y="1419443"/>
                  <a:pt x="387155" y="1467511"/>
                </a:cubicBezTo>
                <a:cubicBezTo>
                  <a:pt x="394550" y="1502639"/>
                  <a:pt x="409868" y="1534068"/>
                  <a:pt x="428884" y="1563649"/>
                </a:cubicBezTo>
                <a:cubicBezTo>
                  <a:pt x="499931" y="1673256"/>
                  <a:pt x="576788" y="1778637"/>
                  <a:pt x="659456" y="1879793"/>
                </a:cubicBezTo>
                <a:cubicBezTo>
                  <a:pt x="667115" y="1889037"/>
                  <a:pt x="674510" y="1898809"/>
                  <a:pt x="680321" y="1909373"/>
                </a:cubicBezTo>
                <a:cubicBezTo>
                  <a:pt x="695903" y="1938162"/>
                  <a:pt x="708581" y="1968271"/>
                  <a:pt x="721522" y="1998380"/>
                </a:cubicBezTo>
                <a:cubicBezTo>
                  <a:pt x="721786" y="1999172"/>
                  <a:pt x="721258" y="2000228"/>
                  <a:pt x="720994" y="2001021"/>
                </a:cubicBezTo>
                <a:cubicBezTo>
                  <a:pt x="718617" y="2001285"/>
                  <a:pt x="718353" y="1999700"/>
                  <a:pt x="717825" y="1998380"/>
                </a:cubicBezTo>
                <a:cubicBezTo>
                  <a:pt x="708317" y="1979364"/>
                  <a:pt x="694054" y="1965101"/>
                  <a:pt x="676359" y="1953745"/>
                </a:cubicBezTo>
                <a:cubicBezTo>
                  <a:pt x="672925" y="1951632"/>
                  <a:pt x="669756" y="1950575"/>
                  <a:pt x="666587" y="1952952"/>
                </a:cubicBezTo>
                <a:cubicBezTo>
                  <a:pt x="663153" y="1955593"/>
                  <a:pt x="664474" y="1959291"/>
                  <a:pt x="666058" y="1962724"/>
                </a:cubicBezTo>
                <a:cubicBezTo>
                  <a:pt x="667907" y="1966158"/>
                  <a:pt x="670284" y="1969327"/>
                  <a:pt x="673982" y="1971176"/>
                </a:cubicBezTo>
                <a:cubicBezTo>
                  <a:pt x="677679" y="1972761"/>
                  <a:pt x="680849" y="1975402"/>
                  <a:pt x="682962" y="1978571"/>
                </a:cubicBezTo>
                <a:cubicBezTo>
                  <a:pt x="691677" y="1992305"/>
                  <a:pt x="701450" y="2005511"/>
                  <a:pt x="707788" y="2020829"/>
                </a:cubicBezTo>
                <a:cubicBezTo>
                  <a:pt x="712278" y="2031394"/>
                  <a:pt x="710429" y="2041430"/>
                  <a:pt x="702770" y="2048297"/>
                </a:cubicBezTo>
                <a:cubicBezTo>
                  <a:pt x="692206" y="2057805"/>
                  <a:pt x="682962" y="2059390"/>
                  <a:pt x="671869" y="2054372"/>
                </a:cubicBezTo>
                <a:cubicBezTo>
                  <a:pt x="653645" y="2046184"/>
                  <a:pt x="634365" y="2041166"/>
                  <a:pt x="614556" y="2038789"/>
                </a:cubicBezTo>
                <a:cubicBezTo>
                  <a:pt x="610595" y="2038261"/>
                  <a:pt x="605048" y="2038261"/>
                  <a:pt x="604520" y="2041958"/>
                </a:cubicBezTo>
                <a:cubicBezTo>
                  <a:pt x="604256" y="2044599"/>
                  <a:pt x="605576" y="2050938"/>
                  <a:pt x="611387" y="2051731"/>
                </a:cubicBezTo>
                <a:cubicBezTo>
                  <a:pt x="638591" y="2055692"/>
                  <a:pt x="660776" y="2076029"/>
                  <a:pt x="690621" y="2074708"/>
                </a:cubicBezTo>
                <a:cubicBezTo>
                  <a:pt x="685867" y="2082632"/>
                  <a:pt x="681641" y="2089499"/>
                  <a:pt x="677415" y="2096630"/>
                </a:cubicBezTo>
                <a:cubicBezTo>
                  <a:pt x="673454" y="2102969"/>
                  <a:pt x="669756" y="2109836"/>
                  <a:pt x="669492" y="2117231"/>
                </a:cubicBezTo>
                <a:cubicBezTo>
                  <a:pt x="668435" y="2141529"/>
                  <a:pt x="653909" y="2157376"/>
                  <a:pt x="635157" y="2169261"/>
                </a:cubicBezTo>
                <a:cubicBezTo>
                  <a:pt x="609538" y="2185108"/>
                  <a:pt x="582863" y="2199634"/>
                  <a:pt x="552754" y="2205709"/>
                </a:cubicBezTo>
                <a:cubicBezTo>
                  <a:pt x="535322" y="2209406"/>
                  <a:pt x="527927" y="2224989"/>
                  <a:pt x="533738" y="2242157"/>
                </a:cubicBezTo>
                <a:cubicBezTo>
                  <a:pt x="538756" y="2256419"/>
                  <a:pt x="548792" y="2265134"/>
                  <a:pt x="563846" y="2267511"/>
                </a:cubicBezTo>
                <a:cubicBezTo>
                  <a:pt x="613764" y="2274643"/>
                  <a:pt x="662625" y="2274114"/>
                  <a:pt x="710429" y="2254042"/>
                </a:cubicBezTo>
                <a:cubicBezTo>
                  <a:pt x="730766" y="2245326"/>
                  <a:pt x="752159" y="2237667"/>
                  <a:pt x="773553" y="2231856"/>
                </a:cubicBezTo>
                <a:cubicBezTo>
                  <a:pt x="824262" y="2217594"/>
                  <a:pt x="871803" y="2194880"/>
                  <a:pt x="921984" y="2178769"/>
                </a:cubicBezTo>
                <a:cubicBezTo>
                  <a:pt x="940472" y="2172959"/>
                  <a:pt x="957111" y="2163715"/>
                  <a:pt x="972430" y="2151566"/>
                </a:cubicBezTo>
                <a:cubicBezTo>
                  <a:pt x="979033" y="2146283"/>
                  <a:pt x="984843" y="2141265"/>
                  <a:pt x="989333" y="2134398"/>
                </a:cubicBezTo>
                <a:cubicBezTo>
                  <a:pt x="994087" y="2127531"/>
                  <a:pt x="993295" y="2121721"/>
                  <a:pt x="987749" y="2115382"/>
                </a:cubicBezTo>
                <a:cubicBezTo>
                  <a:pt x="973751" y="2099535"/>
                  <a:pt x="962130" y="2082104"/>
                  <a:pt x="952093" y="2063616"/>
                </a:cubicBezTo>
                <a:cubicBezTo>
                  <a:pt x="944170" y="2049089"/>
                  <a:pt x="934662" y="2035356"/>
                  <a:pt x="923041" y="2023735"/>
                </a:cubicBezTo>
                <a:cubicBezTo>
                  <a:pt x="912212" y="2012642"/>
                  <a:pt x="903496" y="2000228"/>
                  <a:pt x="889763" y="1990984"/>
                </a:cubicBezTo>
                <a:cubicBezTo>
                  <a:pt x="874972" y="1981212"/>
                  <a:pt x="869426" y="1961668"/>
                  <a:pt x="858861" y="1947142"/>
                </a:cubicBezTo>
                <a:cubicBezTo>
                  <a:pt x="844071" y="1926805"/>
                  <a:pt x="833771" y="1903827"/>
                  <a:pt x="821093" y="1882170"/>
                </a:cubicBezTo>
                <a:cubicBezTo>
                  <a:pt x="799436" y="1845458"/>
                  <a:pt x="778571" y="1808218"/>
                  <a:pt x="759555" y="1770186"/>
                </a:cubicBezTo>
                <a:cubicBezTo>
                  <a:pt x="744236" y="1739548"/>
                  <a:pt x="729446" y="1709440"/>
                  <a:pt x="725748" y="1675105"/>
                </a:cubicBezTo>
                <a:cubicBezTo>
                  <a:pt x="723635" y="1656353"/>
                  <a:pt x="716504" y="1638393"/>
                  <a:pt x="709109" y="1620961"/>
                </a:cubicBezTo>
                <a:cubicBezTo>
                  <a:pt x="692734" y="1583193"/>
                  <a:pt x="670020" y="1548859"/>
                  <a:pt x="643609" y="1517165"/>
                </a:cubicBezTo>
                <a:cubicBezTo>
                  <a:pt x="641496" y="1514788"/>
                  <a:pt x="639647" y="1511883"/>
                  <a:pt x="635949" y="1507128"/>
                </a:cubicBezTo>
                <a:cubicBezTo>
                  <a:pt x="689036" y="1522711"/>
                  <a:pt x="740274" y="1525881"/>
                  <a:pt x="792041" y="1524560"/>
                </a:cubicBezTo>
                <a:cubicBezTo>
                  <a:pt x="858597" y="1522711"/>
                  <a:pt x="924626" y="1516372"/>
                  <a:pt x="990654" y="1507393"/>
                </a:cubicBezTo>
                <a:cubicBezTo>
                  <a:pt x="996464" y="1506600"/>
                  <a:pt x="999634" y="1507657"/>
                  <a:pt x="1002275" y="1512939"/>
                </a:cubicBezTo>
                <a:cubicBezTo>
                  <a:pt x="1012839" y="1534068"/>
                  <a:pt x="1026045" y="1553613"/>
                  <a:pt x="1039779" y="1572893"/>
                </a:cubicBezTo>
                <a:cubicBezTo>
                  <a:pt x="1086527" y="1637601"/>
                  <a:pt x="1139878" y="1696762"/>
                  <a:pt x="1190852" y="1758036"/>
                </a:cubicBezTo>
                <a:cubicBezTo>
                  <a:pt x="1218848" y="1791579"/>
                  <a:pt x="1249749" y="1823008"/>
                  <a:pt x="1274840" y="1858664"/>
                </a:cubicBezTo>
                <a:cubicBezTo>
                  <a:pt x="1291479" y="1882170"/>
                  <a:pt x="1305213" y="1907525"/>
                  <a:pt x="1320268" y="1932087"/>
                </a:cubicBezTo>
                <a:cubicBezTo>
                  <a:pt x="1339020" y="1962460"/>
                  <a:pt x="1362526" y="1987815"/>
                  <a:pt x="1398709" y="1997323"/>
                </a:cubicBezTo>
                <a:cubicBezTo>
                  <a:pt x="1416141" y="2001813"/>
                  <a:pt x="1430403" y="2011321"/>
                  <a:pt x="1443873" y="2022678"/>
                </a:cubicBezTo>
                <a:cubicBezTo>
                  <a:pt x="1528125" y="2096102"/>
                  <a:pt x="1614226" y="2167148"/>
                  <a:pt x="1702440" y="2235554"/>
                </a:cubicBezTo>
                <a:cubicBezTo>
                  <a:pt x="1756055" y="2277019"/>
                  <a:pt x="1802275" y="2325616"/>
                  <a:pt x="1842156" y="2380024"/>
                </a:cubicBezTo>
                <a:cubicBezTo>
                  <a:pt x="1844269" y="2382665"/>
                  <a:pt x="1847438" y="2385042"/>
                  <a:pt x="1847438" y="2389004"/>
                </a:cubicBezTo>
                <a:cubicBezTo>
                  <a:pt x="1846646" y="2389268"/>
                  <a:pt x="1846118" y="2390060"/>
                  <a:pt x="1845589" y="2389796"/>
                </a:cubicBezTo>
                <a:cubicBezTo>
                  <a:pt x="1833704" y="2387683"/>
                  <a:pt x="1822876" y="2392437"/>
                  <a:pt x="1818914" y="2401681"/>
                </a:cubicBezTo>
                <a:cubicBezTo>
                  <a:pt x="1815216" y="2409869"/>
                  <a:pt x="1818386" y="2418584"/>
                  <a:pt x="1828950" y="2426244"/>
                </a:cubicBezTo>
                <a:cubicBezTo>
                  <a:pt x="1836874" y="2432054"/>
                  <a:pt x="1843477" y="2438657"/>
                  <a:pt x="1847702" y="2447637"/>
                </a:cubicBezTo>
                <a:cubicBezTo>
                  <a:pt x="1848759" y="2449750"/>
                  <a:pt x="1850079" y="2452655"/>
                  <a:pt x="1852192" y="2453447"/>
                </a:cubicBezTo>
                <a:cubicBezTo>
                  <a:pt x="1869360" y="2460843"/>
                  <a:pt x="1870944" y="2475369"/>
                  <a:pt x="1872001" y="2491480"/>
                </a:cubicBezTo>
                <a:cubicBezTo>
                  <a:pt x="1873057" y="2507062"/>
                  <a:pt x="1874378" y="2522909"/>
                  <a:pt x="1882301" y="2536907"/>
                </a:cubicBezTo>
                <a:cubicBezTo>
                  <a:pt x="1889168" y="2549321"/>
                  <a:pt x="1898148" y="2551962"/>
                  <a:pt x="1910825" y="2545887"/>
                </a:cubicBezTo>
                <a:cubicBezTo>
                  <a:pt x="1912410" y="2545095"/>
                  <a:pt x="1913731" y="2544038"/>
                  <a:pt x="1916372" y="2544831"/>
                </a:cubicBezTo>
                <a:cubicBezTo>
                  <a:pt x="1915844" y="2554075"/>
                  <a:pt x="1916108" y="2564375"/>
                  <a:pt x="1922711" y="2571770"/>
                </a:cubicBezTo>
                <a:cubicBezTo>
                  <a:pt x="1932747" y="2583127"/>
                  <a:pt x="1933011" y="2596069"/>
                  <a:pt x="1931690" y="2609802"/>
                </a:cubicBezTo>
                <a:cubicBezTo>
                  <a:pt x="1930106" y="2627234"/>
                  <a:pt x="1927200" y="2644137"/>
                  <a:pt x="1919277" y="2660248"/>
                </a:cubicBezTo>
                <a:cubicBezTo>
                  <a:pt x="1913995" y="2670813"/>
                  <a:pt x="1911882" y="2682434"/>
                  <a:pt x="1909241" y="2693791"/>
                </a:cubicBezTo>
                <a:cubicBezTo>
                  <a:pt x="1905279" y="2711222"/>
                  <a:pt x="1910297" y="2724956"/>
                  <a:pt x="1925616" y="2734464"/>
                </a:cubicBezTo>
                <a:cubicBezTo>
                  <a:pt x="1934331" y="2734464"/>
                  <a:pt x="1941199" y="2734464"/>
                  <a:pt x="1949914" y="2734464"/>
                </a:cubicBezTo>
                <a:cubicBezTo>
                  <a:pt x="1954932" y="2731823"/>
                  <a:pt x="1961535" y="2732351"/>
                  <a:pt x="1965761" y="2728654"/>
                </a:cubicBezTo>
                <a:cubicBezTo>
                  <a:pt x="1981872" y="2713863"/>
                  <a:pt x="2000624" y="2701450"/>
                  <a:pt x="2012773" y="2682698"/>
                </a:cubicBezTo>
                <a:cubicBezTo>
                  <a:pt x="2025451" y="2662889"/>
                  <a:pt x="2036543" y="2642289"/>
                  <a:pt x="2044467" y="2620103"/>
                </a:cubicBezTo>
                <a:cubicBezTo>
                  <a:pt x="2053975" y="2593163"/>
                  <a:pt x="2065596" y="2566752"/>
                  <a:pt x="2072199" y="2538492"/>
                </a:cubicBezTo>
                <a:cubicBezTo>
                  <a:pt x="2082235" y="2495177"/>
                  <a:pt x="2093856" y="2452919"/>
                  <a:pt x="2104685" y="2409604"/>
                </a:cubicBezTo>
                <a:cubicBezTo>
                  <a:pt x="2114457" y="2369987"/>
                  <a:pt x="2137963" y="2331691"/>
                  <a:pt x="2128455" y="2306600"/>
                </a:cubicBezTo>
                <a:cubicBezTo>
                  <a:pt x="2118683" y="2279397"/>
                  <a:pt x="2076689" y="2267247"/>
                  <a:pt x="2029941" y="2268832"/>
                </a:cubicBezTo>
                <a:close/>
                <a:moveTo>
                  <a:pt x="65200" y="483689"/>
                </a:moveTo>
                <a:cubicBezTo>
                  <a:pt x="65993" y="485273"/>
                  <a:pt x="67049" y="486858"/>
                  <a:pt x="67841" y="488179"/>
                </a:cubicBezTo>
                <a:cubicBezTo>
                  <a:pt x="66785" y="487122"/>
                  <a:pt x="65993" y="485537"/>
                  <a:pt x="65200" y="483689"/>
                </a:cubicBezTo>
                <a:close/>
                <a:moveTo>
                  <a:pt x="1847966" y="2414094"/>
                </a:moveTo>
                <a:cubicBezTo>
                  <a:pt x="1843741" y="2412510"/>
                  <a:pt x="1838194" y="2413302"/>
                  <a:pt x="1835817" y="2408284"/>
                </a:cubicBezTo>
                <a:cubicBezTo>
                  <a:pt x="1835553" y="2408020"/>
                  <a:pt x="1836874" y="2406435"/>
                  <a:pt x="1837666" y="2406435"/>
                </a:cubicBezTo>
                <a:cubicBezTo>
                  <a:pt x="1842948" y="2406171"/>
                  <a:pt x="1846646" y="2409076"/>
                  <a:pt x="1849815" y="2413566"/>
                </a:cubicBezTo>
                <a:cubicBezTo>
                  <a:pt x="1848495" y="2413830"/>
                  <a:pt x="1848231" y="2414094"/>
                  <a:pt x="1847966" y="2414094"/>
                </a:cubicBezTo>
                <a:close/>
                <a:moveTo>
                  <a:pt x="1891017" y="2500724"/>
                </a:moveTo>
                <a:cubicBezTo>
                  <a:pt x="1897092" y="2508647"/>
                  <a:pt x="1901582" y="2517363"/>
                  <a:pt x="1901846" y="2530833"/>
                </a:cubicBezTo>
                <a:cubicBezTo>
                  <a:pt x="1892338" y="2520796"/>
                  <a:pt x="1892602" y="2510232"/>
                  <a:pt x="1891017" y="2500724"/>
                </a:cubicBezTo>
                <a:close/>
              </a:path>
            </a:pathLst>
          </a:custGeom>
          <a:solidFill>
            <a:srgbClr val="000000"/>
          </a:solidFill>
          <a:ln w="26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 1">
            <a:extLst>
              <a:ext uri="{FF2B5EF4-FFF2-40B4-BE49-F238E27FC236}">
                <a16:creationId xmlns="" xmlns:a16="http://schemas.microsoft.com/office/drawing/2014/main" id="{B62A5379-8C19-4193-B1EB-CD40C881805D}"/>
              </a:ext>
            </a:extLst>
          </p:cNvPr>
          <p:cNvSpPr/>
          <p:nvPr/>
        </p:nvSpPr>
        <p:spPr>
          <a:xfrm>
            <a:off x="2235174" y="675982"/>
            <a:ext cx="9956826" cy="1235462"/>
          </a:xfrm>
          <a:custGeom>
            <a:avLst/>
            <a:gdLst>
              <a:gd name="connsiteX0" fmla="*/ 0 w 7344461"/>
              <a:gd name="connsiteY0" fmla="*/ 1843430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43430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3518611 w 7344461"/>
              <a:gd name="connsiteY7" fmla="*/ 1843430 h 3489350"/>
              <a:gd name="connsiteX8" fmla="*/ 2472538 w 7344461"/>
              <a:gd name="connsiteY8" fmla="*/ 409651 h 3489350"/>
              <a:gd name="connsiteX9" fmla="*/ 3160166 w 7344461"/>
              <a:gd name="connsiteY9" fmla="*/ 14630 h 3489350"/>
              <a:gd name="connsiteX10" fmla="*/ 3803904 w 7344461"/>
              <a:gd name="connsiteY10" fmla="*/ 387705 h 3489350"/>
              <a:gd name="connsiteX11" fmla="*/ 4462272 w 7344461"/>
              <a:gd name="connsiteY11" fmla="*/ 0 h 3489350"/>
              <a:gd name="connsiteX12" fmla="*/ 5113325 w 7344461"/>
              <a:gd name="connsiteY12" fmla="*/ 475488 h 3489350"/>
              <a:gd name="connsiteX13" fmla="*/ 4096512 w 7344461"/>
              <a:gd name="connsiteY13" fmla="*/ 1821485 h 3489350"/>
              <a:gd name="connsiteX14" fmla="*/ 5479085 w 7344461"/>
              <a:gd name="connsiteY14" fmla="*/ 1836115 h 3489350"/>
              <a:gd name="connsiteX15" fmla="*/ 5698541 w 7344461"/>
              <a:gd name="connsiteY15" fmla="*/ 2179929 h 3489350"/>
              <a:gd name="connsiteX16" fmla="*/ 5888736 w 7344461"/>
              <a:gd name="connsiteY16" fmla="*/ 29261 h 3489350"/>
              <a:gd name="connsiteX17" fmla="*/ 6166714 w 7344461"/>
              <a:gd name="connsiteY17" fmla="*/ 3489350 h 3489350"/>
              <a:gd name="connsiteX18" fmla="*/ 6510528 w 7344461"/>
              <a:gd name="connsiteY18" fmla="*/ 1331366 h 3489350"/>
              <a:gd name="connsiteX19" fmla="*/ 6620256 w 7344461"/>
              <a:gd name="connsiteY19" fmla="*/ 1916582 h 3489350"/>
              <a:gd name="connsiteX20" fmla="*/ 7344461 w 7344461"/>
              <a:gd name="connsiteY20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2472538 w 7344461"/>
              <a:gd name="connsiteY9" fmla="*/ 409651 h 3489350"/>
              <a:gd name="connsiteX10" fmla="*/ 3160166 w 7344461"/>
              <a:gd name="connsiteY10" fmla="*/ 14630 h 3489350"/>
              <a:gd name="connsiteX11" fmla="*/ 3803904 w 7344461"/>
              <a:gd name="connsiteY11" fmla="*/ 387705 h 3489350"/>
              <a:gd name="connsiteX12" fmla="*/ 4462272 w 7344461"/>
              <a:gd name="connsiteY12" fmla="*/ 0 h 3489350"/>
              <a:gd name="connsiteX13" fmla="*/ 5113325 w 7344461"/>
              <a:gd name="connsiteY13" fmla="*/ 475488 h 3489350"/>
              <a:gd name="connsiteX14" fmla="*/ 4096512 w 7344461"/>
              <a:gd name="connsiteY14" fmla="*/ 1821485 h 3489350"/>
              <a:gd name="connsiteX15" fmla="*/ 5479085 w 7344461"/>
              <a:gd name="connsiteY15" fmla="*/ 1836115 h 3489350"/>
              <a:gd name="connsiteX16" fmla="*/ 5698541 w 7344461"/>
              <a:gd name="connsiteY16" fmla="*/ 2179929 h 3489350"/>
              <a:gd name="connsiteX17" fmla="*/ 5888736 w 7344461"/>
              <a:gd name="connsiteY17" fmla="*/ 29261 h 3489350"/>
              <a:gd name="connsiteX18" fmla="*/ 6166714 w 7344461"/>
              <a:gd name="connsiteY18" fmla="*/ 3489350 h 3489350"/>
              <a:gd name="connsiteX19" fmla="*/ 6510528 w 7344461"/>
              <a:gd name="connsiteY19" fmla="*/ 1331366 h 3489350"/>
              <a:gd name="connsiteX20" fmla="*/ 6620256 w 7344461"/>
              <a:gd name="connsiteY20" fmla="*/ 1916582 h 3489350"/>
              <a:gd name="connsiteX21" fmla="*/ 7344461 w 7344461"/>
              <a:gd name="connsiteY21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96512 w 7344461"/>
              <a:gd name="connsiteY15" fmla="*/ 1821485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36115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698541 w 7344461"/>
              <a:gd name="connsiteY17" fmla="*/ 2179929 h 3489350"/>
              <a:gd name="connsiteX18" fmla="*/ 5888736 w 7344461"/>
              <a:gd name="connsiteY18" fmla="*/ 29261 h 3489350"/>
              <a:gd name="connsiteX19" fmla="*/ 6166714 w 7344461"/>
              <a:gd name="connsiteY19" fmla="*/ 3489350 h 3489350"/>
              <a:gd name="connsiteX20" fmla="*/ 6510528 w 7344461"/>
              <a:gd name="connsiteY20" fmla="*/ 1331366 h 3489350"/>
              <a:gd name="connsiteX21" fmla="*/ 6620256 w 7344461"/>
              <a:gd name="connsiteY21" fmla="*/ 1916582 h 3489350"/>
              <a:gd name="connsiteX22" fmla="*/ 7344461 w 7344461"/>
              <a:gd name="connsiteY22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916582 h 3489350"/>
              <a:gd name="connsiteX23" fmla="*/ 7344461 w 7344461"/>
              <a:gd name="connsiteY23" fmla="*/ 1865376 h 3489350"/>
              <a:gd name="connsiteX0" fmla="*/ 0 w 7344461"/>
              <a:gd name="connsiteY0" fmla="*/ 1865375 h 3489350"/>
              <a:gd name="connsiteX1" fmla="*/ 885139 w 7344461"/>
              <a:gd name="connsiteY1" fmla="*/ 1858061 h 3489350"/>
              <a:gd name="connsiteX2" fmla="*/ 994867 w 7344461"/>
              <a:gd name="connsiteY2" fmla="*/ 1316736 h 3489350"/>
              <a:gd name="connsiteX3" fmla="*/ 1338682 w 7344461"/>
              <a:gd name="connsiteY3" fmla="*/ 3489350 h 3489350"/>
              <a:gd name="connsiteX4" fmla="*/ 1609344 w 7344461"/>
              <a:gd name="connsiteY4" fmla="*/ 43891 h 3489350"/>
              <a:gd name="connsiteX5" fmla="*/ 1799539 w 7344461"/>
              <a:gd name="connsiteY5" fmla="*/ 2216505 h 3489350"/>
              <a:gd name="connsiteX6" fmla="*/ 2011680 w 7344461"/>
              <a:gd name="connsiteY6" fmla="*/ 1872691 h 3489350"/>
              <a:gd name="connsiteX7" fmla="*/ 2038831 w 7344461"/>
              <a:gd name="connsiteY7" fmla="*/ 1838381 h 3489350"/>
              <a:gd name="connsiteX8" fmla="*/ 3518611 w 7344461"/>
              <a:gd name="connsiteY8" fmla="*/ 1843430 h 3489350"/>
              <a:gd name="connsiteX9" fmla="*/ 3501871 w 7344461"/>
              <a:gd name="connsiteY9" fmla="*/ 1845697 h 3489350"/>
              <a:gd name="connsiteX10" fmla="*/ 2472538 w 7344461"/>
              <a:gd name="connsiteY10" fmla="*/ 409651 h 3489350"/>
              <a:gd name="connsiteX11" fmla="*/ 3160166 w 7344461"/>
              <a:gd name="connsiteY11" fmla="*/ 14630 h 3489350"/>
              <a:gd name="connsiteX12" fmla="*/ 3803904 w 7344461"/>
              <a:gd name="connsiteY12" fmla="*/ 387705 h 3489350"/>
              <a:gd name="connsiteX13" fmla="*/ 4462272 w 7344461"/>
              <a:gd name="connsiteY13" fmla="*/ 0 h 3489350"/>
              <a:gd name="connsiteX14" fmla="*/ 5113325 w 7344461"/>
              <a:gd name="connsiteY14" fmla="*/ 475488 h 3489350"/>
              <a:gd name="connsiteX15" fmla="*/ 4089196 w 7344461"/>
              <a:gd name="connsiteY15" fmla="*/ 1843431 h 3489350"/>
              <a:gd name="connsiteX16" fmla="*/ 5479085 w 7344461"/>
              <a:gd name="connsiteY16" fmla="*/ 1865376 h 3489350"/>
              <a:gd name="connsiteX17" fmla="*/ 5498920 w 7344461"/>
              <a:gd name="connsiteY17" fmla="*/ 1860327 h 3489350"/>
              <a:gd name="connsiteX18" fmla="*/ 5698541 w 7344461"/>
              <a:gd name="connsiteY18" fmla="*/ 2179929 h 3489350"/>
              <a:gd name="connsiteX19" fmla="*/ 5888736 w 7344461"/>
              <a:gd name="connsiteY19" fmla="*/ 29261 h 3489350"/>
              <a:gd name="connsiteX20" fmla="*/ 6166714 w 7344461"/>
              <a:gd name="connsiteY20" fmla="*/ 3489350 h 3489350"/>
              <a:gd name="connsiteX21" fmla="*/ 6510528 w 7344461"/>
              <a:gd name="connsiteY21" fmla="*/ 1331366 h 3489350"/>
              <a:gd name="connsiteX22" fmla="*/ 6620256 w 7344461"/>
              <a:gd name="connsiteY22" fmla="*/ 1880006 h 3489350"/>
              <a:gd name="connsiteX23" fmla="*/ 7344461 w 7344461"/>
              <a:gd name="connsiteY23" fmla="*/ 1865376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994867 w 7366407"/>
              <a:gd name="connsiteY2" fmla="*/ 1316736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489350"/>
              <a:gd name="connsiteX1" fmla="*/ 885139 w 7366407"/>
              <a:gd name="connsiteY1" fmla="*/ 1858061 h 3489350"/>
              <a:gd name="connsiteX2" fmla="*/ 1009498 w 7366407"/>
              <a:gd name="connsiteY2" fmla="*/ 1228954 h 3489350"/>
              <a:gd name="connsiteX3" fmla="*/ 1338682 w 7366407"/>
              <a:gd name="connsiteY3" fmla="*/ 3489350 h 3489350"/>
              <a:gd name="connsiteX4" fmla="*/ 1609344 w 7366407"/>
              <a:gd name="connsiteY4" fmla="*/ 43891 h 3489350"/>
              <a:gd name="connsiteX5" fmla="*/ 1799539 w 7366407"/>
              <a:gd name="connsiteY5" fmla="*/ 2216505 h 3489350"/>
              <a:gd name="connsiteX6" fmla="*/ 2011680 w 7366407"/>
              <a:gd name="connsiteY6" fmla="*/ 1872691 h 3489350"/>
              <a:gd name="connsiteX7" fmla="*/ 2038831 w 7366407"/>
              <a:gd name="connsiteY7" fmla="*/ 1838381 h 3489350"/>
              <a:gd name="connsiteX8" fmla="*/ 3518611 w 7366407"/>
              <a:gd name="connsiteY8" fmla="*/ 1843430 h 3489350"/>
              <a:gd name="connsiteX9" fmla="*/ 3501871 w 7366407"/>
              <a:gd name="connsiteY9" fmla="*/ 1845697 h 3489350"/>
              <a:gd name="connsiteX10" fmla="*/ 2472538 w 7366407"/>
              <a:gd name="connsiteY10" fmla="*/ 409651 h 3489350"/>
              <a:gd name="connsiteX11" fmla="*/ 3160166 w 7366407"/>
              <a:gd name="connsiteY11" fmla="*/ 14630 h 3489350"/>
              <a:gd name="connsiteX12" fmla="*/ 3803904 w 7366407"/>
              <a:gd name="connsiteY12" fmla="*/ 387705 h 3489350"/>
              <a:gd name="connsiteX13" fmla="*/ 4462272 w 7366407"/>
              <a:gd name="connsiteY13" fmla="*/ 0 h 3489350"/>
              <a:gd name="connsiteX14" fmla="*/ 5113325 w 7366407"/>
              <a:gd name="connsiteY14" fmla="*/ 475488 h 3489350"/>
              <a:gd name="connsiteX15" fmla="*/ 4089196 w 7366407"/>
              <a:gd name="connsiteY15" fmla="*/ 1843431 h 3489350"/>
              <a:gd name="connsiteX16" fmla="*/ 5479085 w 7366407"/>
              <a:gd name="connsiteY16" fmla="*/ 1865376 h 3489350"/>
              <a:gd name="connsiteX17" fmla="*/ 5498920 w 7366407"/>
              <a:gd name="connsiteY17" fmla="*/ 1860327 h 3489350"/>
              <a:gd name="connsiteX18" fmla="*/ 5698541 w 7366407"/>
              <a:gd name="connsiteY18" fmla="*/ 2179929 h 3489350"/>
              <a:gd name="connsiteX19" fmla="*/ 5888736 w 7366407"/>
              <a:gd name="connsiteY19" fmla="*/ 29261 h 3489350"/>
              <a:gd name="connsiteX20" fmla="*/ 6166714 w 7366407"/>
              <a:gd name="connsiteY20" fmla="*/ 3489350 h 3489350"/>
              <a:gd name="connsiteX21" fmla="*/ 6510528 w 7366407"/>
              <a:gd name="connsiteY21" fmla="*/ 1331366 h 3489350"/>
              <a:gd name="connsiteX22" fmla="*/ 6620256 w 7366407"/>
              <a:gd name="connsiteY22" fmla="*/ 1880006 h 3489350"/>
              <a:gd name="connsiteX23" fmla="*/ 7366407 w 7366407"/>
              <a:gd name="connsiteY23" fmla="*/ 1887322 h 3489350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609344 w 7366407"/>
              <a:gd name="connsiteY4" fmla="*/ 43891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11680 w 7366407"/>
              <a:gd name="connsiteY6" fmla="*/ 1872691 h 3555187"/>
              <a:gd name="connsiteX7" fmla="*/ 2038831 w 7366407"/>
              <a:gd name="connsiteY7" fmla="*/ 1838381 h 3555187"/>
              <a:gd name="connsiteX8" fmla="*/ 3518611 w 7366407"/>
              <a:gd name="connsiteY8" fmla="*/ 1843430 h 3555187"/>
              <a:gd name="connsiteX9" fmla="*/ 3501871 w 7366407"/>
              <a:gd name="connsiteY9" fmla="*/ 1845697 h 3555187"/>
              <a:gd name="connsiteX10" fmla="*/ 2472538 w 7366407"/>
              <a:gd name="connsiteY10" fmla="*/ 409651 h 3555187"/>
              <a:gd name="connsiteX11" fmla="*/ 3160166 w 7366407"/>
              <a:gd name="connsiteY11" fmla="*/ 14630 h 3555187"/>
              <a:gd name="connsiteX12" fmla="*/ 3803904 w 7366407"/>
              <a:gd name="connsiteY12" fmla="*/ 387705 h 3555187"/>
              <a:gd name="connsiteX13" fmla="*/ 4462272 w 7366407"/>
              <a:gd name="connsiteY13" fmla="*/ 0 h 3555187"/>
              <a:gd name="connsiteX14" fmla="*/ 5113325 w 7366407"/>
              <a:gd name="connsiteY14" fmla="*/ 475488 h 3555187"/>
              <a:gd name="connsiteX15" fmla="*/ 4089196 w 7366407"/>
              <a:gd name="connsiteY15" fmla="*/ 1843431 h 3555187"/>
              <a:gd name="connsiteX16" fmla="*/ 5479085 w 7366407"/>
              <a:gd name="connsiteY16" fmla="*/ 1865376 h 3555187"/>
              <a:gd name="connsiteX17" fmla="*/ 5498920 w 7366407"/>
              <a:gd name="connsiteY17" fmla="*/ 1860327 h 3555187"/>
              <a:gd name="connsiteX18" fmla="*/ 5698541 w 7366407"/>
              <a:gd name="connsiteY18" fmla="*/ 2179929 h 3555187"/>
              <a:gd name="connsiteX19" fmla="*/ 5888736 w 7366407"/>
              <a:gd name="connsiteY19" fmla="*/ 29261 h 3555187"/>
              <a:gd name="connsiteX20" fmla="*/ 6166714 w 7366407"/>
              <a:gd name="connsiteY20" fmla="*/ 3489350 h 3555187"/>
              <a:gd name="connsiteX21" fmla="*/ 6510528 w 7366407"/>
              <a:gd name="connsiteY21" fmla="*/ 1331366 h 3555187"/>
              <a:gd name="connsiteX22" fmla="*/ 6620256 w 7366407"/>
              <a:gd name="connsiteY22" fmla="*/ 1880006 h 3555187"/>
              <a:gd name="connsiteX23" fmla="*/ 7366407 w 7366407"/>
              <a:gd name="connsiteY23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698541 w 7366407"/>
              <a:gd name="connsiteY17" fmla="*/ 2179929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65375 h 3555187"/>
              <a:gd name="connsiteX1" fmla="*/ 885139 w 7366407"/>
              <a:gd name="connsiteY1" fmla="*/ 1858061 h 3555187"/>
              <a:gd name="connsiteX2" fmla="*/ 1009498 w 7366407"/>
              <a:gd name="connsiteY2" fmla="*/ 1228954 h 3555187"/>
              <a:gd name="connsiteX3" fmla="*/ 1294790 w 7366407"/>
              <a:gd name="connsiteY3" fmla="*/ 3555187 h 3555187"/>
              <a:gd name="connsiteX4" fmla="*/ 1587398 w 7366407"/>
              <a:gd name="connsiteY4" fmla="*/ 7315 h 3555187"/>
              <a:gd name="connsiteX5" fmla="*/ 1799539 w 7366407"/>
              <a:gd name="connsiteY5" fmla="*/ 2216505 h 3555187"/>
              <a:gd name="connsiteX6" fmla="*/ 2038831 w 7366407"/>
              <a:gd name="connsiteY6" fmla="*/ 1838381 h 3555187"/>
              <a:gd name="connsiteX7" fmla="*/ 3518611 w 7366407"/>
              <a:gd name="connsiteY7" fmla="*/ 1843430 h 3555187"/>
              <a:gd name="connsiteX8" fmla="*/ 3501871 w 7366407"/>
              <a:gd name="connsiteY8" fmla="*/ 1845697 h 3555187"/>
              <a:gd name="connsiteX9" fmla="*/ 2472538 w 7366407"/>
              <a:gd name="connsiteY9" fmla="*/ 409651 h 3555187"/>
              <a:gd name="connsiteX10" fmla="*/ 3160166 w 7366407"/>
              <a:gd name="connsiteY10" fmla="*/ 14630 h 3555187"/>
              <a:gd name="connsiteX11" fmla="*/ 3803904 w 7366407"/>
              <a:gd name="connsiteY11" fmla="*/ 387705 h 3555187"/>
              <a:gd name="connsiteX12" fmla="*/ 4462272 w 7366407"/>
              <a:gd name="connsiteY12" fmla="*/ 0 h 3555187"/>
              <a:gd name="connsiteX13" fmla="*/ 5113325 w 7366407"/>
              <a:gd name="connsiteY13" fmla="*/ 475488 h 3555187"/>
              <a:gd name="connsiteX14" fmla="*/ 4089196 w 7366407"/>
              <a:gd name="connsiteY14" fmla="*/ 1843431 h 3555187"/>
              <a:gd name="connsiteX15" fmla="*/ 5479085 w 7366407"/>
              <a:gd name="connsiteY15" fmla="*/ 1865376 h 3555187"/>
              <a:gd name="connsiteX16" fmla="*/ 5498920 w 7366407"/>
              <a:gd name="connsiteY16" fmla="*/ 1860327 h 3555187"/>
              <a:gd name="connsiteX17" fmla="*/ 5793639 w 7366407"/>
              <a:gd name="connsiteY17" fmla="*/ 2238451 h 3555187"/>
              <a:gd name="connsiteX18" fmla="*/ 5888736 w 7366407"/>
              <a:gd name="connsiteY18" fmla="*/ 29261 h 3555187"/>
              <a:gd name="connsiteX19" fmla="*/ 6166714 w 7366407"/>
              <a:gd name="connsiteY19" fmla="*/ 3489350 h 3555187"/>
              <a:gd name="connsiteX20" fmla="*/ 6510528 w 7366407"/>
              <a:gd name="connsiteY20" fmla="*/ 1331366 h 3555187"/>
              <a:gd name="connsiteX21" fmla="*/ 6620256 w 7366407"/>
              <a:gd name="connsiteY21" fmla="*/ 1880006 h 3555187"/>
              <a:gd name="connsiteX22" fmla="*/ 7366407 w 7366407"/>
              <a:gd name="connsiteY22" fmla="*/ 1887322 h 3555187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5976519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166714 w 7366407"/>
              <a:gd name="connsiteY19" fmla="*/ 3496665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10528 w 7366407"/>
              <a:gd name="connsiteY20" fmla="*/ 1338681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61734 w 7366407"/>
              <a:gd name="connsiteY20" fmla="*/ 126552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20256 w 7366407"/>
              <a:gd name="connsiteY21" fmla="*/ 1887321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885139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45696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72691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9085 w 7366407"/>
              <a:gd name="connsiteY15" fmla="*/ 1850745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71770 w 7366407"/>
              <a:gd name="connsiteY15" fmla="*/ 1880006 h 3562502"/>
              <a:gd name="connsiteX16" fmla="*/ 5498920 w 7366407"/>
              <a:gd name="connsiteY16" fmla="*/ 1867642 h 3562502"/>
              <a:gd name="connsiteX17" fmla="*/ 5793639 w 7366407"/>
              <a:gd name="connsiteY17" fmla="*/ 2245766 h 3562502"/>
              <a:gd name="connsiteX18" fmla="*/ 6005780 w 7366407"/>
              <a:gd name="connsiteY18" fmla="*/ 0 h 3562502"/>
              <a:gd name="connsiteX19" fmla="*/ 6269127 w 7366407"/>
              <a:gd name="connsiteY19" fmla="*/ 3533241 h 3562502"/>
              <a:gd name="connsiteX20" fmla="*/ 6590995 w 7366407"/>
              <a:gd name="connsiteY20" fmla="*/ 1250899 h 3562502"/>
              <a:gd name="connsiteX21" fmla="*/ 6686093 w 7366407"/>
              <a:gd name="connsiteY21" fmla="*/ 1894636 h 3562502"/>
              <a:gd name="connsiteX22" fmla="*/ 7366407 w 7366407"/>
              <a:gd name="connsiteY22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089196 w 7366407"/>
              <a:gd name="connsiteY14" fmla="*/ 1850746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18611 w 7366407"/>
              <a:gd name="connsiteY7" fmla="*/ 1850745 h 3562502"/>
              <a:gd name="connsiteX8" fmla="*/ 3501871 w 7366407"/>
              <a:gd name="connsiteY8" fmla="*/ 1853012 h 3562502"/>
              <a:gd name="connsiteX9" fmla="*/ 2472538 w 7366407"/>
              <a:gd name="connsiteY9" fmla="*/ 416966 h 3562502"/>
              <a:gd name="connsiteX10" fmla="*/ 3160166 w 7366407"/>
              <a:gd name="connsiteY10" fmla="*/ 21945 h 3562502"/>
              <a:gd name="connsiteX11" fmla="*/ 3803904 w 7366407"/>
              <a:gd name="connsiteY11" fmla="*/ 395020 h 3562502"/>
              <a:gd name="connsiteX12" fmla="*/ 4462272 w 7366407"/>
              <a:gd name="connsiteY12" fmla="*/ 7315 h 3562502"/>
              <a:gd name="connsiteX13" fmla="*/ 5113325 w 7366407"/>
              <a:gd name="connsiteY13" fmla="*/ 482803 h 3562502"/>
              <a:gd name="connsiteX14" fmla="*/ 4140402 w 7366407"/>
              <a:gd name="connsiteY14" fmla="*/ 1880007 h 3562502"/>
              <a:gd name="connsiteX15" fmla="*/ 5498920 w 7366407"/>
              <a:gd name="connsiteY15" fmla="*/ 1867642 h 3562502"/>
              <a:gd name="connsiteX16" fmla="*/ 5793639 w 7366407"/>
              <a:gd name="connsiteY16" fmla="*/ 2245766 h 3562502"/>
              <a:gd name="connsiteX17" fmla="*/ 6005780 w 7366407"/>
              <a:gd name="connsiteY17" fmla="*/ 0 h 3562502"/>
              <a:gd name="connsiteX18" fmla="*/ 6269127 w 7366407"/>
              <a:gd name="connsiteY18" fmla="*/ 3533241 h 3562502"/>
              <a:gd name="connsiteX19" fmla="*/ 6590995 w 7366407"/>
              <a:gd name="connsiteY19" fmla="*/ 1250899 h 3562502"/>
              <a:gd name="connsiteX20" fmla="*/ 6686093 w 7366407"/>
              <a:gd name="connsiteY20" fmla="*/ 1894636 h 3562502"/>
              <a:gd name="connsiteX21" fmla="*/ 7366407 w 7366407"/>
              <a:gd name="connsiteY21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501871 w 7366407"/>
              <a:gd name="connsiteY7" fmla="*/ 1853012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799539 w 7366407"/>
              <a:gd name="connsiteY5" fmla="*/ 222382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93639 w 7366407"/>
              <a:gd name="connsiteY15" fmla="*/ 2245766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6764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366407"/>
              <a:gd name="connsiteY0" fmla="*/ 1872690 h 3562502"/>
              <a:gd name="connsiteX1" fmla="*/ 907085 w 7366407"/>
              <a:gd name="connsiteY1" fmla="*/ 1865376 h 3562502"/>
              <a:gd name="connsiteX2" fmla="*/ 1009498 w 7366407"/>
              <a:gd name="connsiteY2" fmla="*/ 1236269 h 3562502"/>
              <a:gd name="connsiteX3" fmla="*/ 1294790 w 7366407"/>
              <a:gd name="connsiteY3" fmla="*/ 3562502 h 3562502"/>
              <a:gd name="connsiteX4" fmla="*/ 1587398 w 7366407"/>
              <a:gd name="connsiteY4" fmla="*/ 14630 h 3562502"/>
              <a:gd name="connsiteX5" fmla="*/ 1865376 w 7366407"/>
              <a:gd name="connsiteY5" fmla="*/ 2238450 h 3562502"/>
              <a:gd name="connsiteX6" fmla="*/ 2038831 w 7366407"/>
              <a:gd name="connsiteY6" fmla="*/ 1874957 h 3562502"/>
              <a:gd name="connsiteX7" fmla="*/ 3457980 w 7366407"/>
              <a:gd name="connsiteY7" fmla="*/ 1889588 h 3562502"/>
              <a:gd name="connsiteX8" fmla="*/ 2472538 w 7366407"/>
              <a:gd name="connsiteY8" fmla="*/ 416966 h 3562502"/>
              <a:gd name="connsiteX9" fmla="*/ 3160166 w 7366407"/>
              <a:gd name="connsiteY9" fmla="*/ 21945 h 3562502"/>
              <a:gd name="connsiteX10" fmla="*/ 3803904 w 7366407"/>
              <a:gd name="connsiteY10" fmla="*/ 395020 h 3562502"/>
              <a:gd name="connsiteX11" fmla="*/ 4462272 w 7366407"/>
              <a:gd name="connsiteY11" fmla="*/ 7315 h 3562502"/>
              <a:gd name="connsiteX12" fmla="*/ 5113325 w 7366407"/>
              <a:gd name="connsiteY12" fmla="*/ 482803 h 3562502"/>
              <a:gd name="connsiteX13" fmla="*/ 4140402 w 7366407"/>
              <a:gd name="connsiteY13" fmla="*/ 1880007 h 3562502"/>
              <a:gd name="connsiteX14" fmla="*/ 5498920 w 7366407"/>
              <a:gd name="connsiteY14" fmla="*/ 1896902 h 3562502"/>
              <a:gd name="connsiteX15" fmla="*/ 5720487 w 7366407"/>
              <a:gd name="connsiteY15" fmla="*/ 2238450 h 3562502"/>
              <a:gd name="connsiteX16" fmla="*/ 6005780 w 7366407"/>
              <a:gd name="connsiteY16" fmla="*/ 0 h 3562502"/>
              <a:gd name="connsiteX17" fmla="*/ 6269127 w 7366407"/>
              <a:gd name="connsiteY17" fmla="*/ 3533241 h 3562502"/>
              <a:gd name="connsiteX18" fmla="*/ 6590995 w 7366407"/>
              <a:gd name="connsiteY18" fmla="*/ 1250899 h 3562502"/>
              <a:gd name="connsiteX19" fmla="*/ 6686093 w 7366407"/>
              <a:gd name="connsiteY19" fmla="*/ 1894636 h 3562502"/>
              <a:gd name="connsiteX20" fmla="*/ 7366407 w 7366407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13325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16966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60857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6016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30905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72538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2690 h 3562502"/>
              <a:gd name="connsiteX1" fmla="*/ 907085 w 7454190"/>
              <a:gd name="connsiteY1" fmla="*/ 1865376 h 3562502"/>
              <a:gd name="connsiteX2" fmla="*/ 1009498 w 7454190"/>
              <a:gd name="connsiteY2" fmla="*/ 1236269 h 3562502"/>
              <a:gd name="connsiteX3" fmla="*/ 1294790 w 7454190"/>
              <a:gd name="connsiteY3" fmla="*/ 3562502 h 3562502"/>
              <a:gd name="connsiteX4" fmla="*/ 1587398 w 7454190"/>
              <a:gd name="connsiteY4" fmla="*/ 14630 h 3562502"/>
              <a:gd name="connsiteX5" fmla="*/ 1865376 w 7454190"/>
              <a:gd name="connsiteY5" fmla="*/ 2238450 h 3562502"/>
              <a:gd name="connsiteX6" fmla="*/ 2038831 w 7454190"/>
              <a:gd name="connsiteY6" fmla="*/ 1874957 h 3562502"/>
              <a:gd name="connsiteX7" fmla="*/ 3457980 w 7454190"/>
              <a:gd name="connsiteY7" fmla="*/ 1889588 h 3562502"/>
              <a:gd name="connsiteX8" fmla="*/ 2443277 w 7454190"/>
              <a:gd name="connsiteY8" fmla="*/ 490118 h 3562502"/>
              <a:gd name="connsiteX9" fmla="*/ 3174796 w 7454190"/>
              <a:gd name="connsiteY9" fmla="*/ 21945 h 3562502"/>
              <a:gd name="connsiteX10" fmla="*/ 3803904 w 7454190"/>
              <a:gd name="connsiteY10" fmla="*/ 395020 h 3562502"/>
              <a:gd name="connsiteX11" fmla="*/ 4462272 w 7454190"/>
              <a:gd name="connsiteY11" fmla="*/ 7315 h 3562502"/>
              <a:gd name="connsiteX12" fmla="*/ 5171847 w 7454190"/>
              <a:gd name="connsiteY12" fmla="*/ 482803 h 3562502"/>
              <a:gd name="connsiteX13" fmla="*/ 4140402 w 7454190"/>
              <a:gd name="connsiteY13" fmla="*/ 1880007 h 3562502"/>
              <a:gd name="connsiteX14" fmla="*/ 5498920 w 7454190"/>
              <a:gd name="connsiteY14" fmla="*/ 1896902 h 3562502"/>
              <a:gd name="connsiteX15" fmla="*/ 5720487 w 7454190"/>
              <a:gd name="connsiteY15" fmla="*/ 2238450 h 3562502"/>
              <a:gd name="connsiteX16" fmla="*/ 6005780 w 7454190"/>
              <a:gd name="connsiteY16" fmla="*/ 0 h 3562502"/>
              <a:gd name="connsiteX17" fmla="*/ 6269127 w 7454190"/>
              <a:gd name="connsiteY17" fmla="*/ 3533241 h 3562502"/>
              <a:gd name="connsiteX18" fmla="*/ 6590995 w 7454190"/>
              <a:gd name="connsiteY18" fmla="*/ 1250899 h 3562502"/>
              <a:gd name="connsiteX19" fmla="*/ 6686093 w 7454190"/>
              <a:gd name="connsiteY19" fmla="*/ 1894636 h 3562502"/>
              <a:gd name="connsiteX20" fmla="*/ 7454190 w 7454190"/>
              <a:gd name="connsiteY20" fmla="*/ 1894637 h 3562502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462272 w 7454190"/>
              <a:gd name="connsiteY11" fmla="*/ 872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4097 h 3563909"/>
              <a:gd name="connsiteX1" fmla="*/ 907085 w 7454190"/>
              <a:gd name="connsiteY1" fmla="*/ 1866783 h 3563909"/>
              <a:gd name="connsiteX2" fmla="*/ 1009498 w 7454190"/>
              <a:gd name="connsiteY2" fmla="*/ 1237676 h 3563909"/>
              <a:gd name="connsiteX3" fmla="*/ 1294790 w 7454190"/>
              <a:gd name="connsiteY3" fmla="*/ 3563909 h 3563909"/>
              <a:gd name="connsiteX4" fmla="*/ 1587398 w 7454190"/>
              <a:gd name="connsiteY4" fmla="*/ 16037 h 3563909"/>
              <a:gd name="connsiteX5" fmla="*/ 1865376 w 7454190"/>
              <a:gd name="connsiteY5" fmla="*/ 2239857 h 3563909"/>
              <a:gd name="connsiteX6" fmla="*/ 2038831 w 7454190"/>
              <a:gd name="connsiteY6" fmla="*/ 1876364 h 3563909"/>
              <a:gd name="connsiteX7" fmla="*/ 3457980 w 7454190"/>
              <a:gd name="connsiteY7" fmla="*/ 1890995 h 3563909"/>
              <a:gd name="connsiteX8" fmla="*/ 2443277 w 7454190"/>
              <a:gd name="connsiteY8" fmla="*/ 491525 h 3563909"/>
              <a:gd name="connsiteX9" fmla="*/ 3043123 w 7454190"/>
              <a:gd name="connsiteY9" fmla="*/ 1407 h 3563909"/>
              <a:gd name="connsiteX10" fmla="*/ 3803904 w 7454190"/>
              <a:gd name="connsiteY10" fmla="*/ 396427 h 3563909"/>
              <a:gd name="connsiteX11" fmla="*/ 4586631 w 7454190"/>
              <a:gd name="connsiteY11" fmla="*/ 23352 h 3563909"/>
              <a:gd name="connsiteX12" fmla="*/ 5171847 w 7454190"/>
              <a:gd name="connsiteY12" fmla="*/ 484210 h 3563909"/>
              <a:gd name="connsiteX13" fmla="*/ 4140402 w 7454190"/>
              <a:gd name="connsiteY13" fmla="*/ 1881414 h 3563909"/>
              <a:gd name="connsiteX14" fmla="*/ 5498920 w 7454190"/>
              <a:gd name="connsiteY14" fmla="*/ 1898309 h 3563909"/>
              <a:gd name="connsiteX15" fmla="*/ 5720487 w 7454190"/>
              <a:gd name="connsiteY15" fmla="*/ 2239857 h 3563909"/>
              <a:gd name="connsiteX16" fmla="*/ 6005780 w 7454190"/>
              <a:gd name="connsiteY16" fmla="*/ 1407 h 3563909"/>
              <a:gd name="connsiteX17" fmla="*/ 6269127 w 7454190"/>
              <a:gd name="connsiteY17" fmla="*/ 3534648 h 3563909"/>
              <a:gd name="connsiteX18" fmla="*/ 6590995 w 7454190"/>
              <a:gd name="connsiteY18" fmla="*/ 1252306 h 3563909"/>
              <a:gd name="connsiteX19" fmla="*/ 6686093 w 7454190"/>
              <a:gd name="connsiteY19" fmla="*/ 1896043 h 3563909"/>
              <a:gd name="connsiteX20" fmla="*/ 7454190 w 7454190"/>
              <a:gd name="connsiteY20" fmla="*/ 1896044 h 3563909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7454190"/>
              <a:gd name="connsiteY0" fmla="*/ 1873451 h 3563263"/>
              <a:gd name="connsiteX1" fmla="*/ 907085 w 7454190"/>
              <a:gd name="connsiteY1" fmla="*/ 1866137 h 3563263"/>
              <a:gd name="connsiteX2" fmla="*/ 1009498 w 7454190"/>
              <a:gd name="connsiteY2" fmla="*/ 1237030 h 3563263"/>
              <a:gd name="connsiteX3" fmla="*/ 1294790 w 7454190"/>
              <a:gd name="connsiteY3" fmla="*/ 3563263 h 3563263"/>
              <a:gd name="connsiteX4" fmla="*/ 1587398 w 7454190"/>
              <a:gd name="connsiteY4" fmla="*/ 15391 h 3563263"/>
              <a:gd name="connsiteX5" fmla="*/ 1865376 w 7454190"/>
              <a:gd name="connsiteY5" fmla="*/ 2239211 h 3563263"/>
              <a:gd name="connsiteX6" fmla="*/ 2038831 w 7454190"/>
              <a:gd name="connsiteY6" fmla="*/ 1875718 h 3563263"/>
              <a:gd name="connsiteX7" fmla="*/ 3457980 w 7454190"/>
              <a:gd name="connsiteY7" fmla="*/ 1890349 h 3563263"/>
              <a:gd name="connsiteX8" fmla="*/ 2443277 w 7454190"/>
              <a:gd name="connsiteY8" fmla="*/ 490879 h 3563263"/>
              <a:gd name="connsiteX9" fmla="*/ 3043123 w 7454190"/>
              <a:gd name="connsiteY9" fmla="*/ 761 h 3563263"/>
              <a:gd name="connsiteX10" fmla="*/ 3803904 w 7454190"/>
              <a:gd name="connsiteY10" fmla="*/ 395781 h 3563263"/>
              <a:gd name="connsiteX11" fmla="*/ 4586631 w 7454190"/>
              <a:gd name="connsiteY11" fmla="*/ 22706 h 3563263"/>
              <a:gd name="connsiteX12" fmla="*/ 5171847 w 7454190"/>
              <a:gd name="connsiteY12" fmla="*/ 483564 h 3563263"/>
              <a:gd name="connsiteX13" fmla="*/ 4140402 w 7454190"/>
              <a:gd name="connsiteY13" fmla="*/ 1880768 h 3563263"/>
              <a:gd name="connsiteX14" fmla="*/ 5498920 w 7454190"/>
              <a:gd name="connsiteY14" fmla="*/ 1897663 h 3563263"/>
              <a:gd name="connsiteX15" fmla="*/ 5720487 w 7454190"/>
              <a:gd name="connsiteY15" fmla="*/ 2239211 h 3563263"/>
              <a:gd name="connsiteX16" fmla="*/ 6005780 w 7454190"/>
              <a:gd name="connsiteY16" fmla="*/ 761 h 3563263"/>
              <a:gd name="connsiteX17" fmla="*/ 6269127 w 7454190"/>
              <a:gd name="connsiteY17" fmla="*/ 3534002 h 3563263"/>
              <a:gd name="connsiteX18" fmla="*/ 6590995 w 7454190"/>
              <a:gd name="connsiteY18" fmla="*/ 1251660 h 3563263"/>
              <a:gd name="connsiteX19" fmla="*/ 6686093 w 7454190"/>
              <a:gd name="connsiteY19" fmla="*/ 1895397 h 3563263"/>
              <a:gd name="connsiteX20" fmla="*/ 7454190 w 7454190"/>
              <a:gd name="connsiteY20" fmla="*/ 1895398 h 3563263"/>
              <a:gd name="connsiteX0" fmla="*/ 0 w 9049317"/>
              <a:gd name="connsiteY0" fmla="*/ 1873451 h 3563263"/>
              <a:gd name="connsiteX1" fmla="*/ 907085 w 9049317"/>
              <a:gd name="connsiteY1" fmla="*/ 1866137 h 3563263"/>
              <a:gd name="connsiteX2" fmla="*/ 1009498 w 9049317"/>
              <a:gd name="connsiteY2" fmla="*/ 1237030 h 3563263"/>
              <a:gd name="connsiteX3" fmla="*/ 1294790 w 9049317"/>
              <a:gd name="connsiteY3" fmla="*/ 3563263 h 3563263"/>
              <a:gd name="connsiteX4" fmla="*/ 1587398 w 9049317"/>
              <a:gd name="connsiteY4" fmla="*/ 15391 h 3563263"/>
              <a:gd name="connsiteX5" fmla="*/ 1865376 w 9049317"/>
              <a:gd name="connsiteY5" fmla="*/ 2239211 h 3563263"/>
              <a:gd name="connsiteX6" fmla="*/ 2038831 w 9049317"/>
              <a:gd name="connsiteY6" fmla="*/ 1875718 h 3563263"/>
              <a:gd name="connsiteX7" fmla="*/ 3457980 w 9049317"/>
              <a:gd name="connsiteY7" fmla="*/ 1890349 h 3563263"/>
              <a:gd name="connsiteX8" fmla="*/ 2443277 w 9049317"/>
              <a:gd name="connsiteY8" fmla="*/ 490879 h 3563263"/>
              <a:gd name="connsiteX9" fmla="*/ 3043123 w 9049317"/>
              <a:gd name="connsiteY9" fmla="*/ 761 h 3563263"/>
              <a:gd name="connsiteX10" fmla="*/ 3803904 w 9049317"/>
              <a:gd name="connsiteY10" fmla="*/ 395781 h 3563263"/>
              <a:gd name="connsiteX11" fmla="*/ 4586631 w 9049317"/>
              <a:gd name="connsiteY11" fmla="*/ 22706 h 3563263"/>
              <a:gd name="connsiteX12" fmla="*/ 5171847 w 9049317"/>
              <a:gd name="connsiteY12" fmla="*/ 483564 h 3563263"/>
              <a:gd name="connsiteX13" fmla="*/ 4140402 w 9049317"/>
              <a:gd name="connsiteY13" fmla="*/ 1880768 h 3563263"/>
              <a:gd name="connsiteX14" fmla="*/ 5498920 w 9049317"/>
              <a:gd name="connsiteY14" fmla="*/ 1897663 h 3563263"/>
              <a:gd name="connsiteX15" fmla="*/ 5720487 w 9049317"/>
              <a:gd name="connsiteY15" fmla="*/ 2239211 h 3563263"/>
              <a:gd name="connsiteX16" fmla="*/ 6005780 w 9049317"/>
              <a:gd name="connsiteY16" fmla="*/ 761 h 3563263"/>
              <a:gd name="connsiteX17" fmla="*/ 6269127 w 9049317"/>
              <a:gd name="connsiteY17" fmla="*/ 3534002 h 3563263"/>
              <a:gd name="connsiteX18" fmla="*/ 6590995 w 9049317"/>
              <a:gd name="connsiteY18" fmla="*/ 1251660 h 3563263"/>
              <a:gd name="connsiteX19" fmla="*/ 6686093 w 9049317"/>
              <a:gd name="connsiteY19" fmla="*/ 1895397 h 3563263"/>
              <a:gd name="connsiteX20" fmla="*/ 9049317 w 9049317"/>
              <a:gd name="connsiteY20" fmla="*/ 1903256 h 3563263"/>
              <a:gd name="connsiteX0" fmla="*/ 0 w 9151469"/>
              <a:gd name="connsiteY0" fmla="*/ 1873451 h 3563263"/>
              <a:gd name="connsiteX1" fmla="*/ 907085 w 9151469"/>
              <a:gd name="connsiteY1" fmla="*/ 1866137 h 3563263"/>
              <a:gd name="connsiteX2" fmla="*/ 1009498 w 9151469"/>
              <a:gd name="connsiteY2" fmla="*/ 1237030 h 3563263"/>
              <a:gd name="connsiteX3" fmla="*/ 1294790 w 9151469"/>
              <a:gd name="connsiteY3" fmla="*/ 3563263 h 3563263"/>
              <a:gd name="connsiteX4" fmla="*/ 1587398 w 9151469"/>
              <a:gd name="connsiteY4" fmla="*/ 15391 h 3563263"/>
              <a:gd name="connsiteX5" fmla="*/ 1865376 w 9151469"/>
              <a:gd name="connsiteY5" fmla="*/ 2239211 h 3563263"/>
              <a:gd name="connsiteX6" fmla="*/ 2038831 w 9151469"/>
              <a:gd name="connsiteY6" fmla="*/ 1875718 h 3563263"/>
              <a:gd name="connsiteX7" fmla="*/ 3457980 w 9151469"/>
              <a:gd name="connsiteY7" fmla="*/ 1890349 h 3563263"/>
              <a:gd name="connsiteX8" fmla="*/ 2443277 w 9151469"/>
              <a:gd name="connsiteY8" fmla="*/ 490879 h 3563263"/>
              <a:gd name="connsiteX9" fmla="*/ 3043123 w 9151469"/>
              <a:gd name="connsiteY9" fmla="*/ 761 h 3563263"/>
              <a:gd name="connsiteX10" fmla="*/ 3803904 w 9151469"/>
              <a:gd name="connsiteY10" fmla="*/ 395781 h 3563263"/>
              <a:gd name="connsiteX11" fmla="*/ 4586631 w 9151469"/>
              <a:gd name="connsiteY11" fmla="*/ 22706 h 3563263"/>
              <a:gd name="connsiteX12" fmla="*/ 5171847 w 9151469"/>
              <a:gd name="connsiteY12" fmla="*/ 483564 h 3563263"/>
              <a:gd name="connsiteX13" fmla="*/ 4140402 w 9151469"/>
              <a:gd name="connsiteY13" fmla="*/ 1880768 h 3563263"/>
              <a:gd name="connsiteX14" fmla="*/ 5498920 w 9151469"/>
              <a:gd name="connsiteY14" fmla="*/ 1897663 h 3563263"/>
              <a:gd name="connsiteX15" fmla="*/ 5720487 w 9151469"/>
              <a:gd name="connsiteY15" fmla="*/ 2239211 h 3563263"/>
              <a:gd name="connsiteX16" fmla="*/ 6005780 w 9151469"/>
              <a:gd name="connsiteY16" fmla="*/ 761 h 3563263"/>
              <a:gd name="connsiteX17" fmla="*/ 6269127 w 9151469"/>
              <a:gd name="connsiteY17" fmla="*/ 3534002 h 3563263"/>
              <a:gd name="connsiteX18" fmla="*/ 6590995 w 9151469"/>
              <a:gd name="connsiteY18" fmla="*/ 1251660 h 3563263"/>
              <a:gd name="connsiteX19" fmla="*/ 6686093 w 9151469"/>
              <a:gd name="connsiteY19" fmla="*/ 1895397 h 3563263"/>
              <a:gd name="connsiteX20" fmla="*/ 9151469 w 9151469"/>
              <a:gd name="connsiteY20" fmla="*/ 1903256 h 3563263"/>
              <a:gd name="connsiteX0" fmla="*/ 0 w 9088607"/>
              <a:gd name="connsiteY0" fmla="*/ 1873451 h 3563263"/>
              <a:gd name="connsiteX1" fmla="*/ 907085 w 9088607"/>
              <a:gd name="connsiteY1" fmla="*/ 1866137 h 3563263"/>
              <a:gd name="connsiteX2" fmla="*/ 1009498 w 9088607"/>
              <a:gd name="connsiteY2" fmla="*/ 1237030 h 3563263"/>
              <a:gd name="connsiteX3" fmla="*/ 1294790 w 9088607"/>
              <a:gd name="connsiteY3" fmla="*/ 3563263 h 3563263"/>
              <a:gd name="connsiteX4" fmla="*/ 1587398 w 9088607"/>
              <a:gd name="connsiteY4" fmla="*/ 15391 h 3563263"/>
              <a:gd name="connsiteX5" fmla="*/ 1865376 w 9088607"/>
              <a:gd name="connsiteY5" fmla="*/ 2239211 h 3563263"/>
              <a:gd name="connsiteX6" fmla="*/ 2038831 w 9088607"/>
              <a:gd name="connsiteY6" fmla="*/ 1875718 h 3563263"/>
              <a:gd name="connsiteX7" fmla="*/ 3457980 w 9088607"/>
              <a:gd name="connsiteY7" fmla="*/ 1890349 h 3563263"/>
              <a:gd name="connsiteX8" fmla="*/ 2443277 w 9088607"/>
              <a:gd name="connsiteY8" fmla="*/ 490879 h 3563263"/>
              <a:gd name="connsiteX9" fmla="*/ 3043123 w 9088607"/>
              <a:gd name="connsiteY9" fmla="*/ 761 h 3563263"/>
              <a:gd name="connsiteX10" fmla="*/ 3803904 w 9088607"/>
              <a:gd name="connsiteY10" fmla="*/ 395781 h 3563263"/>
              <a:gd name="connsiteX11" fmla="*/ 4586631 w 9088607"/>
              <a:gd name="connsiteY11" fmla="*/ 22706 h 3563263"/>
              <a:gd name="connsiteX12" fmla="*/ 5171847 w 9088607"/>
              <a:gd name="connsiteY12" fmla="*/ 483564 h 3563263"/>
              <a:gd name="connsiteX13" fmla="*/ 4140402 w 9088607"/>
              <a:gd name="connsiteY13" fmla="*/ 1880768 h 3563263"/>
              <a:gd name="connsiteX14" fmla="*/ 5498920 w 9088607"/>
              <a:gd name="connsiteY14" fmla="*/ 1897663 h 3563263"/>
              <a:gd name="connsiteX15" fmla="*/ 5720487 w 9088607"/>
              <a:gd name="connsiteY15" fmla="*/ 2239211 h 3563263"/>
              <a:gd name="connsiteX16" fmla="*/ 6005780 w 9088607"/>
              <a:gd name="connsiteY16" fmla="*/ 761 h 3563263"/>
              <a:gd name="connsiteX17" fmla="*/ 6269127 w 9088607"/>
              <a:gd name="connsiteY17" fmla="*/ 3534002 h 3563263"/>
              <a:gd name="connsiteX18" fmla="*/ 6590995 w 9088607"/>
              <a:gd name="connsiteY18" fmla="*/ 1251660 h 3563263"/>
              <a:gd name="connsiteX19" fmla="*/ 6686093 w 9088607"/>
              <a:gd name="connsiteY19" fmla="*/ 1895397 h 3563263"/>
              <a:gd name="connsiteX20" fmla="*/ 9088607 w 9088607"/>
              <a:gd name="connsiteY20" fmla="*/ 1903256 h 3563263"/>
              <a:gd name="connsiteX0" fmla="*/ 0 w 10526578"/>
              <a:gd name="connsiteY0" fmla="*/ 1881309 h 3563263"/>
              <a:gd name="connsiteX1" fmla="*/ 2345056 w 10526578"/>
              <a:gd name="connsiteY1" fmla="*/ 1866137 h 3563263"/>
              <a:gd name="connsiteX2" fmla="*/ 2447469 w 10526578"/>
              <a:gd name="connsiteY2" fmla="*/ 1237030 h 3563263"/>
              <a:gd name="connsiteX3" fmla="*/ 2732761 w 10526578"/>
              <a:gd name="connsiteY3" fmla="*/ 3563263 h 3563263"/>
              <a:gd name="connsiteX4" fmla="*/ 3025369 w 10526578"/>
              <a:gd name="connsiteY4" fmla="*/ 15391 h 3563263"/>
              <a:gd name="connsiteX5" fmla="*/ 3303347 w 10526578"/>
              <a:gd name="connsiteY5" fmla="*/ 2239211 h 3563263"/>
              <a:gd name="connsiteX6" fmla="*/ 3476802 w 10526578"/>
              <a:gd name="connsiteY6" fmla="*/ 1875718 h 3563263"/>
              <a:gd name="connsiteX7" fmla="*/ 4895951 w 10526578"/>
              <a:gd name="connsiteY7" fmla="*/ 1890349 h 3563263"/>
              <a:gd name="connsiteX8" fmla="*/ 3881248 w 10526578"/>
              <a:gd name="connsiteY8" fmla="*/ 490879 h 3563263"/>
              <a:gd name="connsiteX9" fmla="*/ 4481094 w 10526578"/>
              <a:gd name="connsiteY9" fmla="*/ 761 h 3563263"/>
              <a:gd name="connsiteX10" fmla="*/ 5241875 w 10526578"/>
              <a:gd name="connsiteY10" fmla="*/ 395781 h 3563263"/>
              <a:gd name="connsiteX11" fmla="*/ 6024602 w 10526578"/>
              <a:gd name="connsiteY11" fmla="*/ 22706 h 3563263"/>
              <a:gd name="connsiteX12" fmla="*/ 6609818 w 10526578"/>
              <a:gd name="connsiteY12" fmla="*/ 483564 h 3563263"/>
              <a:gd name="connsiteX13" fmla="*/ 5578373 w 10526578"/>
              <a:gd name="connsiteY13" fmla="*/ 1880768 h 3563263"/>
              <a:gd name="connsiteX14" fmla="*/ 6936891 w 10526578"/>
              <a:gd name="connsiteY14" fmla="*/ 1897663 h 3563263"/>
              <a:gd name="connsiteX15" fmla="*/ 7158458 w 10526578"/>
              <a:gd name="connsiteY15" fmla="*/ 2239211 h 3563263"/>
              <a:gd name="connsiteX16" fmla="*/ 7443751 w 10526578"/>
              <a:gd name="connsiteY16" fmla="*/ 761 h 3563263"/>
              <a:gd name="connsiteX17" fmla="*/ 7707098 w 10526578"/>
              <a:gd name="connsiteY17" fmla="*/ 3534002 h 3563263"/>
              <a:gd name="connsiteX18" fmla="*/ 8028966 w 10526578"/>
              <a:gd name="connsiteY18" fmla="*/ 1251660 h 3563263"/>
              <a:gd name="connsiteX19" fmla="*/ 8124064 w 10526578"/>
              <a:gd name="connsiteY19" fmla="*/ 1895397 h 3563263"/>
              <a:gd name="connsiteX20" fmla="*/ 10526578 w 10526578"/>
              <a:gd name="connsiteY20" fmla="*/ 1903256 h 3563263"/>
              <a:gd name="connsiteX0" fmla="*/ 0 w 12297880"/>
              <a:gd name="connsiteY0" fmla="*/ 1881309 h 3563263"/>
              <a:gd name="connsiteX1" fmla="*/ 2345056 w 12297880"/>
              <a:gd name="connsiteY1" fmla="*/ 1866137 h 3563263"/>
              <a:gd name="connsiteX2" fmla="*/ 2447469 w 12297880"/>
              <a:gd name="connsiteY2" fmla="*/ 1237030 h 3563263"/>
              <a:gd name="connsiteX3" fmla="*/ 2732761 w 12297880"/>
              <a:gd name="connsiteY3" fmla="*/ 3563263 h 3563263"/>
              <a:gd name="connsiteX4" fmla="*/ 3025369 w 12297880"/>
              <a:gd name="connsiteY4" fmla="*/ 15391 h 3563263"/>
              <a:gd name="connsiteX5" fmla="*/ 3303347 w 12297880"/>
              <a:gd name="connsiteY5" fmla="*/ 2239211 h 3563263"/>
              <a:gd name="connsiteX6" fmla="*/ 3476802 w 12297880"/>
              <a:gd name="connsiteY6" fmla="*/ 1875718 h 3563263"/>
              <a:gd name="connsiteX7" fmla="*/ 4895951 w 12297880"/>
              <a:gd name="connsiteY7" fmla="*/ 1890349 h 3563263"/>
              <a:gd name="connsiteX8" fmla="*/ 3881248 w 12297880"/>
              <a:gd name="connsiteY8" fmla="*/ 490879 h 3563263"/>
              <a:gd name="connsiteX9" fmla="*/ 4481094 w 12297880"/>
              <a:gd name="connsiteY9" fmla="*/ 761 h 3563263"/>
              <a:gd name="connsiteX10" fmla="*/ 5241875 w 12297880"/>
              <a:gd name="connsiteY10" fmla="*/ 395781 h 3563263"/>
              <a:gd name="connsiteX11" fmla="*/ 6024602 w 12297880"/>
              <a:gd name="connsiteY11" fmla="*/ 22706 h 3563263"/>
              <a:gd name="connsiteX12" fmla="*/ 6609818 w 12297880"/>
              <a:gd name="connsiteY12" fmla="*/ 483564 h 3563263"/>
              <a:gd name="connsiteX13" fmla="*/ 5578373 w 12297880"/>
              <a:gd name="connsiteY13" fmla="*/ 1880768 h 3563263"/>
              <a:gd name="connsiteX14" fmla="*/ 6936891 w 12297880"/>
              <a:gd name="connsiteY14" fmla="*/ 1897663 h 3563263"/>
              <a:gd name="connsiteX15" fmla="*/ 7158458 w 12297880"/>
              <a:gd name="connsiteY15" fmla="*/ 2239211 h 3563263"/>
              <a:gd name="connsiteX16" fmla="*/ 7443751 w 12297880"/>
              <a:gd name="connsiteY16" fmla="*/ 761 h 3563263"/>
              <a:gd name="connsiteX17" fmla="*/ 7707098 w 12297880"/>
              <a:gd name="connsiteY17" fmla="*/ 3534002 h 3563263"/>
              <a:gd name="connsiteX18" fmla="*/ 8028966 w 12297880"/>
              <a:gd name="connsiteY18" fmla="*/ 1251660 h 3563263"/>
              <a:gd name="connsiteX19" fmla="*/ 8124064 w 12297880"/>
              <a:gd name="connsiteY19" fmla="*/ 1895397 h 3563263"/>
              <a:gd name="connsiteX20" fmla="*/ 12297880 w 12297880"/>
              <a:gd name="connsiteY20" fmla="*/ 186389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39077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24064 w 12276608"/>
              <a:gd name="connsiteY19" fmla="*/ 1895397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36891 w 12276608"/>
              <a:gd name="connsiteY14" fmla="*/ 1897663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78373 w 12276608"/>
              <a:gd name="connsiteY13" fmla="*/ 1880768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19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90349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76802 w 12276608"/>
              <a:gd name="connsiteY6" fmla="*/ 1875718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3 w 12276608"/>
              <a:gd name="connsiteY6" fmla="*/ 184026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4896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03347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45056 w 12276608"/>
              <a:gd name="connsiteY1" fmla="*/ 1866137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34230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2276608"/>
              <a:gd name="connsiteY0" fmla="*/ 1881309 h 3563263"/>
              <a:gd name="connsiteX1" fmla="*/ 2330875 w 12276608"/>
              <a:gd name="connsiteY1" fmla="*/ 1844866 h 3563263"/>
              <a:gd name="connsiteX2" fmla="*/ 2447469 w 12276608"/>
              <a:gd name="connsiteY2" fmla="*/ 1237030 h 3563263"/>
              <a:gd name="connsiteX3" fmla="*/ 2732761 w 12276608"/>
              <a:gd name="connsiteY3" fmla="*/ 3563263 h 3563263"/>
              <a:gd name="connsiteX4" fmla="*/ 3025369 w 12276608"/>
              <a:gd name="connsiteY4" fmla="*/ 15391 h 3563263"/>
              <a:gd name="connsiteX5" fmla="*/ 3345890 w 12276608"/>
              <a:gd name="connsiteY5" fmla="*/ 2239211 h 3563263"/>
              <a:gd name="connsiteX6" fmla="*/ 3483894 w 12276608"/>
              <a:gd name="connsiteY6" fmla="*/ 1847355 h 3563263"/>
              <a:gd name="connsiteX7" fmla="*/ 4895951 w 12276608"/>
              <a:gd name="connsiteY7" fmla="*/ 1851352 h 3563263"/>
              <a:gd name="connsiteX8" fmla="*/ 3881248 w 12276608"/>
              <a:gd name="connsiteY8" fmla="*/ 490879 h 3563263"/>
              <a:gd name="connsiteX9" fmla="*/ 4481094 w 12276608"/>
              <a:gd name="connsiteY9" fmla="*/ 761 h 3563263"/>
              <a:gd name="connsiteX10" fmla="*/ 5241875 w 12276608"/>
              <a:gd name="connsiteY10" fmla="*/ 395781 h 3563263"/>
              <a:gd name="connsiteX11" fmla="*/ 6024602 w 12276608"/>
              <a:gd name="connsiteY11" fmla="*/ 22706 h 3563263"/>
              <a:gd name="connsiteX12" fmla="*/ 6609818 w 12276608"/>
              <a:gd name="connsiteY12" fmla="*/ 483564 h 3563263"/>
              <a:gd name="connsiteX13" fmla="*/ 5581920 w 12276608"/>
              <a:gd name="connsiteY13" fmla="*/ 1848861 h 3563263"/>
              <a:gd name="connsiteX14" fmla="*/ 6954618 w 12276608"/>
              <a:gd name="connsiteY14" fmla="*/ 1851575 h 3563263"/>
              <a:gd name="connsiteX15" fmla="*/ 7158458 w 12276608"/>
              <a:gd name="connsiteY15" fmla="*/ 2239211 h 3563263"/>
              <a:gd name="connsiteX16" fmla="*/ 7443751 w 12276608"/>
              <a:gd name="connsiteY16" fmla="*/ 761 h 3563263"/>
              <a:gd name="connsiteX17" fmla="*/ 7707098 w 12276608"/>
              <a:gd name="connsiteY17" fmla="*/ 3534002 h 3563263"/>
              <a:gd name="connsiteX18" fmla="*/ 8028966 w 12276608"/>
              <a:gd name="connsiteY18" fmla="*/ 1251660 h 3563263"/>
              <a:gd name="connsiteX19" fmla="*/ 8145337 w 12276608"/>
              <a:gd name="connsiteY19" fmla="*/ 1849308 h 3563263"/>
              <a:gd name="connsiteX20" fmla="*/ 12276608 w 12276608"/>
              <a:gd name="connsiteY20" fmla="*/ 1849713 h 3563263"/>
              <a:gd name="connsiteX0" fmla="*/ 0 w 14042146"/>
              <a:gd name="connsiteY0" fmla="*/ 1838766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4042146"/>
              <a:gd name="connsiteY0" fmla="*/ 1849401 h 3563263"/>
              <a:gd name="connsiteX1" fmla="*/ 4096413 w 14042146"/>
              <a:gd name="connsiteY1" fmla="*/ 1844866 h 3563263"/>
              <a:gd name="connsiteX2" fmla="*/ 4213007 w 14042146"/>
              <a:gd name="connsiteY2" fmla="*/ 1237030 h 3563263"/>
              <a:gd name="connsiteX3" fmla="*/ 4498299 w 14042146"/>
              <a:gd name="connsiteY3" fmla="*/ 3563263 h 3563263"/>
              <a:gd name="connsiteX4" fmla="*/ 4790907 w 14042146"/>
              <a:gd name="connsiteY4" fmla="*/ 15391 h 3563263"/>
              <a:gd name="connsiteX5" fmla="*/ 5111428 w 14042146"/>
              <a:gd name="connsiteY5" fmla="*/ 2239211 h 3563263"/>
              <a:gd name="connsiteX6" fmla="*/ 5249432 w 14042146"/>
              <a:gd name="connsiteY6" fmla="*/ 1847355 h 3563263"/>
              <a:gd name="connsiteX7" fmla="*/ 6661489 w 14042146"/>
              <a:gd name="connsiteY7" fmla="*/ 1851352 h 3563263"/>
              <a:gd name="connsiteX8" fmla="*/ 5646786 w 14042146"/>
              <a:gd name="connsiteY8" fmla="*/ 490879 h 3563263"/>
              <a:gd name="connsiteX9" fmla="*/ 6246632 w 14042146"/>
              <a:gd name="connsiteY9" fmla="*/ 761 h 3563263"/>
              <a:gd name="connsiteX10" fmla="*/ 7007413 w 14042146"/>
              <a:gd name="connsiteY10" fmla="*/ 395781 h 3563263"/>
              <a:gd name="connsiteX11" fmla="*/ 7790140 w 14042146"/>
              <a:gd name="connsiteY11" fmla="*/ 22706 h 3563263"/>
              <a:gd name="connsiteX12" fmla="*/ 8375356 w 14042146"/>
              <a:gd name="connsiteY12" fmla="*/ 483564 h 3563263"/>
              <a:gd name="connsiteX13" fmla="*/ 7347458 w 14042146"/>
              <a:gd name="connsiteY13" fmla="*/ 1848861 h 3563263"/>
              <a:gd name="connsiteX14" fmla="*/ 8720156 w 14042146"/>
              <a:gd name="connsiteY14" fmla="*/ 1851575 h 3563263"/>
              <a:gd name="connsiteX15" fmla="*/ 8923996 w 14042146"/>
              <a:gd name="connsiteY15" fmla="*/ 2239211 h 3563263"/>
              <a:gd name="connsiteX16" fmla="*/ 9209289 w 14042146"/>
              <a:gd name="connsiteY16" fmla="*/ 761 h 3563263"/>
              <a:gd name="connsiteX17" fmla="*/ 9472636 w 14042146"/>
              <a:gd name="connsiteY17" fmla="*/ 3534002 h 3563263"/>
              <a:gd name="connsiteX18" fmla="*/ 9794504 w 14042146"/>
              <a:gd name="connsiteY18" fmla="*/ 1251660 h 3563263"/>
              <a:gd name="connsiteX19" fmla="*/ 9910875 w 14042146"/>
              <a:gd name="connsiteY19" fmla="*/ 1849308 h 3563263"/>
              <a:gd name="connsiteX20" fmla="*/ 14042146 w 14042146"/>
              <a:gd name="connsiteY20" fmla="*/ 1849713 h 3563263"/>
              <a:gd name="connsiteX0" fmla="*/ 0 w 15314146"/>
              <a:gd name="connsiteY0" fmla="*/ 1835724 h 3563263"/>
              <a:gd name="connsiteX1" fmla="*/ 5368413 w 15314146"/>
              <a:gd name="connsiteY1" fmla="*/ 1844866 h 3563263"/>
              <a:gd name="connsiteX2" fmla="*/ 5485007 w 15314146"/>
              <a:gd name="connsiteY2" fmla="*/ 1237030 h 3563263"/>
              <a:gd name="connsiteX3" fmla="*/ 5770299 w 15314146"/>
              <a:gd name="connsiteY3" fmla="*/ 3563263 h 3563263"/>
              <a:gd name="connsiteX4" fmla="*/ 6062907 w 15314146"/>
              <a:gd name="connsiteY4" fmla="*/ 15391 h 3563263"/>
              <a:gd name="connsiteX5" fmla="*/ 6383428 w 15314146"/>
              <a:gd name="connsiteY5" fmla="*/ 2239211 h 3563263"/>
              <a:gd name="connsiteX6" fmla="*/ 6521432 w 15314146"/>
              <a:gd name="connsiteY6" fmla="*/ 1847355 h 3563263"/>
              <a:gd name="connsiteX7" fmla="*/ 7933489 w 15314146"/>
              <a:gd name="connsiteY7" fmla="*/ 1851352 h 3563263"/>
              <a:gd name="connsiteX8" fmla="*/ 6918786 w 15314146"/>
              <a:gd name="connsiteY8" fmla="*/ 490879 h 3563263"/>
              <a:gd name="connsiteX9" fmla="*/ 7518632 w 15314146"/>
              <a:gd name="connsiteY9" fmla="*/ 761 h 3563263"/>
              <a:gd name="connsiteX10" fmla="*/ 8279413 w 15314146"/>
              <a:gd name="connsiteY10" fmla="*/ 395781 h 3563263"/>
              <a:gd name="connsiteX11" fmla="*/ 9062140 w 15314146"/>
              <a:gd name="connsiteY11" fmla="*/ 22706 h 3563263"/>
              <a:gd name="connsiteX12" fmla="*/ 9647356 w 15314146"/>
              <a:gd name="connsiteY12" fmla="*/ 483564 h 3563263"/>
              <a:gd name="connsiteX13" fmla="*/ 8619458 w 15314146"/>
              <a:gd name="connsiteY13" fmla="*/ 1848861 h 3563263"/>
              <a:gd name="connsiteX14" fmla="*/ 9992156 w 15314146"/>
              <a:gd name="connsiteY14" fmla="*/ 1851575 h 3563263"/>
              <a:gd name="connsiteX15" fmla="*/ 10195996 w 15314146"/>
              <a:gd name="connsiteY15" fmla="*/ 2239211 h 3563263"/>
              <a:gd name="connsiteX16" fmla="*/ 10481289 w 15314146"/>
              <a:gd name="connsiteY16" fmla="*/ 761 h 3563263"/>
              <a:gd name="connsiteX17" fmla="*/ 10744636 w 15314146"/>
              <a:gd name="connsiteY17" fmla="*/ 3534002 h 3563263"/>
              <a:gd name="connsiteX18" fmla="*/ 11066504 w 15314146"/>
              <a:gd name="connsiteY18" fmla="*/ 1251660 h 3563263"/>
              <a:gd name="connsiteX19" fmla="*/ 11182875 w 15314146"/>
              <a:gd name="connsiteY19" fmla="*/ 1849308 h 3563263"/>
              <a:gd name="connsiteX20" fmla="*/ 15314146 w 15314146"/>
              <a:gd name="connsiteY20" fmla="*/ 1849713 h 3563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314146" h="3563263">
                <a:moveTo>
                  <a:pt x="0" y="1835724"/>
                </a:moveTo>
                <a:lnTo>
                  <a:pt x="5368413" y="1844866"/>
                </a:lnTo>
                <a:lnTo>
                  <a:pt x="5485007" y="1237030"/>
                </a:lnTo>
                <a:lnTo>
                  <a:pt x="5770299" y="3563263"/>
                </a:lnTo>
                <a:lnTo>
                  <a:pt x="6062907" y="15391"/>
                </a:lnTo>
                <a:lnTo>
                  <a:pt x="6383428" y="2239211"/>
                </a:lnTo>
                <a:lnTo>
                  <a:pt x="6521432" y="1847355"/>
                </a:lnTo>
                <a:lnTo>
                  <a:pt x="7933489" y="1851352"/>
                </a:lnTo>
                <a:cubicBezTo>
                  <a:pt x="7626280" y="1427838"/>
                  <a:pt x="6932713" y="1208523"/>
                  <a:pt x="6918786" y="490879"/>
                </a:cubicBezTo>
                <a:cubicBezTo>
                  <a:pt x="6928538" y="183641"/>
                  <a:pt x="7238217" y="-13869"/>
                  <a:pt x="7518632" y="761"/>
                </a:cubicBezTo>
                <a:cubicBezTo>
                  <a:pt x="7820993" y="-6555"/>
                  <a:pt x="8079465" y="234847"/>
                  <a:pt x="8279413" y="395781"/>
                </a:cubicBezTo>
                <a:cubicBezTo>
                  <a:pt x="8491554" y="229970"/>
                  <a:pt x="8645175" y="20267"/>
                  <a:pt x="9062140" y="22706"/>
                </a:cubicBezTo>
                <a:cubicBezTo>
                  <a:pt x="9349872" y="12953"/>
                  <a:pt x="9637601" y="186080"/>
                  <a:pt x="9647356" y="483564"/>
                </a:cubicBezTo>
                <a:cubicBezTo>
                  <a:pt x="9647356" y="1212645"/>
                  <a:pt x="8977454" y="1404398"/>
                  <a:pt x="8619458" y="1848861"/>
                </a:cubicBezTo>
                <a:lnTo>
                  <a:pt x="9992156" y="1851575"/>
                </a:lnTo>
                <a:lnTo>
                  <a:pt x="10195996" y="2239211"/>
                </a:lnTo>
                <a:lnTo>
                  <a:pt x="10481289" y="761"/>
                </a:lnTo>
                <a:lnTo>
                  <a:pt x="10744636" y="3534002"/>
                </a:lnTo>
                <a:lnTo>
                  <a:pt x="11066504" y="1251660"/>
                </a:lnTo>
                <a:lnTo>
                  <a:pt x="11182875" y="1849308"/>
                </a:lnTo>
                <a:lnTo>
                  <a:pt x="15314146" y="1849713"/>
                </a:lnTo>
              </a:path>
            </a:pathLst>
          </a:custGeom>
          <a:ln w="508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26" name="Heart 17">
            <a:extLst>
              <a:ext uri="{FF2B5EF4-FFF2-40B4-BE49-F238E27FC236}">
                <a16:creationId xmlns="" xmlns:a16="http://schemas.microsoft.com/office/drawing/2014/main" id="{D694B9A9-FB9C-494C-B231-BB84B7607EBF}"/>
              </a:ext>
            </a:extLst>
          </p:cNvPr>
          <p:cNvSpPr/>
          <p:nvPr/>
        </p:nvSpPr>
        <p:spPr>
          <a:xfrm>
            <a:off x="1852284" y="1062623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Freeform 9">
            <a:extLst>
              <a:ext uri="{FF2B5EF4-FFF2-40B4-BE49-F238E27FC236}">
                <a16:creationId xmlns="" xmlns:a16="http://schemas.microsoft.com/office/drawing/2014/main" id="{AA5261F5-6599-43A3-9A96-F2F1342D2352}"/>
              </a:ext>
            </a:extLst>
          </p:cNvPr>
          <p:cNvSpPr>
            <a:spLocks noEditPoints="1"/>
          </p:cNvSpPr>
          <p:nvPr/>
        </p:nvSpPr>
        <p:spPr bwMode="auto">
          <a:xfrm>
            <a:off x="7352296" y="894230"/>
            <a:ext cx="403059" cy="414146"/>
          </a:xfrm>
          <a:custGeom>
            <a:avLst/>
            <a:gdLst>
              <a:gd name="T0" fmla="*/ 2311 w 2753"/>
              <a:gd name="T1" fmla="*/ 580 h 3873"/>
              <a:gd name="T2" fmla="*/ 2433 w 2753"/>
              <a:gd name="T3" fmla="*/ 735 h 3873"/>
              <a:gd name="T4" fmla="*/ 2415 w 2753"/>
              <a:gd name="T5" fmla="*/ 948 h 3873"/>
              <a:gd name="T6" fmla="*/ 2253 w 2753"/>
              <a:gd name="T7" fmla="*/ 1073 h 3873"/>
              <a:gd name="T8" fmla="*/ 2037 w 2753"/>
              <a:gd name="T9" fmla="*/ 1138 h 3873"/>
              <a:gd name="T10" fmla="*/ 1946 w 2753"/>
              <a:gd name="T11" fmla="*/ 1260 h 3873"/>
              <a:gd name="T12" fmla="*/ 2039 w 2753"/>
              <a:gd name="T13" fmla="*/ 1346 h 3873"/>
              <a:gd name="T14" fmla="*/ 2400 w 2753"/>
              <a:gd name="T15" fmla="*/ 1671 h 3873"/>
              <a:gd name="T16" fmla="*/ 2649 w 2753"/>
              <a:gd name="T17" fmla="*/ 2118 h 3873"/>
              <a:gd name="T18" fmla="*/ 2746 w 2753"/>
              <a:gd name="T19" fmla="*/ 2586 h 3873"/>
              <a:gd name="T20" fmla="*/ 2739 w 2753"/>
              <a:gd name="T21" fmla="*/ 3028 h 3873"/>
              <a:gd name="T22" fmla="*/ 2671 w 2753"/>
              <a:gd name="T23" fmla="*/ 3397 h 3873"/>
              <a:gd name="T24" fmla="*/ 2597 w 2753"/>
              <a:gd name="T25" fmla="*/ 3648 h 3873"/>
              <a:gd name="T26" fmla="*/ 2533 w 2753"/>
              <a:gd name="T27" fmla="*/ 3764 h 3873"/>
              <a:gd name="T28" fmla="*/ 2319 w 2753"/>
              <a:gd name="T29" fmla="*/ 3855 h 3873"/>
              <a:gd name="T30" fmla="*/ 1959 w 2753"/>
              <a:gd name="T31" fmla="*/ 3868 h 3873"/>
              <a:gd name="T32" fmla="*/ 1531 w 2753"/>
              <a:gd name="T33" fmla="*/ 3768 h 3873"/>
              <a:gd name="T34" fmla="*/ 1146 w 2753"/>
              <a:gd name="T35" fmla="*/ 3597 h 3873"/>
              <a:gd name="T36" fmla="*/ 846 w 2753"/>
              <a:gd name="T37" fmla="*/ 3420 h 3873"/>
              <a:gd name="T38" fmla="*/ 669 w 2753"/>
              <a:gd name="T39" fmla="*/ 3297 h 3873"/>
              <a:gd name="T40" fmla="*/ 562 w 2753"/>
              <a:gd name="T41" fmla="*/ 3206 h 3873"/>
              <a:gd name="T42" fmla="*/ 189 w 2753"/>
              <a:gd name="T43" fmla="*/ 2718 h 3873"/>
              <a:gd name="T44" fmla="*/ 0 w 2753"/>
              <a:gd name="T45" fmla="*/ 2148 h 3873"/>
              <a:gd name="T46" fmla="*/ 79 w 2753"/>
              <a:gd name="T47" fmla="*/ 1729 h 3873"/>
              <a:gd name="T48" fmla="*/ 217 w 2753"/>
              <a:gd name="T49" fmla="*/ 1491 h 3873"/>
              <a:gd name="T50" fmla="*/ 319 w 2753"/>
              <a:gd name="T51" fmla="*/ 1380 h 3873"/>
              <a:gd name="T52" fmla="*/ 368 w 2753"/>
              <a:gd name="T53" fmla="*/ 1135 h 3873"/>
              <a:gd name="T54" fmla="*/ 353 w 2753"/>
              <a:gd name="T55" fmla="*/ 831 h 3873"/>
              <a:gd name="T56" fmla="*/ 384 w 2753"/>
              <a:gd name="T57" fmla="*/ 675 h 3873"/>
              <a:gd name="T58" fmla="*/ 559 w 2753"/>
              <a:gd name="T59" fmla="*/ 591 h 3873"/>
              <a:gd name="T60" fmla="*/ 699 w 2753"/>
              <a:gd name="T61" fmla="*/ 664 h 3873"/>
              <a:gd name="T62" fmla="*/ 769 w 2753"/>
              <a:gd name="T63" fmla="*/ 866 h 3873"/>
              <a:gd name="T64" fmla="*/ 791 w 2753"/>
              <a:gd name="T65" fmla="*/ 1115 h 3873"/>
              <a:gd name="T66" fmla="*/ 1008 w 2753"/>
              <a:gd name="T67" fmla="*/ 1053 h 3873"/>
              <a:gd name="T68" fmla="*/ 1433 w 2753"/>
              <a:gd name="T69" fmla="*/ 700 h 3873"/>
              <a:gd name="T70" fmla="*/ 1737 w 2753"/>
              <a:gd name="T71" fmla="*/ 600 h 3873"/>
              <a:gd name="T72" fmla="*/ 2062 w 2753"/>
              <a:gd name="T73" fmla="*/ 557 h 3873"/>
              <a:gd name="T74" fmla="*/ 1277 w 2753"/>
              <a:gd name="T75" fmla="*/ 18 h 3873"/>
              <a:gd name="T76" fmla="*/ 1315 w 2753"/>
              <a:gd name="T77" fmla="*/ 111 h 3873"/>
              <a:gd name="T78" fmla="*/ 1329 w 2753"/>
              <a:gd name="T79" fmla="*/ 229 h 3873"/>
              <a:gd name="T80" fmla="*/ 1389 w 2753"/>
              <a:gd name="T81" fmla="*/ 278 h 3873"/>
              <a:gd name="T82" fmla="*/ 1471 w 2753"/>
              <a:gd name="T83" fmla="*/ 138 h 3873"/>
              <a:gd name="T84" fmla="*/ 1600 w 2753"/>
              <a:gd name="T85" fmla="*/ 22 h 3873"/>
              <a:gd name="T86" fmla="*/ 1671 w 2753"/>
              <a:gd name="T87" fmla="*/ 108 h 3873"/>
              <a:gd name="T88" fmla="*/ 1649 w 2753"/>
              <a:gd name="T89" fmla="*/ 249 h 3873"/>
              <a:gd name="T90" fmla="*/ 1666 w 2753"/>
              <a:gd name="T91" fmla="*/ 408 h 3873"/>
              <a:gd name="T92" fmla="*/ 1775 w 2753"/>
              <a:gd name="T93" fmla="*/ 511 h 3873"/>
              <a:gd name="T94" fmla="*/ 1529 w 2753"/>
              <a:gd name="T95" fmla="*/ 580 h 3873"/>
              <a:gd name="T96" fmla="*/ 1239 w 2753"/>
              <a:gd name="T97" fmla="*/ 735 h 3873"/>
              <a:gd name="T98" fmla="*/ 995 w 2753"/>
              <a:gd name="T99" fmla="*/ 958 h 3873"/>
              <a:gd name="T100" fmla="*/ 871 w 2753"/>
              <a:gd name="T101" fmla="*/ 1124 h 3873"/>
              <a:gd name="T102" fmla="*/ 855 w 2753"/>
              <a:gd name="T103" fmla="*/ 1100 h 3873"/>
              <a:gd name="T104" fmla="*/ 826 w 2753"/>
              <a:gd name="T105" fmla="*/ 798 h 3873"/>
              <a:gd name="T106" fmla="*/ 837 w 2753"/>
              <a:gd name="T107" fmla="*/ 658 h 3873"/>
              <a:gd name="T108" fmla="*/ 897 w 2753"/>
              <a:gd name="T109" fmla="*/ 555 h 3873"/>
              <a:gd name="T110" fmla="*/ 704 w 2753"/>
              <a:gd name="T111" fmla="*/ 437 h 3873"/>
              <a:gd name="T112" fmla="*/ 609 w 2753"/>
              <a:gd name="T113" fmla="*/ 320 h 3873"/>
              <a:gd name="T114" fmla="*/ 691 w 2753"/>
              <a:gd name="T115" fmla="*/ 206 h 3873"/>
              <a:gd name="T116" fmla="*/ 886 w 2753"/>
              <a:gd name="T117" fmla="*/ 251 h 3873"/>
              <a:gd name="T118" fmla="*/ 1144 w 2753"/>
              <a:gd name="T119" fmla="*/ 375 h 3873"/>
              <a:gd name="T120" fmla="*/ 1115 w 2753"/>
              <a:gd name="T121" fmla="*/ 189 h 3873"/>
              <a:gd name="T122" fmla="*/ 1120 w 2753"/>
              <a:gd name="T123" fmla="*/ 38 h 3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753" h="3873">
                <a:moveTo>
                  <a:pt x="2122" y="555"/>
                </a:moveTo>
                <a:lnTo>
                  <a:pt x="2180" y="557"/>
                </a:lnTo>
                <a:lnTo>
                  <a:pt x="2231" y="560"/>
                </a:lnTo>
                <a:lnTo>
                  <a:pt x="2275" y="568"/>
                </a:lnTo>
                <a:lnTo>
                  <a:pt x="2311" y="580"/>
                </a:lnTo>
                <a:lnTo>
                  <a:pt x="2346" y="598"/>
                </a:lnTo>
                <a:lnTo>
                  <a:pt x="2375" y="626"/>
                </a:lnTo>
                <a:lnTo>
                  <a:pt x="2399" y="658"/>
                </a:lnTo>
                <a:lnTo>
                  <a:pt x="2419" y="695"/>
                </a:lnTo>
                <a:lnTo>
                  <a:pt x="2433" y="735"/>
                </a:lnTo>
                <a:lnTo>
                  <a:pt x="2442" y="777"/>
                </a:lnTo>
                <a:lnTo>
                  <a:pt x="2444" y="820"/>
                </a:lnTo>
                <a:lnTo>
                  <a:pt x="2440" y="864"/>
                </a:lnTo>
                <a:lnTo>
                  <a:pt x="2431" y="908"/>
                </a:lnTo>
                <a:lnTo>
                  <a:pt x="2415" y="948"/>
                </a:lnTo>
                <a:lnTo>
                  <a:pt x="2391" y="984"/>
                </a:lnTo>
                <a:lnTo>
                  <a:pt x="2364" y="1013"/>
                </a:lnTo>
                <a:lnTo>
                  <a:pt x="2331" y="1037"/>
                </a:lnTo>
                <a:lnTo>
                  <a:pt x="2293" y="1057"/>
                </a:lnTo>
                <a:lnTo>
                  <a:pt x="2253" y="1073"/>
                </a:lnTo>
                <a:lnTo>
                  <a:pt x="2211" y="1086"/>
                </a:lnTo>
                <a:lnTo>
                  <a:pt x="2166" y="1098"/>
                </a:lnTo>
                <a:lnTo>
                  <a:pt x="2122" y="1111"/>
                </a:lnTo>
                <a:lnTo>
                  <a:pt x="2079" y="1124"/>
                </a:lnTo>
                <a:lnTo>
                  <a:pt x="2037" y="1138"/>
                </a:lnTo>
                <a:lnTo>
                  <a:pt x="1999" y="1157"/>
                </a:lnTo>
                <a:lnTo>
                  <a:pt x="1962" y="1178"/>
                </a:lnTo>
                <a:lnTo>
                  <a:pt x="1931" y="1204"/>
                </a:lnTo>
                <a:lnTo>
                  <a:pt x="1935" y="1235"/>
                </a:lnTo>
                <a:lnTo>
                  <a:pt x="1946" y="1260"/>
                </a:lnTo>
                <a:lnTo>
                  <a:pt x="1959" y="1282"/>
                </a:lnTo>
                <a:lnTo>
                  <a:pt x="1977" y="1302"/>
                </a:lnTo>
                <a:lnTo>
                  <a:pt x="1997" y="1318"/>
                </a:lnTo>
                <a:lnTo>
                  <a:pt x="2019" y="1333"/>
                </a:lnTo>
                <a:lnTo>
                  <a:pt x="2039" y="1346"/>
                </a:lnTo>
                <a:lnTo>
                  <a:pt x="2060" y="1360"/>
                </a:lnTo>
                <a:lnTo>
                  <a:pt x="2159" y="1433"/>
                </a:lnTo>
                <a:lnTo>
                  <a:pt x="2248" y="1509"/>
                </a:lnTo>
                <a:lnTo>
                  <a:pt x="2328" y="1588"/>
                </a:lnTo>
                <a:lnTo>
                  <a:pt x="2400" y="1671"/>
                </a:lnTo>
                <a:lnTo>
                  <a:pt x="2464" y="1757"/>
                </a:lnTo>
                <a:lnTo>
                  <a:pt x="2522" y="1844"/>
                </a:lnTo>
                <a:lnTo>
                  <a:pt x="2571" y="1933"/>
                </a:lnTo>
                <a:lnTo>
                  <a:pt x="2613" y="2026"/>
                </a:lnTo>
                <a:lnTo>
                  <a:pt x="2649" y="2118"/>
                </a:lnTo>
                <a:lnTo>
                  <a:pt x="2679" y="2211"/>
                </a:lnTo>
                <a:lnTo>
                  <a:pt x="2704" y="2304"/>
                </a:lnTo>
                <a:lnTo>
                  <a:pt x="2722" y="2398"/>
                </a:lnTo>
                <a:lnTo>
                  <a:pt x="2737" y="2493"/>
                </a:lnTo>
                <a:lnTo>
                  <a:pt x="2746" y="2586"/>
                </a:lnTo>
                <a:lnTo>
                  <a:pt x="2751" y="2677"/>
                </a:lnTo>
                <a:lnTo>
                  <a:pt x="2753" y="2768"/>
                </a:lnTo>
                <a:lnTo>
                  <a:pt x="2751" y="2857"/>
                </a:lnTo>
                <a:lnTo>
                  <a:pt x="2746" y="2942"/>
                </a:lnTo>
                <a:lnTo>
                  <a:pt x="2739" y="3028"/>
                </a:lnTo>
                <a:lnTo>
                  <a:pt x="2728" y="3108"/>
                </a:lnTo>
                <a:lnTo>
                  <a:pt x="2715" y="3186"/>
                </a:lnTo>
                <a:lnTo>
                  <a:pt x="2702" y="3260"/>
                </a:lnTo>
                <a:lnTo>
                  <a:pt x="2688" y="3331"/>
                </a:lnTo>
                <a:lnTo>
                  <a:pt x="2671" y="3397"/>
                </a:lnTo>
                <a:lnTo>
                  <a:pt x="2657" y="3458"/>
                </a:lnTo>
                <a:lnTo>
                  <a:pt x="2640" y="3515"/>
                </a:lnTo>
                <a:lnTo>
                  <a:pt x="2624" y="3564"/>
                </a:lnTo>
                <a:lnTo>
                  <a:pt x="2609" y="3609"/>
                </a:lnTo>
                <a:lnTo>
                  <a:pt x="2597" y="3648"/>
                </a:lnTo>
                <a:lnTo>
                  <a:pt x="2584" y="3680"/>
                </a:lnTo>
                <a:lnTo>
                  <a:pt x="2573" y="3704"/>
                </a:lnTo>
                <a:lnTo>
                  <a:pt x="2566" y="3722"/>
                </a:lnTo>
                <a:lnTo>
                  <a:pt x="2560" y="3733"/>
                </a:lnTo>
                <a:lnTo>
                  <a:pt x="2533" y="3764"/>
                </a:lnTo>
                <a:lnTo>
                  <a:pt x="2499" y="3789"/>
                </a:lnTo>
                <a:lnTo>
                  <a:pt x="2459" y="3811"/>
                </a:lnTo>
                <a:lnTo>
                  <a:pt x="2415" y="3829"/>
                </a:lnTo>
                <a:lnTo>
                  <a:pt x="2368" y="3844"/>
                </a:lnTo>
                <a:lnTo>
                  <a:pt x="2319" y="3855"/>
                </a:lnTo>
                <a:lnTo>
                  <a:pt x="2269" y="3862"/>
                </a:lnTo>
                <a:lnTo>
                  <a:pt x="2220" y="3868"/>
                </a:lnTo>
                <a:lnTo>
                  <a:pt x="2133" y="3873"/>
                </a:lnTo>
                <a:lnTo>
                  <a:pt x="2046" y="3873"/>
                </a:lnTo>
                <a:lnTo>
                  <a:pt x="1959" y="3868"/>
                </a:lnTo>
                <a:lnTo>
                  <a:pt x="1871" y="3855"/>
                </a:lnTo>
                <a:lnTo>
                  <a:pt x="1784" y="3838"/>
                </a:lnTo>
                <a:lnTo>
                  <a:pt x="1699" y="3818"/>
                </a:lnTo>
                <a:lnTo>
                  <a:pt x="1613" y="3795"/>
                </a:lnTo>
                <a:lnTo>
                  <a:pt x="1531" y="3768"/>
                </a:lnTo>
                <a:lnTo>
                  <a:pt x="1449" y="3737"/>
                </a:lnTo>
                <a:lnTo>
                  <a:pt x="1369" y="3704"/>
                </a:lnTo>
                <a:lnTo>
                  <a:pt x="1293" y="3669"/>
                </a:lnTo>
                <a:lnTo>
                  <a:pt x="1219" y="3635"/>
                </a:lnTo>
                <a:lnTo>
                  <a:pt x="1146" y="3597"/>
                </a:lnTo>
                <a:lnTo>
                  <a:pt x="1079" y="3560"/>
                </a:lnTo>
                <a:lnTo>
                  <a:pt x="1015" y="3524"/>
                </a:lnTo>
                <a:lnTo>
                  <a:pt x="953" y="3488"/>
                </a:lnTo>
                <a:lnTo>
                  <a:pt x="899" y="3453"/>
                </a:lnTo>
                <a:lnTo>
                  <a:pt x="846" y="3420"/>
                </a:lnTo>
                <a:lnTo>
                  <a:pt x="800" y="3389"/>
                </a:lnTo>
                <a:lnTo>
                  <a:pt x="759" y="3360"/>
                </a:lnTo>
                <a:lnTo>
                  <a:pt x="722" y="3335"/>
                </a:lnTo>
                <a:lnTo>
                  <a:pt x="693" y="3313"/>
                </a:lnTo>
                <a:lnTo>
                  <a:pt x="669" y="3297"/>
                </a:lnTo>
                <a:lnTo>
                  <a:pt x="653" y="3284"/>
                </a:lnTo>
                <a:lnTo>
                  <a:pt x="642" y="3275"/>
                </a:lnTo>
                <a:lnTo>
                  <a:pt x="640" y="3273"/>
                </a:lnTo>
                <a:lnTo>
                  <a:pt x="644" y="3277"/>
                </a:lnTo>
                <a:lnTo>
                  <a:pt x="562" y="3206"/>
                </a:lnTo>
                <a:lnTo>
                  <a:pt x="482" y="3124"/>
                </a:lnTo>
                <a:lnTo>
                  <a:pt x="402" y="3033"/>
                </a:lnTo>
                <a:lnTo>
                  <a:pt x="326" y="2935"/>
                </a:lnTo>
                <a:lnTo>
                  <a:pt x="255" y="2829"/>
                </a:lnTo>
                <a:lnTo>
                  <a:pt x="189" y="2718"/>
                </a:lnTo>
                <a:lnTo>
                  <a:pt x="131" y="2604"/>
                </a:lnTo>
                <a:lnTo>
                  <a:pt x="82" y="2484"/>
                </a:lnTo>
                <a:lnTo>
                  <a:pt x="40" y="2362"/>
                </a:lnTo>
                <a:lnTo>
                  <a:pt x="11" y="2240"/>
                </a:lnTo>
                <a:lnTo>
                  <a:pt x="0" y="2148"/>
                </a:lnTo>
                <a:lnTo>
                  <a:pt x="0" y="2057"/>
                </a:lnTo>
                <a:lnTo>
                  <a:pt x="9" y="1969"/>
                </a:lnTo>
                <a:lnTo>
                  <a:pt x="26" y="1886"/>
                </a:lnTo>
                <a:lnTo>
                  <a:pt x="51" y="1804"/>
                </a:lnTo>
                <a:lnTo>
                  <a:pt x="79" y="1729"/>
                </a:lnTo>
                <a:lnTo>
                  <a:pt x="111" y="1658"/>
                </a:lnTo>
                <a:lnTo>
                  <a:pt x="146" y="1595"/>
                </a:lnTo>
                <a:lnTo>
                  <a:pt x="180" y="1537"/>
                </a:lnTo>
                <a:lnTo>
                  <a:pt x="197" y="1513"/>
                </a:lnTo>
                <a:lnTo>
                  <a:pt x="217" y="1491"/>
                </a:lnTo>
                <a:lnTo>
                  <a:pt x="237" y="1471"/>
                </a:lnTo>
                <a:lnTo>
                  <a:pt x="259" y="1451"/>
                </a:lnTo>
                <a:lnTo>
                  <a:pt x="279" y="1429"/>
                </a:lnTo>
                <a:lnTo>
                  <a:pt x="300" y="1406"/>
                </a:lnTo>
                <a:lnTo>
                  <a:pt x="319" y="1380"/>
                </a:lnTo>
                <a:lnTo>
                  <a:pt x="335" y="1349"/>
                </a:lnTo>
                <a:lnTo>
                  <a:pt x="349" y="1313"/>
                </a:lnTo>
                <a:lnTo>
                  <a:pt x="359" y="1269"/>
                </a:lnTo>
                <a:lnTo>
                  <a:pt x="364" y="1220"/>
                </a:lnTo>
                <a:lnTo>
                  <a:pt x="368" y="1135"/>
                </a:lnTo>
                <a:lnTo>
                  <a:pt x="366" y="1058"/>
                </a:lnTo>
                <a:lnTo>
                  <a:pt x="364" y="989"/>
                </a:lnTo>
                <a:lnTo>
                  <a:pt x="360" y="929"/>
                </a:lnTo>
                <a:lnTo>
                  <a:pt x="357" y="877"/>
                </a:lnTo>
                <a:lnTo>
                  <a:pt x="353" y="831"/>
                </a:lnTo>
                <a:lnTo>
                  <a:pt x="353" y="789"/>
                </a:lnTo>
                <a:lnTo>
                  <a:pt x="355" y="755"/>
                </a:lnTo>
                <a:lnTo>
                  <a:pt x="359" y="724"/>
                </a:lnTo>
                <a:lnTo>
                  <a:pt x="369" y="698"/>
                </a:lnTo>
                <a:lnTo>
                  <a:pt x="384" y="675"/>
                </a:lnTo>
                <a:lnTo>
                  <a:pt x="406" y="653"/>
                </a:lnTo>
                <a:lnTo>
                  <a:pt x="435" y="635"/>
                </a:lnTo>
                <a:lnTo>
                  <a:pt x="473" y="617"/>
                </a:lnTo>
                <a:lnTo>
                  <a:pt x="520" y="600"/>
                </a:lnTo>
                <a:lnTo>
                  <a:pt x="559" y="591"/>
                </a:lnTo>
                <a:lnTo>
                  <a:pt x="593" y="591"/>
                </a:lnTo>
                <a:lnTo>
                  <a:pt x="624" y="598"/>
                </a:lnTo>
                <a:lnTo>
                  <a:pt x="651" y="615"/>
                </a:lnTo>
                <a:lnTo>
                  <a:pt x="677" y="635"/>
                </a:lnTo>
                <a:lnTo>
                  <a:pt x="699" y="664"/>
                </a:lnTo>
                <a:lnTo>
                  <a:pt x="717" y="697"/>
                </a:lnTo>
                <a:lnTo>
                  <a:pt x="733" y="733"/>
                </a:lnTo>
                <a:lnTo>
                  <a:pt x="748" y="775"/>
                </a:lnTo>
                <a:lnTo>
                  <a:pt x="760" y="818"/>
                </a:lnTo>
                <a:lnTo>
                  <a:pt x="769" y="866"/>
                </a:lnTo>
                <a:lnTo>
                  <a:pt x="777" y="915"/>
                </a:lnTo>
                <a:lnTo>
                  <a:pt x="782" y="964"/>
                </a:lnTo>
                <a:lnTo>
                  <a:pt x="788" y="1015"/>
                </a:lnTo>
                <a:lnTo>
                  <a:pt x="789" y="1066"/>
                </a:lnTo>
                <a:lnTo>
                  <a:pt x="791" y="1115"/>
                </a:lnTo>
                <a:lnTo>
                  <a:pt x="791" y="1164"/>
                </a:lnTo>
                <a:lnTo>
                  <a:pt x="791" y="1420"/>
                </a:lnTo>
                <a:lnTo>
                  <a:pt x="884" y="1224"/>
                </a:lnTo>
                <a:lnTo>
                  <a:pt x="942" y="1137"/>
                </a:lnTo>
                <a:lnTo>
                  <a:pt x="1008" y="1053"/>
                </a:lnTo>
                <a:lnTo>
                  <a:pt x="1080" y="969"/>
                </a:lnTo>
                <a:lnTo>
                  <a:pt x="1160" y="893"/>
                </a:lnTo>
                <a:lnTo>
                  <a:pt x="1248" y="820"/>
                </a:lnTo>
                <a:lnTo>
                  <a:pt x="1339" y="757"/>
                </a:lnTo>
                <a:lnTo>
                  <a:pt x="1433" y="700"/>
                </a:lnTo>
                <a:lnTo>
                  <a:pt x="1531" y="657"/>
                </a:lnTo>
                <a:lnTo>
                  <a:pt x="1573" y="642"/>
                </a:lnTo>
                <a:lnTo>
                  <a:pt x="1622" y="628"/>
                </a:lnTo>
                <a:lnTo>
                  <a:pt x="1679" y="613"/>
                </a:lnTo>
                <a:lnTo>
                  <a:pt x="1737" y="600"/>
                </a:lnTo>
                <a:lnTo>
                  <a:pt x="1800" y="588"/>
                </a:lnTo>
                <a:lnTo>
                  <a:pt x="1866" y="577"/>
                </a:lnTo>
                <a:lnTo>
                  <a:pt x="1931" y="568"/>
                </a:lnTo>
                <a:lnTo>
                  <a:pt x="1999" y="562"/>
                </a:lnTo>
                <a:lnTo>
                  <a:pt x="2062" y="557"/>
                </a:lnTo>
                <a:lnTo>
                  <a:pt x="2122" y="555"/>
                </a:lnTo>
                <a:close/>
                <a:moveTo>
                  <a:pt x="1200" y="0"/>
                </a:moveTo>
                <a:lnTo>
                  <a:pt x="1231" y="2"/>
                </a:lnTo>
                <a:lnTo>
                  <a:pt x="1257" y="8"/>
                </a:lnTo>
                <a:lnTo>
                  <a:pt x="1277" y="18"/>
                </a:lnTo>
                <a:lnTo>
                  <a:pt x="1291" y="31"/>
                </a:lnTo>
                <a:lnTo>
                  <a:pt x="1300" y="48"/>
                </a:lnTo>
                <a:lnTo>
                  <a:pt x="1308" y="68"/>
                </a:lnTo>
                <a:lnTo>
                  <a:pt x="1311" y="89"/>
                </a:lnTo>
                <a:lnTo>
                  <a:pt x="1315" y="111"/>
                </a:lnTo>
                <a:lnTo>
                  <a:pt x="1315" y="137"/>
                </a:lnTo>
                <a:lnTo>
                  <a:pt x="1317" y="160"/>
                </a:lnTo>
                <a:lnTo>
                  <a:pt x="1320" y="186"/>
                </a:lnTo>
                <a:lnTo>
                  <a:pt x="1324" y="208"/>
                </a:lnTo>
                <a:lnTo>
                  <a:pt x="1329" y="229"/>
                </a:lnTo>
                <a:lnTo>
                  <a:pt x="1339" y="249"/>
                </a:lnTo>
                <a:lnTo>
                  <a:pt x="1349" y="266"/>
                </a:lnTo>
                <a:lnTo>
                  <a:pt x="1364" y="278"/>
                </a:lnTo>
                <a:lnTo>
                  <a:pt x="1375" y="278"/>
                </a:lnTo>
                <a:lnTo>
                  <a:pt x="1389" y="278"/>
                </a:lnTo>
                <a:lnTo>
                  <a:pt x="1400" y="280"/>
                </a:lnTo>
                <a:lnTo>
                  <a:pt x="1420" y="246"/>
                </a:lnTo>
                <a:lnTo>
                  <a:pt x="1439" y="209"/>
                </a:lnTo>
                <a:lnTo>
                  <a:pt x="1455" y="173"/>
                </a:lnTo>
                <a:lnTo>
                  <a:pt x="1471" y="138"/>
                </a:lnTo>
                <a:lnTo>
                  <a:pt x="1489" y="104"/>
                </a:lnTo>
                <a:lnTo>
                  <a:pt x="1511" y="71"/>
                </a:lnTo>
                <a:lnTo>
                  <a:pt x="1537" y="42"/>
                </a:lnTo>
                <a:lnTo>
                  <a:pt x="1568" y="18"/>
                </a:lnTo>
                <a:lnTo>
                  <a:pt x="1600" y="22"/>
                </a:lnTo>
                <a:lnTo>
                  <a:pt x="1626" y="29"/>
                </a:lnTo>
                <a:lnTo>
                  <a:pt x="1646" y="44"/>
                </a:lnTo>
                <a:lnTo>
                  <a:pt x="1659" y="62"/>
                </a:lnTo>
                <a:lnTo>
                  <a:pt x="1668" y="82"/>
                </a:lnTo>
                <a:lnTo>
                  <a:pt x="1671" y="108"/>
                </a:lnTo>
                <a:lnTo>
                  <a:pt x="1673" y="133"/>
                </a:lnTo>
                <a:lnTo>
                  <a:pt x="1669" y="162"/>
                </a:lnTo>
                <a:lnTo>
                  <a:pt x="1664" y="191"/>
                </a:lnTo>
                <a:lnTo>
                  <a:pt x="1657" y="220"/>
                </a:lnTo>
                <a:lnTo>
                  <a:pt x="1649" y="249"/>
                </a:lnTo>
                <a:lnTo>
                  <a:pt x="1640" y="278"/>
                </a:lnTo>
                <a:lnTo>
                  <a:pt x="1633" y="304"/>
                </a:lnTo>
                <a:lnTo>
                  <a:pt x="1626" y="329"/>
                </a:lnTo>
                <a:lnTo>
                  <a:pt x="1620" y="349"/>
                </a:lnTo>
                <a:lnTo>
                  <a:pt x="1666" y="408"/>
                </a:lnTo>
                <a:lnTo>
                  <a:pt x="1717" y="458"/>
                </a:lnTo>
                <a:lnTo>
                  <a:pt x="1771" y="502"/>
                </a:lnTo>
                <a:lnTo>
                  <a:pt x="1773" y="504"/>
                </a:lnTo>
                <a:lnTo>
                  <a:pt x="1773" y="508"/>
                </a:lnTo>
                <a:lnTo>
                  <a:pt x="1775" y="511"/>
                </a:lnTo>
                <a:lnTo>
                  <a:pt x="1775" y="515"/>
                </a:lnTo>
                <a:lnTo>
                  <a:pt x="1777" y="517"/>
                </a:lnTo>
                <a:lnTo>
                  <a:pt x="1686" y="535"/>
                </a:lnTo>
                <a:lnTo>
                  <a:pt x="1604" y="557"/>
                </a:lnTo>
                <a:lnTo>
                  <a:pt x="1529" y="580"/>
                </a:lnTo>
                <a:lnTo>
                  <a:pt x="1462" y="606"/>
                </a:lnTo>
                <a:lnTo>
                  <a:pt x="1400" y="635"/>
                </a:lnTo>
                <a:lnTo>
                  <a:pt x="1342" y="666"/>
                </a:lnTo>
                <a:lnTo>
                  <a:pt x="1289" y="700"/>
                </a:lnTo>
                <a:lnTo>
                  <a:pt x="1239" y="735"/>
                </a:lnTo>
                <a:lnTo>
                  <a:pt x="1189" y="773"/>
                </a:lnTo>
                <a:lnTo>
                  <a:pt x="1140" y="813"/>
                </a:lnTo>
                <a:lnTo>
                  <a:pt x="1091" y="857"/>
                </a:lnTo>
                <a:lnTo>
                  <a:pt x="1039" y="908"/>
                </a:lnTo>
                <a:lnTo>
                  <a:pt x="995" y="958"/>
                </a:lnTo>
                <a:lnTo>
                  <a:pt x="955" y="1009"/>
                </a:lnTo>
                <a:lnTo>
                  <a:pt x="919" y="1060"/>
                </a:lnTo>
                <a:lnTo>
                  <a:pt x="880" y="1111"/>
                </a:lnTo>
                <a:lnTo>
                  <a:pt x="877" y="1115"/>
                </a:lnTo>
                <a:lnTo>
                  <a:pt x="871" y="1124"/>
                </a:lnTo>
                <a:lnTo>
                  <a:pt x="866" y="1135"/>
                </a:lnTo>
                <a:lnTo>
                  <a:pt x="860" y="1146"/>
                </a:lnTo>
                <a:lnTo>
                  <a:pt x="855" y="1153"/>
                </a:lnTo>
                <a:lnTo>
                  <a:pt x="851" y="1157"/>
                </a:lnTo>
                <a:lnTo>
                  <a:pt x="855" y="1100"/>
                </a:lnTo>
                <a:lnTo>
                  <a:pt x="855" y="1038"/>
                </a:lnTo>
                <a:lnTo>
                  <a:pt x="851" y="977"/>
                </a:lnTo>
                <a:lnTo>
                  <a:pt x="844" y="913"/>
                </a:lnTo>
                <a:lnTo>
                  <a:pt x="835" y="853"/>
                </a:lnTo>
                <a:lnTo>
                  <a:pt x="826" y="798"/>
                </a:lnTo>
                <a:lnTo>
                  <a:pt x="813" y="751"/>
                </a:lnTo>
                <a:lnTo>
                  <a:pt x="800" y="713"/>
                </a:lnTo>
                <a:lnTo>
                  <a:pt x="809" y="698"/>
                </a:lnTo>
                <a:lnTo>
                  <a:pt x="822" y="678"/>
                </a:lnTo>
                <a:lnTo>
                  <a:pt x="837" y="658"/>
                </a:lnTo>
                <a:lnTo>
                  <a:pt x="853" y="637"/>
                </a:lnTo>
                <a:lnTo>
                  <a:pt x="869" y="615"/>
                </a:lnTo>
                <a:lnTo>
                  <a:pt x="882" y="593"/>
                </a:lnTo>
                <a:lnTo>
                  <a:pt x="891" y="573"/>
                </a:lnTo>
                <a:lnTo>
                  <a:pt x="897" y="555"/>
                </a:lnTo>
                <a:lnTo>
                  <a:pt x="897" y="540"/>
                </a:lnTo>
                <a:lnTo>
                  <a:pt x="840" y="511"/>
                </a:lnTo>
                <a:lnTo>
                  <a:pt x="788" y="484"/>
                </a:lnTo>
                <a:lnTo>
                  <a:pt x="742" y="460"/>
                </a:lnTo>
                <a:lnTo>
                  <a:pt x="704" y="437"/>
                </a:lnTo>
                <a:lnTo>
                  <a:pt x="669" y="415"/>
                </a:lnTo>
                <a:lnTo>
                  <a:pt x="644" y="393"/>
                </a:lnTo>
                <a:lnTo>
                  <a:pt x="624" y="371"/>
                </a:lnTo>
                <a:lnTo>
                  <a:pt x="613" y="348"/>
                </a:lnTo>
                <a:lnTo>
                  <a:pt x="609" y="320"/>
                </a:lnTo>
                <a:lnTo>
                  <a:pt x="615" y="291"/>
                </a:lnTo>
                <a:lnTo>
                  <a:pt x="628" y="258"/>
                </a:lnTo>
                <a:lnTo>
                  <a:pt x="646" y="233"/>
                </a:lnTo>
                <a:lnTo>
                  <a:pt x="666" y="215"/>
                </a:lnTo>
                <a:lnTo>
                  <a:pt x="691" y="206"/>
                </a:lnTo>
                <a:lnTo>
                  <a:pt x="720" y="202"/>
                </a:lnTo>
                <a:lnTo>
                  <a:pt x="755" y="206"/>
                </a:lnTo>
                <a:lnTo>
                  <a:pt x="793" y="215"/>
                </a:lnTo>
                <a:lnTo>
                  <a:pt x="837" y="231"/>
                </a:lnTo>
                <a:lnTo>
                  <a:pt x="886" y="251"/>
                </a:lnTo>
                <a:lnTo>
                  <a:pt x="940" y="277"/>
                </a:lnTo>
                <a:lnTo>
                  <a:pt x="1000" y="308"/>
                </a:lnTo>
                <a:lnTo>
                  <a:pt x="1066" y="340"/>
                </a:lnTo>
                <a:lnTo>
                  <a:pt x="1137" y="378"/>
                </a:lnTo>
                <a:lnTo>
                  <a:pt x="1144" y="375"/>
                </a:lnTo>
                <a:lnTo>
                  <a:pt x="1142" y="338"/>
                </a:lnTo>
                <a:lnTo>
                  <a:pt x="1137" y="302"/>
                </a:lnTo>
                <a:lnTo>
                  <a:pt x="1129" y="264"/>
                </a:lnTo>
                <a:lnTo>
                  <a:pt x="1122" y="228"/>
                </a:lnTo>
                <a:lnTo>
                  <a:pt x="1115" y="189"/>
                </a:lnTo>
                <a:lnTo>
                  <a:pt x="1109" y="155"/>
                </a:lnTo>
                <a:lnTo>
                  <a:pt x="1106" y="120"/>
                </a:lnTo>
                <a:lnTo>
                  <a:pt x="1106" y="89"/>
                </a:lnTo>
                <a:lnTo>
                  <a:pt x="1111" y="62"/>
                </a:lnTo>
                <a:lnTo>
                  <a:pt x="1120" y="38"/>
                </a:lnTo>
                <a:lnTo>
                  <a:pt x="1137" y="18"/>
                </a:lnTo>
                <a:lnTo>
                  <a:pt x="1160" y="4"/>
                </a:lnTo>
                <a:lnTo>
                  <a:pt x="120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BA9E0CC-1ADF-4EB5-869D-4135351E0344}"/>
              </a:ext>
            </a:extLst>
          </p:cNvPr>
          <p:cNvSpPr txBox="1"/>
          <p:nvPr/>
        </p:nvSpPr>
        <p:spPr>
          <a:xfrm>
            <a:off x="5082878" y="4769468"/>
            <a:ext cx="5742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What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are the trends in smart device usage?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3E5E86-15E5-45E0-9C2D-7E899553CC53}"/>
              </a:ext>
            </a:extLst>
          </p:cNvPr>
          <p:cNvSpPr txBox="1"/>
          <p:nvPr/>
        </p:nvSpPr>
        <p:spPr>
          <a:xfrm>
            <a:off x="5082878" y="5310332"/>
            <a:ext cx="5739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these trends be applied to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Bellabeat’s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4CCE5B36-D447-4A05-B17B-4587770B3533}"/>
              </a:ext>
            </a:extLst>
          </p:cNvPr>
          <p:cNvSpPr txBox="1"/>
          <p:nvPr/>
        </p:nvSpPr>
        <p:spPr>
          <a:xfrm>
            <a:off x="5082877" y="5806797"/>
            <a:ext cx="6151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How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can these trends help shape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Bellabeat’s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marketing strategy?</a:t>
            </a:r>
          </a:p>
        </p:txBody>
      </p:sp>
      <p:sp>
        <p:nvSpPr>
          <p:cNvPr id="31" name="Oval 20">
            <a:extLst>
              <a:ext uri="{FF2B5EF4-FFF2-40B4-BE49-F238E27FC236}">
                <a16:creationId xmlns="" xmlns:a16="http://schemas.microsoft.com/office/drawing/2014/main" id="{D1AD1782-2CFF-48D6-A781-6988FC968E84}"/>
              </a:ext>
            </a:extLst>
          </p:cNvPr>
          <p:cNvSpPr/>
          <p:nvPr/>
        </p:nvSpPr>
        <p:spPr>
          <a:xfrm>
            <a:off x="4702629" y="4794612"/>
            <a:ext cx="274124" cy="2882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Oval 21">
            <a:extLst>
              <a:ext uri="{FF2B5EF4-FFF2-40B4-BE49-F238E27FC236}">
                <a16:creationId xmlns="" xmlns:a16="http://schemas.microsoft.com/office/drawing/2014/main" id="{DA03C796-3953-45A6-922C-417B879B25C4}"/>
              </a:ext>
            </a:extLst>
          </p:cNvPr>
          <p:cNvSpPr/>
          <p:nvPr/>
        </p:nvSpPr>
        <p:spPr>
          <a:xfrm>
            <a:off x="4685005" y="5347982"/>
            <a:ext cx="291748" cy="26325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22">
            <a:extLst>
              <a:ext uri="{FF2B5EF4-FFF2-40B4-BE49-F238E27FC236}">
                <a16:creationId xmlns="" xmlns:a16="http://schemas.microsoft.com/office/drawing/2014/main" id="{ADAB3C2D-6E56-46C6-85C0-452A3C80EA14}"/>
              </a:ext>
            </a:extLst>
          </p:cNvPr>
          <p:cNvSpPr/>
          <p:nvPr/>
        </p:nvSpPr>
        <p:spPr>
          <a:xfrm>
            <a:off x="4685005" y="5824744"/>
            <a:ext cx="309372" cy="3056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CAD45B2A-A781-4B34-9607-7BAE05FFA009}"/>
              </a:ext>
            </a:extLst>
          </p:cNvPr>
          <p:cNvGrpSpPr/>
          <p:nvPr/>
        </p:nvGrpSpPr>
        <p:grpSpPr>
          <a:xfrm>
            <a:off x="5622004" y="1808772"/>
            <a:ext cx="2713156" cy="3958901"/>
            <a:chOff x="5622004" y="1877140"/>
            <a:chExt cx="2713156" cy="3958901"/>
          </a:xfrm>
        </p:grpSpPr>
        <p:sp>
          <p:nvSpPr>
            <p:cNvPr id="14" name="Heart 3">
              <a:extLst>
                <a:ext uri="{FF2B5EF4-FFF2-40B4-BE49-F238E27FC236}">
                  <a16:creationId xmlns="" xmlns:a16="http://schemas.microsoft.com/office/drawing/2014/main" id="{DB196C29-DCB4-4885-A5DA-41C60FD383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2004" y="3392887"/>
              <a:ext cx="926121" cy="838125"/>
            </a:xfrm>
            <a:custGeom>
              <a:avLst/>
              <a:gdLst/>
              <a:ahLst/>
              <a:cxnLst/>
              <a:rect l="l" t="t" r="r" b="b"/>
              <a:pathLst>
                <a:path w="3971393" h="3594045">
                  <a:moveTo>
                    <a:pt x="2284446" y="942229"/>
                  </a:moveTo>
                  <a:cubicBezTo>
                    <a:pt x="2231718" y="946666"/>
                    <a:pt x="2184212" y="981897"/>
                    <a:pt x="2166723" y="1035351"/>
                  </a:cubicBezTo>
                  <a:lnTo>
                    <a:pt x="1818705" y="2099054"/>
                  </a:lnTo>
                  <a:lnTo>
                    <a:pt x="1630896" y="1461099"/>
                  </a:lnTo>
                  <a:cubicBezTo>
                    <a:pt x="1625536" y="1442893"/>
                    <a:pt x="1616698" y="1426659"/>
                    <a:pt x="1605222" y="1412988"/>
                  </a:cubicBezTo>
                  <a:cubicBezTo>
                    <a:pt x="1592838" y="1372092"/>
                    <a:pt x="1559535" y="1339590"/>
                    <a:pt x="1515200" y="1327710"/>
                  </a:cubicBezTo>
                  <a:cubicBezTo>
                    <a:pt x="1442764" y="1308302"/>
                    <a:pt x="1368310" y="1351289"/>
                    <a:pt x="1348901" y="1423723"/>
                  </a:cubicBezTo>
                  <a:lnTo>
                    <a:pt x="1175574" y="2070589"/>
                  </a:lnTo>
                  <a:lnTo>
                    <a:pt x="887391" y="2070589"/>
                  </a:lnTo>
                  <a:cubicBezTo>
                    <a:pt x="812401" y="2070589"/>
                    <a:pt x="751610" y="2131382"/>
                    <a:pt x="751610" y="2206372"/>
                  </a:cubicBezTo>
                  <a:cubicBezTo>
                    <a:pt x="751609" y="2281361"/>
                    <a:pt x="812402" y="2342153"/>
                    <a:pt x="887391" y="2342154"/>
                  </a:cubicBezTo>
                  <a:lnTo>
                    <a:pt x="1266160" y="2342154"/>
                  </a:lnTo>
                  <a:cubicBezTo>
                    <a:pt x="1309243" y="2342153"/>
                    <a:pt x="1347639" y="2322088"/>
                    <a:pt x="1370869" y="2289485"/>
                  </a:cubicBezTo>
                  <a:cubicBezTo>
                    <a:pt x="1392914" y="2274134"/>
                    <a:pt x="1408463" y="2250677"/>
                    <a:pt x="1415910" y="2222885"/>
                  </a:cubicBezTo>
                  <a:lnTo>
                    <a:pt x="1490320" y="1945186"/>
                  </a:lnTo>
                  <a:lnTo>
                    <a:pt x="1661817" y="2527729"/>
                  </a:lnTo>
                  <a:cubicBezTo>
                    <a:pt x="1680716" y="2591927"/>
                    <a:pt x="1742866" y="2631605"/>
                    <a:pt x="1806849" y="2621696"/>
                  </a:cubicBezTo>
                  <a:cubicBezTo>
                    <a:pt x="1873057" y="2637495"/>
                    <a:pt x="1940784" y="2599243"/>
                    <a:pt x="1962449" y="2533025"/>
                  </a:cubicBezTo>
                  <a:lnTo>
                    <a:pt x="2291633" y="1526890"/>
                  </a:lnTo>
                  <a:lnTo>
                    <a:pt x="2478124" y="2222886"/>
                  </a:lnTo>
                  <a:cubicBezTo>
                    <a:pt x="2491725" y="2273643"/>
                    <a:pt x="2532355" y="2309941"/>
                    <a:pt x="2580723" y="2318869"/>
                  </a:cubicBezTo>
                  <a:cubicBezTo>
                    <a:pt x="2600453" y="2334375"/>
                    <a:pt x="2625460" y="2342152"/>
                    <a:pt x="2652283" y="2342153"/>
                  </a:cubicBezTo>
                  <a:lnTo>
                    <a:pt x="3058108" y="2342153"/>
                  </a:lnTo>
                  <a:cubicBezTo>
                    <a:pt x="3133099" y="2342153"/>
                    <a:pt x="3193891" y="2281360"/>
                    <a:pt x="3193891" y="2206371"/>
                  </a:cubicBezTo>
                  <a:cubicBezTo>
                    <a:pt x="3193890" y="2131381"/>
                    <a:pt x="3133099" y="2070589"/>
                    <a:pt x="3058108" y="2070588"/>
                  </a:cubicBezTo>
                  <a:lnTo>
                    <a:pt x="2718460" y="2070589"/>
                  </a:lnTo>
                  <a:lnTo>
                    <a:pt x="2455970" y="1090961"/>
                  </a:lnTo>
                  <a:cubicBezTo>
                    <a:pt x="2449895" y="1068289"/>
                    <a:pt x="2438427" y="1048501"/>
                    <a:pt x="2421928" y="1033927"/>
                  </a:cubicBezTo>
                  <a:cubicBezTo>
                    <a:pt x="2410672" y="994460"/>
                    <a:pt x="2379946" y="962248"/>
                    <a:pt x="2337996" y="948523"/>
                  </a:cubicBezTo>
                  <a:cubicBezTo>
                    <a:pt x="2320178" y="942693"/>
                    <a:pt x="2302022" y="940751"/>
                    <a:pt x="2284446" y="942229"/>
                  </a:cubicBezTo>
                  <a:close/>
                  <a:moveTo>
                    <a:pt x="941190" y="119"/>
                  </a:moveTo>
                  <a:cubicBezTo>
                    <a:pt x="1335246" y="6449"/>
                    <a:pt x="1754682" y="267656"/>
                    <a:pt x="1985697" y="864700"/>
                  </a:cubicBezTo>
                  <a:cubicBezTo>
                    <a:pt x="2807082" y="-1258124"/>
                    <a:pt x="6010484" y="864700"/>
                    <a:pt x="1985697" y="3594045"/>
                  </a:cubicBezTo>
                  <a:cubicBezTo>
                    <a:pt x="-907119" y="1632328"/>
                    <a:pt x="-65842" y="-16059"/>
                    <a:pt x="941190" y="11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cs typeface="Arial" pitchFamily="34" charset="0"/>
              </a:endParaRPr>
            </a:p>
          </p:txBody>
        </p:sp>
        <p:sp>
          <p:nvSpPr>
            <p:cNvPr id="16" name="타원 2">
              <a:extLst>
                <a:ext uri="{FF2B5EF4-FFF2-40B4-BE49-F238E27FC236}">
                  <a16:creationId xmlns="" xmlns:a16="http://schemas.microsoft.com/office/drawing/2014/main" id="{2EE0B642-7C82-44F6-8CCF-EDAC8EBD511A}"/>
                </a:ext>
              </a:extLst>
            </p:cNvPr>
            <p:cNvSpPr/>
            <p:nvPr/>
          </p:nvSpPr>
          <p:spPr>
            <a:xfrm>
              <a:off x="6672371" y="5116041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타원 29">
              <a:extLst>
                <a:ext uri="{FF2B5EF4-FFF2-40B4-BE49-F238E27FC236}">
                  <a16:creationId xmlns="" xmlns:a16="http://schemas.microsoft.com/office/drawing/2014/main" id="{6C4DE352-B057-45F6-B455-3213618F02BF}"/>
                </a:ext>
              </a:extLst>
            </p:cNvPr>
            <p:cNvSpPr/>
            <p:nvPr/>
          </p:nvSpPr>
          <p:spPr>
            <a:xfrm>
              <a:off x="7615160" y="3554129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타원 30">
              <a:extLst>
                <a:ext uri="{FF2B5EF4-FFF2-40B4-BE49-F238E27FC236}">
                  <a16:creationId xmlns="" xmlns:a16="http://schemas.microsoft.com/office/drawing/2014/main" id="{CDB2F565-AA26-4959-B223-B5917BA46169}"/>
                </a:ext>
              </a:extLst>
            </p:cNvPr>
            <p:cNvSpPr/>
            <p:nvPr/>
          </p:nvSpPr>
          <p:spPr>
            <a:xfrm>
              <a:off x="6653582" y="1877140"/>
              <a:ext cx="720000" cy="7200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pic>
        <p:nvPicPr>
          <p:cNvPr id="3" name="Picture Placeholder 2"/>
          <p:cNvPicPr>
            <a:picLocks noGrp="1" noChangeAspect="1"/>
          </p:cNvPicPr>
          <p:nvPr>
            <p:ph type="pic" sz="quarter" idx="4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0" t="28626" r="41522" b="13188"/>
          <a:stretch/>
        </p:blipFill>
        <p:spPr>
          <a:xfrm>
            <a:off x="809897" y="2428898"/>
            <a:ext cx="4167051" cy="2330616"/>
          </a:xfr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826" y="3685427"/>
            <a:ext cx="320667" cy="320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92" y="5234929"/>
            <a:ext cx="350157" cy="34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292" y="1948136"/>
            <a:ext cx="364807" cy="42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8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7615162" y="1516384"/>
            <a:ext cx="4115284" cy="800219"/>
            <a:chOff x="2551705" y="4283314"/>
            <a:chExt cx="2357003" cy="800219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 uses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Fitbit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Fitness Tracker data publicly available on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Kaggle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Sourse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8448118" y="3337929"/>
            <a:ext cx="3517460" cy="1015663"/>
            <a:chOff x="2551705" y="4283314"/>
            <a:chExt cx="2357003" cy="1015663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includes activity, sleep, and weight data from 30 users over 31 days (April 12 – May 12, 2016).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 Details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24">
            <a:extLst>
              <a:ext uri="{FF2B5EF4-FFF2-40B4-BE49-F238E27FC236}">
                <a16:creationId xmlns="" xmlns:a16="http://schemas.microsoft.com/office/drawing/2014/main" id="{C266BB0D-BFB9-4389-B5B8-7774B9325DAA}"/>
              </a:ext>
            </a:extLst>
          </p:cNvPr>
          <p:cNvGrpSpPr/>
          <p:nvPr/>
        </p:nvGrpSpPr>
        <p:grpSpPr>
          <a:xfrm>
            <a:off x="7550276" y="5047673"/>
            <a:ext cx="4385400" cy="1231106"/>
            <a:chOff x="2551705" y="4283314"/>
            <a:chExt cx="2357003" cy="1231106"/>
          </a:xfrm>
        </p:grpSpPr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Daily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records cover steps, calories, sleep duration, and weight logs. Despite limited users, it offers valuable behavioral insights for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Bellabeat’s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strategy.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Content &amp; Values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FAAC9BCB-EEB8-4564-96F1-A75B5E7B214A}"/>
              </a:ext>
            </a:extLst>
          </p:cNvPr>
          <p:cNvGrpSpPr/>
          <p:nvPr/>
        </p:nvGrpSpPr>
        <p:grpSpPr>
          <a:xfrm>
            <a:off x="279608" y="2424920"/>
            <a:ext cx="5441924" cy="1016950"/>
            <a:chOff x="881379" y="5457405"/>
            <a:chExt cx="6358071" cy="1016950"/>
          </a:xfrm>
        </p:grpSpPr>
        <p:sp>
          <p:nvSpPr>
            <p:cNvPr id="8" name="Parallelogram 7">
              <a:extLst>
                <a:ext uri="{FF2B5EF4-FFF2-40B4-BE49-F238E27FC236}">
                  <a16:creationId xmlns="" xmlns:a16="http://schemas.microsoft.com/office/drawing/2014/main" id="{F15B4E6C-9D64-4AC0-9B8E-905845FE9C9B}"/>
                </a:ext>
              </a:extLst>
            </p:cNvPr>
            <p:cNvSpPr/>
            <p:nvPr/>
          </p:nvSpPr>
          <p:spPr>
            <a:xfrm>
              <a:off x="881379" y="5457405"/>
              <a:ext cx="6358071" cy="1016950"/>
            </a:xfrm>
            <a:prstGeom prst="parallelogram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625268AC-2859-4EC1-9459-5DCFB1EE0AF0}"/>
                </a:ext>
              </a:extLst>
            </p:cNvPr>
            <p:cNvSpPr/>
            <p:nvPr/>
          </p:nvSpPr>
          <p:spPr>
            <a:xfrm>
              <a:off x="1592723" y="5499444"/>
              <a:ext cx="4935382" cy="923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d-ID" sz="5400" i="1" dirty="0" smtClean="0">
                  <a:solidFill>
                    <a:schemeClr val="bg1"/>
                  </a:solidFill>
                </a:rPr>
                <a:t>Present Data</a:t>
              </a:r>
              <a:endParaRPr lang="en-US" sz="54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CB7F5A5E-E2A7-452C-8F54-09D4F2124F9D}"/>
              </a:ext>
            </a:extLst>
          </p:cNvPr>
          <p:cNvGrpSpPr/>
          <p:nvPr/>
        </p:nvGrpSpPr>
        <p:grpSpPr>
          <a:xfrm>
            <a:off x="1709119" y="3585364"/>
            <a:ext cx="3934856" cy="707886"/>
            <a:chOff x="881379" y="5457405"/>
            <a:chExt cx="4302165" cy="707886"/>
          </a:xfrm>
        </p:grpSpPr>
        <p:sp>
          <p:nvSpPr>
            <p:cNvPr id="11" name="Parallelogram 10">
              <a:extLst>
                <a:ext uri="{FF2B5EF4-FFF2-40B4-BE49-F238E27FC236}">
                  <a16:creationId xmlns="" xmlns:a16="http://schemas.microsoft.com/office/drawing/2014/main" id="{47340ED2-5520-4A2D-8780-0484E9B57D59}"/>
                </a:ext>
              </a:extLst>
            </p:cNvPr>
            <p:cNvSpPr/>
            <p:nvPr/>
          </p:nvSpPr>
          <p:spPr>
            <a:xfrm>
              <a:off x="881379" y="5457405"/>
              <a:ext cx="4302165" cy="688115"/>
            </a:xfrm>
            <a:prstGeom prst="parallelogram">
              <a:avLst>
                <a:gd name="adj" fmla="val 262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152EF999-A9C1-4AAB-A526-9519F850C4D7}"/>
                </a:ext>
              </a:extLst>
            </p:cNvPr>
            <p:cNvSpPr/>
            <p:nvPr/>
          </p:nvSpPr>
          <p:spPr>
            <a:xfrm>
              <a:off x="1353152" y="5457405"/>
              <a:ext cx="3358618" cy="70788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id-ID" sz="4000" i="1" dirty="0" smtClean="0">
                  <a:solidFill>
                    <a:schemeClr val="accent3"/>
                  </a:solidFill>
                </a:rPr>
                <a:t>Daily Activity</a:t>
              </a:r>
              <a:endParaRPr lang="en-US" sz="4000" i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40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6" y="4283185"/>
            <a:ext cx="815724" cy="859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235A6F33-2625-4BAC-89DA-F02422AAB2C8}"/>
              </a:ext>
            </a:extLst>
          </p:cNvPr>
          <p:cNvGrpSpPr/>
          <p:nvPr/>
        </p:nvGrpSpPr>
        <p:grpSpPr>
          <a:xfrm>
            <a:off x="1201783" y="4303460"/>
            <a:ext cx="2991394" cy="1123938"/>
            <a:chOff x="-725681" y="1046785"/>
            <a:chExt cx="4988712" cy="1123938"/>
          </a:xfrm>
        </p:grpSpPr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A49AFC49-36D3-4DFC-B978-E1B2A2E1B300}"/>
                </a:ext>
              </a:extLst>
            </p:cNvPr>
            <p:cNvSpPr txBox="1"/>
            <p:nvPr/>
          </p:nvSpPr>
          <p:spPr>
            <a:xfrm>
              <a:off x="-725681" y="1046785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Very Active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941F804F-88E7-4420-8604-5E4A859F600F}"/>
                </a:ext>
              </a:extLst>
            </p:cNvPr>
            <p:cNvSpPr txBox="1"/>
            <p:nvPr/>
          </p:nvSpPr>
          <p:spPr>
            <a:xfrm>
              <a:off x="-725681" y="1339726"/>
              <a:ext cx="49887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Shows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moderate positive correlation with calories burned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(r = 0.54),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indicating high-intensity activity is effective for calorie expenditure.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235A6F33-2625-4BAC-89DA-F02422AAB2C8}"/>
              </a:ext>
            </a:extLst>
          </p:cNvPr>
          <p:cNvGrpSpPr/>
          <p:nvPr/>
        </p:nvGrpSpPr>
        <p:grpSpPr>
          <a:xfrm>
            <a:off x="1201783" y="5664134"/>
            <a:ext cx="2991394" cy="939272"/>
            <a:chOff x="-725681" y="1046785"/>
            <a:chExt cx="4988712" cy="939272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A49AFC49-36D3-4DFC-B978-E1B2A2E1B300}"/>
                </a:ext>
              </a:extLst>
            </p:cNvPr>
            <p:cNvSpPr txBox="1"/>
            <p:nvPr/>
          </p:nvSpPr>
          <p:spPr>
            <a:xfrm>
              <a:off x="-725681" y="1046785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Fairly </a:t>
              </a:r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Active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941F804F-88E7-4420-8604-5E4A859F600F}"/>
                </a:ext>
              </a:extLst>
            </p:cNvPr>
            <p:cNvSpPr txBox="1"/>
            <p:nvPr/>
          </p:nvSpPr>
          <p:spPr>
            <a:xfrm>
              <a:off x="-725681" y="1339726"/>
              <a:ext cx="49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Also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positively correlated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(r = 0.43),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though less impactful than very active minutes.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B9CE6D14-1EC1-4C5B-9AC4-C6B86AE2FC33}"/>
              </a:ext>
            </a:extLst>
          </p:cNvPr>
          <p:cNvGrpSpPr/>
          <p:nvPr/>
        </p:nvGrpSpPr>
        <p:grpSpPr>
          <a:xfrm>
            <a:off x="258600" y="5546143"/>
            <a:ext cx="750510" cy="873863"/>
            <a:chOff x="3264772" y="4052794"/>
            <a:chExt cx="2352142" cy="2209083"/>
          </a:xfrm>
          <a:solidFill>
            <a:schemeClr val="accent2"/>
          </a:solidFill>
        </p:grpSpPr>
        <p:sp>
          <p:nvSpPr>
            <p:cNvPr id="28" name="Freeform 3">
              <a:extLst>
                <a:ext uri="{FF2B5EF4-FFF2-40B4-BE49-F238E27FC236}">
                  <a16:creationId xmlns="" xmlns:a16="http://schemas.microsoft.com/office/drawing/2014/main" id="{09ADFE31-4681-4489-8A37-B9310595A218}"/>
                </a:ext>
              </a:extLst>
            </p:cNvPr>
            <p:cNvSpPr/>
            <p:nvPr/>
          </p:nvSpPr>
          <p:spPr>
            <a:xfrm>
              <a:off x="3649830" y="4052794"/>
              <a:ext cx="1450791" cy="1891515"/>
            </a:xfrm>
            <a:custGeom>
              <a:avLst/>
              <a:gdLst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47825 w 4972050"/>
                <a:gd name="connsiteY1" fmla="*/ 114300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561975 w 4972050"/>
                <a:gd name="connsiteY2" fmla="*/ 847725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828800 w 4972050"/>
                <a:gd name="connsiteY51" fmla="*/ 0 h 6553200"/>
                <a:gd name="connsiteX0" fmla="*/ 1828800 w 4972050"/>
                <a:gd name="connsiteY0" fmla="*/ 3442 h 6556642"/>
                <a:gd name="connsiteX1" fmla="*/ 1620267 w 4972050"/>
                <a:gd name="connsiteY1" fmla="*/ 100205 h 6556642"/>
                <a:gd name="connsiteX2" fmla="*/ 614584 w 4972050"/>
                <a:gd name="connsiteY2" fmla="*/ 893756 h 6556642"/>
                <a:gd name="connsiteX3" fmla="*/ 762000 w 4972050"/>
                <a:gd name="connsiteY3" fmla="*/ 936892 h 6556642"/>
                <a:gd name="connsiteX4" fmla="*/ 809625 w 4972050"/>
                <a:gd name="connsiteY4" fmla="*/ 1022617 h 6556642"/>
                <a:gd name="connsiteX5" fmla="*/ 752475 w 4972050"/>
                <a:gd name="connsiteY5" fmla="*/ 1079767 h 6556642"/>
                <a:gd name="connsiteX6" fmla="*/ 857250 w 4972050"/>
                <a:gd name="connsiteY6" fmla="*/ 1203592 h 6556642"/>
                <a:gd name="connsiteX7" fmla="*/ 771525 w 4972050"/>
                <a:gd name="connsiteY7" fmla="*/ 1365517 h 6556642"/>
                <a:gd name="connsiteX8" fmla="*/ 990600 w 4972050"/>
                <a:gd name="connsiteY8" fmla="*/ 1479817 h 6556642"/>
                <a:gd name="connsiteX9" fmla="*/ 1038225 w 4972050"/>
                <a:gd name="connsiteY9" fmla="*/ 1565542 h 6556642"/>
                <a:gd name="connsiteX10" fmla="*/ 1171575 w 4972050"/>
                <a:gd name="connsiteY10" fmla="*/ 1708417 h 6556642"/>
                <a:gd name="connsiteX11" fmla="*/ 1438275 w 4972050"/>
                <a:gd name="connsiteY11" fmla="*/ 1641742 h 6556642"/>
                <a:gd name="connsiteX12" fmla="*/ 1524000 w 4972050"/>
                <a:gd name="connsiteY12" fmla="*/ 1736992 h 6556642"/>
                <a:gd name="connsiteX13" fmla="*/ 1657350 w 4972050"/>
                <a:gd name="connsiteY13" fmla="*/ 1708417 h 6556642"/>
                <a:gd name="connsiteX14" fmla="*/ 1533525 w 4972050"/>
                <a:gd name="connsiteY14" fmla="*/ 2575192 h 6556642"/>
                <a:gd name="connsiteX15" fmla="*/ 990600 w 4972050"/>
                <a:gd name="connsiteY15" fmla="*/ 3337192 h 6556642"/>
                <a:gd name="connsiteX16" fmla="*/ 714375 w 4972050"/>
                <a:gd name="connsiteY16" fmla="*/ 3527692 h 6556642"/>
                <a:gd name="connsiteX17" fmla="*/ 0 w 4972050"/>
                <a:gd name="connsiteY17" fmla="*/ 3937267 h 6556642"/>
                <a:gd name="connsiteX18" fmla="*/ 9525 w 4972050"/>
                <a:gd name="connsiteY18" fmla="*/ 4413517 h 6556642"/>
                <a:gd name="connsiteX19" fmla="*/ 2000250 w 4972050"/>
                <a:gd name="connsiteY19" fmla="*/ 3556267 h 6556642"/>
                <a:gd name="connsiteX20" fmla="*/ 2190750 w 4972050"/>
                <a:gd name="connsiteY20" fmla="*/ 2851417 h 6556642"/>
                <a:gd name="connsiteX21" fmla="*/ 2343150 w 4972050"/>
                <a:gd name="connsiteY21" fmla="*/ 2546617 h 6556642"/>
                <a:gd name="connsiteX22" fmla="*/ 2400300 w 4972050"/>
                <a:gd name="connsiteY22" fmla="*/ 2327542 h 6556642"/>
                <a:gd name="connsiteX23" fmla="*/ 2828925 w 4972050"/>
                <a:gd name="connsiteY23" fmla="*/ 2413267 h 6556642"/>
                <a:gd name="connsiteX24" fmla="*/ 3476625 w 4972050"/>
                <a:gd name="connsiteY24" fmla="*/ 2679967 h 6556642"/>
                <a:gd name="connsiteX25" fmla="*/ 3467100 w 4972050"/>
                <a:gd name="connsiteY25" fmla="*/ 2813317 h 6556642"/>
                <a:gd name="connsiteX26" fmla="*/ 2114550 w 4972050"/>
                <a:gd name="connsiteY26" fmla="*/ 3765817 h 6556642"/>
                <a:gd name="connsiteX27" fmla="*/ 2428875 w 4972050"/>
                <a:gd name="connsiteY27" fmla="*/ 4937392 h 6556642"/>
                <a:gd name="connsiteX28" fmla="*/ 2657475 w 4972050"/>
                <a:gd name="connsiteY28" fmla="*/ 5861317 h 6556642"/>
                <a:gd name="connsiteX29" fmla="*/ 2743200 w 4972050"/>
                <a:gd name="connsiteY29" fmla="*/ 6175642 h 6556642"/>
                <a:gd name="connsiteX30" fmla="*/ 2457450 w 4972050"/>
                <a:gd name="connsiteY30" fmla="*/ 6423292 h 6556642"/>
                <a:gd name="connsiteX31" fmla="*/ 2847975 w 4972050"/>
                <a:gd name="connsiteY31" fmla="*/ 6556642 h 6556642"/>
                <a:gd name="connsiteX32" fmla="*/ 3276600 w 4972050"/>
                <a:gd name="connsiteY32" fmla="*/ 6108967 h 6556642"/>
                <a:gd name="connsiteX33" fmla="*/ 3076575 w 4972050"/>
                <a:gd name="connsiteY33" fmla="*/ 4908817 h 6556642"/>
                <a:gd name="connsiteX34" fmla="*/ 3390900 w 4972050"/>
                <a:gd name="connsiteY34" fmla="*/ 5089792 h 6556642"/>
                <a:gd name="connsiteX35" fmla="*/ 3209925 w 4972050"/>
                <a:gd name="connsiteY35" fmla="*/ 5651767 h 6556642"/>
                <a:gd name="connsiteX36" fmla="*/ 3924300 w 4972050"/>
                <a:gd name="connsiteY36" fmla="*/ 5070742 h 6556642"/>
                <a:gd name="connsiteX37" fmla="*/ 3295650 w 4972050"/>
                <a:gd name="connsiteY37" fmla="*/ 4118242 h 6556642"/>
                <a:gd name="connsiteX38" fmla="*/ 4562475 w 4972050"/>
                <a:gd name="connsiteY38" fmla="*/ 3403867 h 6556642"/>
                <a:gd name="connsiteX39" fmla="*/ 4705350 w 4972050"/>
                <a:gd name="connsiteY39" fmla="*/ 2089417 h 6556642"/>
                <a:gd name="connsiteX40" fmla="*/ 4800600 w 4972050"/>
                <a:gd name="connsiteY40" fmla="*/ 1851292 h 6556642"/>
                <a:gd name="connsiteX41" fmla="*/ 4972050 w 4972050"/>
                <a:gd name="connsiteY41" fmla="*/ 1346467 h 6556642"/>
                <a:gd name="connsiteX42" fmla="*/ 3057525 w 4972050"/>
                <a:gd name="connsiteY42" fmla="*/ 994042 h 6556642"/>
                <a:gd name="connsiteX43" fmla="*/ 2952750 w 4972050"/>
                <a:gd name="connsiteY43" fmla="*/ 1060717 h 6556642"/>
                <a:gd name="connsiteX44" fmla="*/ 2209800 w 4972050"/>
                <a:gd name="connsiteY44" fmla="*/ 1003567 h 6556642"/>
                <a:gd name="connsiteX45" fmla="*/ 2152650 w 4972050"/>
                <a:gd name="connsiteY45" fmla="*/ 851167 h 6556642"/>
                <a:gd name="connsiteX46" fmla="*/ 2000250 w 4972050"/>
                <a:gd name="connsiteY46" fmla="*/ 898792 h 6556642"/>
                <a:gd name="connsiteX47" fmla="*/ 1971675 w 4972050"/>
                <a:gd name="connsiteY47" fmla="*/ 784492 h 6556642"/>
                <a:gd name="connsiteX48" fmla="*/ 2057400 w 4972050"/>
                <a:gd name="connsiteY48" fmla="*/ 698767 h 6556642"/>
                <a:gd name="connsiteX49" fmla="*/ 2057400 w 4972050"/>
                <a:gd name="connsiteY49" fmla="*/ 622567 h 6556642"/>
                <a:gd name="connsiteX50" fmla="*/ 2190750 w 4972050"/>
                <a:gd name="connsiteY50" fmla="*/ 565417 h 6556642"/>
                <a:gd name="connsiteX51" fmla="*/ 1828800 w 4972050"/>
                <a:gd name="connsiteY51" fmla="*/ 3442 h 6556642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0 h 6553200"/>
                <a:gd name="connsiteX1" fmla="*/ 1620267 w 4972050"/>
                <a:gd name="connsiteY1" fmla="*/ 96763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57400 w 4972050"/>
                <a:gd name="connsiteY48" fmla="*/ 695325 h 6553200"/>
                <a:gd name="connsiteX49" fmla="*/ 2057400 w 4972050"/>
                <a:gd name="connsiteY49" fmla="*/ 619125 h 6553200"/>
                <a:gd name="connsiteX50" fmla="*/ 2190750 w 4972050"/>
                <a:gd name="connsiteY50" fmla="*/ 561975 h 6553200"/>
                <a:gd name="connsiteX51" fmla="*/ 1918596 w 4972050"/>
                <a:gd name="connsiteY51" fmla="*/ 231549 h 6553200"/>
                <a:gd name="connsiteX52" fmla="*/ 1828800 w 4972050"/>
                <a:gd name="connsiteY52" fmla="*/ 0 h 6553200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491 h 6560691"/>
                <a:gd name="connsiteX1" fmla="*/ 1620267 w 4972050"/>
                <a:gd name="connsiteY1" fmla="*/ 104254 h 6560691"/>
                <a:gd name="connsiteX2" fmla="*/ 614584 w 4972050"/>
                <a:gd name="connsiteY2" fmla="*/ 897805 h 6560691"/>
                <a:gd name="connsiteX3" fmla="*/ 762000 w 4972050"/>
                <a:gd name="connsiteY3" fmla="*/ 940941 h 6560691"/>
                <a:gd name="connsiteX4" fmla="*/ 809625 w 4972050"/>
                <a:gd name="connsiteY4" fmla="*/ 1026666 h 6560691"/>
                <a:gd name="connsiteX5" fmla="*/ 752475 w 4972050"/>
                <a:gd name="connsiteY5" fmla="*/ 1083816 h 6560691"/>
                <a:gd name="connsiteX6" fmla="*/ 857250 w 4972050"/>
                <a:gd name="connsiteY6" fmla="*/ 1207641 h 6560691"/>
                <a:gd name="connsiteX7" fmla="*/ 771525 w 4972050"/>
                <a:gd name="connsiteY7" fmla="*/ 1369566 h 6560691"/>
                <a:gd name="connsiteX8" fmla="*/ 990600 w 4972050"/>
                <a:gd name="connsiteY8" fmla="*/ 1483866 h 6560691"/>
                <a:gd name="connsiteX9" fmla="*/ 1038225 w 4972050"/>
                <a:gd name="connsiteY9" fmla="*/ 1569591 h 6560691"/>
                <a:gd name="connsiteX10" fmla="*/ 1171575 w 4972050"/>
                <a:gd name="connsiteY10" fmla="*/ 1712466 h 6560691"/>
                <a:gd name="connsiteX11" fmla="*/ 1438275 w 4972050"/>
                <a:gd name="connsiteY11" fmla="*/ 1645791 h 6560691"/>
                <a:gd name="connsiteX12" fmla="*/ 1524000 w 4972050"/>
                <a:gd name="connsiteY12" fmla="*/ 1741041 h 6560691"/>
                <a:gd name="connsiteX13" fmla="*/ 1657350 w 4972050"/>
                <a:gd name="connsiteY13" fmla="*/ 1712466 h 6560691"/>
                <a:gd name="connsiteX14" fmla="*/ 1533525 w 4972050"/>
                <a:gd name="connsiteY14" fmla="*/ 2579241 h 6560691"/>
                <a:gd name="connsiteX15" fmla="*/ 990600 w 4972050"/>
                <a:gd name="connsiteY15" fmla="*/ 3341241 h 6560691"/>
                <a:gd name="connsiteX16" fmla="*/ 714375 w 4972050"/>
                <a:gd name="connsiteY16" fmla="*/ 3531741 h 6560691"/>
                <a:gd name="connsiteX17" fmla="*/ 0 w 4972050"/>
                <a:gd name="connsiteY17" fmla="*/ 3941316 h 6560691"/>
                <a:gd name="connsiteX18" fmla="*/ 9525 w 4972050"/>
                <a:gd name="connsiteY18" fmla="*/ 4417566 h 6560691"/>
                <a:gd name="connsiteX19" fmla="*/ 2000250 w 4972050"/>
                <a:gd name="connsiteY19" fmla="*/ 3560316 h 6560691"/>
                <a:gd name="connsiteX20" fmla="*/ 2190750 w 4972050"/>
                <a:gd name="connsiteY20" fmla="*/ 2855466 h 6560691"/>
                <a:gd name="connsiteX21" fmla="*/ 2343150 w 4972050"/>
                <a:gd name="connsiteY21" fmla="*/ 2550666 h 6560691"/>
                <a:gd name="connsiteX22" fmla="*/ 2400300 w 4972050"/>
                <a:gd name="connsiteY22" fmla="*/ 2331591 h 6560691"/>
                <a:gd name="connsiteX23" fmla="*/ 2828925 w 4972050"/>
                <a:gd name="connsiteY23" fmla="*/ 2417316 h 6560691"/>
                <a:gd name="connsiteX24" fmla="*/ 3476625 w 4972050"/>
                <a:gd name="connsiteY24" fmla="*/ 2684016 h 6560691"/>
                <a:gd name="connsiteX25" fmla="*/ 3467100 w 4972050"/>
                <a:gd name="connsiteY25" fmla="*/ 2817366 h 6560691"/>
                <a:gd name="connsiteX26" fmla="*/ 2114550 w 4972050"/>
                <a:gd name="connsiteY26" fmla="*/ 3769866 h 6560691"/>
                <a:gd name="connsiteX27" fmla="*/ 2428875 w 4972050"/>
                <a:gd name="connsiteY27" fmla="*/ 4941441 h 6560691"/>
                <a:gd name="connsiteX28" fmla="*/ 2657475 w 4972050"/>
                <a:gd name="connsiteY28" fmla="*/ 5865366 h 6560691"/>
                <a:gd name="connsiteX29" fmla="*/ 2743200 w 4972050"/>
                <a:gd name="connsiteY29" fmla="*/ 6179691 h 6560691"/>
                <a:gd name="connsiteX30" fmla="*/ 2457450 w 4972050"/>
                <a:gd name="connsiteY30" fmla="*/ 6427341 h 6560691"/>
                <a:gd name="connsiteX31" fmla="*/ 2847975 w 4972050"/>
                <a:gd name="connsiteY31" fmla="*/ 6560691 h 6560691"/>
                <a:gd name="connsiteX32" fmla="*/ 3276600 w 4972050"/>
                <a:gd name="connsiteY32" fmla="*/ 6113016 h 6560691"/>
                <a:gd name="connsiteX33" fmla="*/ 3076575 w 4972050"/>
                <a:gd name="connsiteY33" fmla="*/ 4912866 h 6560691"/>
                <a:gd name="connsiteX34" fmla="*/ 3390900 w 4972050"/>
                <a:gd name="connsiteY34" fmla="*/ 5093841 h 6560691"/>
                <a:gd name="connsiteX35" fmla="*/ 3209925 w 4972050"/>
                <a:gd name="connsiteY35" fmla="*/ 5655816 h 6560691"/>
                <a:gd name="connsiteX36" fmla="*/ 3924300 w 4972050"/>
                <a:gd name="connsiteY36" fmla="*/ 5074791 h 6560691"/>
                <a:gd name="connsiteX37" fmla="*/ 3295650 w 4972050"/>
                <a:gd name="connsiteY37" fmla="*/ 4122291 h 6560691"/>
                <a:gd name="connsiteX38" fmla="*/ 4562475 w 4972050"/>
                <a:gd name="connsiteY38" fmla="*/ 3407916 h 6560691"/>
                <a:gd name="connsiteX39" fmla="*/ 4705350 w 4972050"/>
                <a:gd name="connsiteY39" fmla="*/ 2093466 h 6560691"/>
                <a:gd name="connsiteX40" fmla="*/ 4800600 w 4972050"/>
                <a:gd name="connsiteY40" fmla="*/ 1855341 h 6560691"/>
                <a:gd name="connsiteX41" fmla="*/ 4972050 w 4972050"/>
                <a:gd name="connsiteY41" fmla="*/ 1350516 h 6560691"/>
                <a:gd name="connsiteX42" fmla="*/ 3057525 w 4972050"/>
                <a:gd name="connsiteY42" fmla="*/ 998091 h 6560691"/>
                <a:gd name="connsiteX43" fmla="*/ 2952750 w 4972050"/>
                <a:gd name="connsiteY43" fmla="*/ 1064766 h 6560691"/>
                <a:gd name="connsiteX44" fmla="*/ 2209800 w 4972050"/>
                <a:gd name="connsiteY44" fmla="*/ 1007616 h 6560691"/>
                <a:gd name="connsiteX45" fmla="*/ 2152650 w 4972050"/>
                <a:gd name="connsiteY45" fmla="*/ 855216 h 6560691"/>
                <a:gd name="connsiteX46" fmla="*/ 2000250 w 4972050"/>
                <a:gd name="connsiteY46" fmla="*/ 902841 h 6560691"/>
                <a:gd name="connsiteX47" fmla="*/ 1971675 w 4972050"/>
                <a:gd name="connsiteY47" fmla="*/ 788541 h 6560691"/>
                <a:gd name="connsiteX48" fmla="*/ 2057400 w 4972050"/>
                <a:gd name="connsiteY48" fmla="*/ 702816 h 6560691"/>
                <a:gd name="connsiteX49" fmla="*/ 2057400 w 4972050"/>
                <a:gd name="connsiteY49" fmla="*/ 626616 h 6560691"/>
                <a:gd name="connsiteX50" fmla="*/ 2190750 w 4972050"/>
                <a:gd name="connsiteY50" fmla="*/ 569466 h 6560691"/>
                <a:gd name="connsiteX51" fmla="*/ 1918596 w 4972050"/>
                <a:gd name="connsiteY51" fmla="*/ 239040 h 6560691"/>
                <a:gd name="connsiteX52" fmla="*/ 1828800 w 4972050"/>
                <a:gd name="connsiteY52" fmla="*/ 7491 h 6560691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90750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984 h 6561184"/>
                <a:gd name="connsiteX1" fmla="*/ 1620267 w 4972050"/>
                <a:gd name="connsiteY1" fmla="*/ 104747 h 6561184"/>
                <a:gd name="connsiteX2" fmla="*/ 614584 w 4972050"/>
                <a:gd name="connsiteY2" fmla="*/ 898298 h 6561184"/>
                <a:gd name="connsiteX3" fmla="*/ 762000 w 4972050"/>
                <a:gd name="connsiteY3" fmla="*/ 941434 h 6561184"/>
                <a:gd name="connsiteX4" fmla="*/ 809625 w 4972050"/>
                <a:gd name="connsiteY4" fmla="*/ 1027159 h 6561184"/>
                <a:gd name="connsiteX5" fmla="*/ 752475 w 4972050"/>
                <a:gd name="connsiteY5" fmla="*/ 1084309 h 6561184"/>
                <a:gd name="connsiteX6" fmla="*/ 857250 w 4972050"/>
                <a:gd name="connsiteY6" fmla="*/ 1208134 h 6561184"/>
                <a:gd name="connsiteX7" fmla="*/ 771525 w 4972050"/>
                <a:gd name="connsiteY7" fmla="*/ 1370059 h 6561184"/>
                <a:gd name="connsiteX8" fmla="*/ 990600 w 4972050"/>
                <a:gd name="connsiteY8" fmla="*/ 1484359 h 6561184"/>
                <a:gd name="connsiteX9" fmla="*/ 1038225 w 4972050"/>
                <a:gd name="connsiteY9" fmla="*/ 1570084 h 6561184"/>
                <a:gd name="connsiteX10" fmla="*/ 1171575 w 4972050"/>
                <a:gd name="connsiteY10" fmla="*/ 1712959 h 6561184"/>
                <a:gd name="connsiteX11" fmla="*/ 1438275 w 4972050"/>
                <a:gd name="connsiteY11" fmla="*/ 1646284 h 6561184"/>
                <a:gd name="connsiteX12" fmla="*/ 1524000 w 4972050"/>
                <a:gd name="connsiteY12" fmla="*/ 1741534 h 6561184"/>
                <a:gd name="connsiteX13" fmla="*/ 1657350 w 4972050"/>
                <a:gd name="connsiteY13" fmla="*/ 1712959 h 6561184"/>
                <a:gd name="connsiteX14" fmla="*/ 1533525 w 4972050"/>
                <a:gd name="connsiteY14" fmla="*/ 2579734 h 6561184"/>
                <a:gd name="connsiteX15" fmla="*/ 990600 w 4972050"/>
                <a:gd name="connsiteY15" fmla="*/ 3341734 h 6561184"/>
                <a:gd name="connsiteX16" fmla="*/ 714375 w 4972050"/>
                <a:gd name="connsiteY16" fmla="*/ 3532234 h 6561184"/>
                <a:gd name="connsiteX17" fmla="*/ 0 w 4972050"/>
                <a:gd name="connsiteY17" fmla="*/ 3941809 h 6561184"/>
                <a:gd name="connsiteX18" fmla="*/ 9525 w 4972050"/>
                <a:gd name="connsiteY18" fmla="*/ 4418059 h 6561184"/>
                <a:gd name="connsiteX19" fmla="*/ 2000250 w 4972050"/>
                <a:gd name="connsiteY19" fmla="*/ 3560809 h 6561184"/>
                <a:gd name="connsiteX20" fmla="*/ 2190750 w 4972050"/>
                <a:gd name="connsiteY20" fmla="*/ 2855959 h 6561184"/>
                <a:gd name="connsiteX21" fmla="*/ 2343150 w 4972050"/>
                <a:gd name="connsiteY21" fmla="*/ 2551159 h 6561184"/>
                <a:gd name="connsiteX22" fmla="*/ 2400300 w 4972050"/>
                <a:gd name="connsiteY22" fmla="*/ 2332084 h 6561184"/>
                <a:gd name="connsiteX23" fmla="*/ 2828925 w 4972050"/>
                <a:gd name="connsiteY23" fmla="*/ 2417809 h 6561184"/>
                <a:gd name="connsiteX24" fmla="*/ 3476625 w 4972050"/>
                <a:gd name="connsiteY24" fmla="*/ 2684509 h 6561184"/>
                <a:gd name="connsiteX25" fmla="*/ 3467100 w 4972050"/>
                <a:gd name="connsiteY25" fmla="*/ 2817859 h 6561184"/>
                <a:gd name="connsiteX26" fmla="*/ 2114550 w 4972050"/>
                <a:gd name="connsiteY26" fmla="*/ 3770359 h 6561184"/>
                <a:gd name="connsiteX27" fmla="*/ 2428875 w 4972050"/>
                <a:gd name="connsiteY27" fmla="*/ 4941934 h 6561184"/>
                <a:gd name="connsiteX28" fmla="*/ 2657475 w 4972050"/>
                <a:gd name="connsiteY28" fmla="*/ 5865859 h 6561184"/>
                <a:gd name="connsiteX29" fmla="*/ 2743200 w 4972050"/>
                <a:gd name="connsiteY29" fmla="*/ 6180184 h 6561184"/>
                <a:gd name="connsiteX30" fmla="*/ 2457450 w 4972050"/>
                <a:gd name="connsiteY30" fmla="*/ 6427834 h 6561184"/>
                <a:gd name="connsiteX31" fmla="*/ 2847975 w 4972050"/>
                <a:gd name="connsiteY31" fmla="*/ 6561184 h 6561184"/>
                <a:gd name="connsiteX32" fmla="*/ 3276600 w 4972050"/>
                <a:gd name="connsiteY32" fmla="*/ 6113509 h 6561184"/>
                <a:gd name="connsiteX33" fmla="*/ 3076575 w 4972050"/>
                <a:gd name="connsiteY33" fmla="*/ 4913359 h 6561184"/>
                <a:gd name="connsiteX34" fmla="*/ 3390900 w 4972050"/>
                <a:gd name="connsiteY34" fmla="*/ 5094334 h 6561184"/>
                <a:gd name="connsiteX35" fmla="*/ 3209925 w 4972050"/>
                <a:gd name="connsiteY35" fmla="*/ 5656309 h 6561184"/>
                <a:gd name="connsiteX36" fmla="*/ 3924300 w 4972050"/>
                <a:gd name="connsiteY36" fmla="*/ 5075284 h 6561184"/>
                <a:gd name="connsiteX37" fmla="*/ 3295650 w 4972050"/>
                <a:gd name="connsiteY37" fmla="*/ 4122784 h 6561184"/>
                <a:gd name="connsiteX38" fmla="*/ 4562475 w 4972050"/>
                <a:gd name="connsiteY38" fmla="*/ 3408409 h 6561184"/>
                <a:gd name="connsiteX39" fmla="*/ 4705350 w 4972050"/>
                <a:gd name="connsiteY39" fmla="*/ 2093959 h 6561184"/>
                <a:gd name="connsiteX40" fmla="*/ 4800600 w 4972050"/>
                <a:gd name="connsiteY40" fmla="*/ 1855834 h 6561184"/>
                <a:gd name="connsiteX41" fmla="*/ 4972050 w 4972050"/>
                <a:gd name="connsiteY41" fmla="*/ 1351009 h 6561184"/>
                <a:gd name="connsiteX42" fmla="*/ 3057525 w 4972050"/>
                <a:gd name="connsiteY42" fmla="*/ 998584 h 6561184"/>
                <a:gd name="connsiteX43" fmla="*/ 2952750 w 4972050"/>
                <a:gd name="connsiteY43" fmla="*/ 1065259 h 6561184"/>
                <a:gd name="connsiteX44" fmla="*/ 2209800 w 4972050"/>
                <a:gd name="connsiteY44" fmla="*/ 1008109 h 6561184"/>
                <a:gd name="connsiteX45" fmla="*/ 2152650 w 4972050"/>
                <a:gd name="connsiteY45" fmla="*/ 855709 h 6561184"/>
                <a:gd name="connsiteX46" fmla="*/ 2000250 w 4972050"/>
                <a:gd name="connsiteY46" fmla="*/ 903334 h 6561184"/>
                <a:gd name="connsiteX47" fmla="*/ 1971675 w 4972050"/>
                <a:gd name="connsiteY47" fmla="*/ 789034 h 6561184"/>
                <a:gd name="connsiteX48" fmla="*/ 2057400 w 4972050"/>
                <a:gd name="connsiteY48" fmla="*/ 703309 h 6561184"/>
                <a:gd name="connsiteX49" fmla="*/ 2057400 w 4972050"/>
                <a:gd name="connsiteY49" fmla="*/ 627109 h 6561184"/>
                <a:gd name="connsiteX50" fmla="*/ 2123109 w 4972050"/>
                <a:gd name="connsiteY50" fmla="*/ 569959 h 6561184"/>
                <a:gd name="connsiteX51" fmla="*/ 1943648 w 4972050"/>
                <a:gd name="connsiteY51" fmla="*/ 227007 h 6561184"/>
                <a:gd name="connsiteX52" fmla="*/ 1828800 w 4972050"/>
                <a:gd name="connsiteY52" fmla="*/ 7984 h 6561184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57400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57400 w 4972050"/>
                <a:gd name="connsiteY48" fmla="*/ 702636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20267 w 4972050"/>
                <a:gd name="connsiteY1" fmla="*/ 104074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7311 h 6560511"/>
                <a:gd name="connsiteX1" fmla="*/ 1617762 w 4972050"/>
                <a:gd name="connsiteY1" fmla="*/ 89043 h 6560511"/>
                <a:gd name="connsiteX2" fmla="*/ 614584 w 4972050"/>
                <a:gd name="connsiteY2" fmla="*/ 897625 h 6560511"/>
                <a:gd name="connsiteX3" fmla="*/ 762000 w 4972050"/>
                <a:gd name="connsiteY3" fmla="*/ 940761 h 6560511"/>
                <a:gd name="connsiteX4" fmla="*/ 809625 w 4972050"/>
                <a:gd name="connsiteY4" fmla="*/ 1026486 h 6560511"/>
                <a:gd name="connsiteX5" fmla="*/ 752475 w 4972050"/>
                <a:gd name="connsiteY5" fmla="*/ 1083636 h 6560511"/>
                <a:gd name="connsiteX6" fmla="*/ 857250 w 4972050"/>
                <a:gd name="connsiteY6" fmla="*/ 1207461 h 6560511"/>
                <a:gd name="connsiteX7" fmla="*/ 771525 w 4972050"/>
                <a:gd name="connsiteY7" fmla="*/ 1369386 h 6560511"/>
                <a:gd name="connsiteX8" fmla="*/ 990600 w 4972050"/>
                <a:gd name="connsiteY8" fmla="*/ 1483686 h 6560511"/>
                <a:gd name="connsiteX9" fmla="*/ 1038225 w 4972050"/>
                <a:gd name="connsiteY9" fmla="*/ 1569411 h 6560511"/>
                <a:gd name="connsiteX10" fmla="*/ 1171575 w 4972050"/>
                <a:gd name="connsiteY10" fmla="*/ 1712286 h 6560511"/>
                <a:gd name="connsiteX11" fmla="*/ 1438275 w 4972050"/>
                <a:gd name="connsiteY11" fmla="*/ 1645611 h 6560511"/>
                <a:gd name="connsiteX12" fmla="*/ 1524000 w 4972050"/>
                <a:gd name="connsiteY12" fmla="*/ 1740861 h 6560511"/>
                <a:gd name="connsiteX13" fmla="*/ 1657350 w 4972050"/>
                <a:gd name="connsiteY13" fmla="*/ 1712286 h 6560511"/>
                <a:gd name="connsiteX14" fmla="*/ 1533525 w 4972050"/>
                <a:gd name="connsiteY14" fmla="*/ 2579061 h 6560511"/>
                <a:gd name="connsiteX15" fmla="*/ 990600 w 4972050"/>
                <a:gd name="connsiteY15" fmla="*/ 3341061 h 6560511"/>
                <a:gd name="connsiteX16" fmla="*/ 714375 w 4972050"/>
                <a:gd name="connsiteY16" fmla="*/ 3531561 h 6560511"/>
                <a:gd name="connsiteX17" fmla="*/ 0 w 4972050"/>
                <a:gd name="connsiteY17" fmla="*/ 3941136 h 6560511"/>
                <a:gd name="connsiteX18" fmla="*/ 9525 w 4972050"/>
                <a:gd name="connsiteY18" fmla="*/ 4417386 h 6560511"/>
                <a:gd name="connsiteX19" fmla="*/ 2000250 w 4972050"/>
                <a:gd name="connsiteY19" fmla="*/ 3560136 h 6560511"/>
                <a:gd name="connsiteX20" fmla="*/ 2190750 w 4972050"/>
                <a:gd name="connsiteY20" fmla="*/ 2855286 h 6560511"/>
                <a:gd name="connsiteX21" fmla="*/ 2343150 w 4972050"/>
                <a:gd name="connsiteY21" fmla="*/ 2550486 h 6560511"/>
                <a:gd name="connsiteX22" fmla="*/ 2400300 w 4972050"/>
                <a:gd name="connsiteY22" fmla="*/ 2331411 h 6560511"/>
                <a:gd name="connsiteX23" fmla="*/ 2828925 w 4972050"/>
                <a:gd name="connsiteY23" fmla="*/ 2417136 h 6560511"/>
                <a:gd name="connsiteX24" fmla="*/ 3476625 w 4972050"/>
                <a:gd name="connsiteY24" fmla="*/ 2683836 h 6560511"/>
                <a:gd name="connsiteX25" fmla="*/ 3467100 w 4972050"/>
                <a:gd name="connsiteY25" fmla="*/ 2817186 h 6560511"/>
                <a:gd name="connsiteX26" fmla="*/ 2114550 w 4972050"/>
                <a:gd name="connsiteY26" fmla="*/ 3769686 h 6560511"/>
                <a:gd name="connsiteX27" fmla="*/ 2428875 w 4972050"/>
                <a:gd name="connsiteY27" fmla="*/ 4941261 h 6560511"/>
                <a:gd name="connsiteX28" fmla="*/ 2657475 w 4972050"/>
                <a:gd name="connsiteY28" fmla="*/ 5865186 h 6560511"/>
                <a:gd name="connsiteX29" fmla="*/ 2743200 w 4972050"/>
                <a:gd name="connsiteY29" fmla="*/ 6179511 h 6560511"/>
                <a:gd name="connsiteX30" fmla="*/ 2457450 w 4972050"/>
                <a:gd name="connsiteY30" fmla="*/ 6427161 h 6560511"/>
                <a:gd name="connsiteX31" fmla="*/ 2847975 w 4972050"/>
                <a:gd name="connsiteY31" fmla="*/ 6560511 h 6560511"/>
                <a:gd name="connsiteX32" fmla="*/ 3276600 w 4972050"/>
                <a:gd name="connsiteY32" fmla="*/ 6112836 h 6560511"/>
                <a:gd name="connsiteX33" fmla="*/ 3076575 w 4972050"/>
                <a:gd name="connsiteY33" fmla="*/ 4912686 h 6560511"/>
                <a:gd name="connsiteX34" fmla="*/ 3390900 w 4972050"/>
                <a:gd name="connsiteY34" fmla="*/ 5093661 h 6560511"/>
                <a:gd name="connsiteX35" fmla="*/ 3209925 w 4972050"/>
                <a:gd name="connsiteY35" fmla="*/ 5655636 h 6560511"/>
                <a:gd name="connsiteX36" fmla="*/ 3924300 w 4972050"/>
                <a:gd name="connsiteY36" fmla="*/ 5074611 h 6560511"/>
                <a:gd name="connsiteX37" fmla="*/ 3295650 w 4972050"/>
                <a:gd name="connsiteY37" fmla="*/ 4122111 h 6560511"/>
                <a:gd name="connsiteX38" fmla="*/ 4562475 w 4972050"/>
                <a:gd name="connsiteY38" fmla="*/ 3407736 h 6560511"/>
                <a:gd name="connsiteX39" fmla="*/ 4705350 w 4972050"/>
                <a:gd name="connsiteY39" fmla="*/ 2093286 h 6560511"/>
                <a:gd name="connsiteX40" fmla="*/ 4800600 w 4972050"/>
                <a:gd name="connsiteY40" fmla="*/ 1855161 h 6560511"/>
                <a:gd name="connsiteX41" fmla="*/ 4972050 w 4972050"/>
                <a:gd name="connsiteY41" fmla="*/ 1350336 h 6560511"/>
                <a:gd name="connsiteX42" fmla="*/ 3057525 w 4972050"/>
                <a:gd name="connsiteY42" fmla="*/ 997911 h 6560511"/>
                <a:gd name="connsiteX43" fmla="*/ 2952750 w 4972050"/>
                <a:gd name="connsiteY43" fmla="*/ 1064586 h 6560511"/>
                <a:gd name="connsiteX44" fmla="*/ 2209800 w 4972050"/>
                <a:gd name="connsiteY44" fmla="*/ 1007436 h 6560511"/>
                <a:gd name="connsiteX45" fmla="*/ 2152650 w 4972050"/>
                <a:gd name="connsiteY45" fmla="*/ 855036 h 6560511"/>
                <a:gd name="connsiteX46" fmla="*/ 2000250 w 4972050"/>
                <a:gd name="connsiteY46" fmla="*/ 902661 h 6560511"/>
                <a:gd name="connsiteX47" fmla="*/ 1971675 w 4972050"/>
                <a:gd name="connsiteY47" fmla="*/ 788361 h 6560511"/>
                <a:gd name="connsiteX48" fmla="*/ 2084958 w 4972050"/>
                <a:gd name="connsiteY48" fmla="*/ 715162 h 6560511"/>
                <a:gd name="connsiteX49" fmla="*/ 2037358 w 4972050"/>
                <a:gd name="connsiteY49" fmla="*/ 626436 h 6560511"/>
                <a:gd name="connsiteX50" fmla="*/ 2123109 w 4972050"/>
                <a:gd name="connsiteY50" fmla="*/ 569286 h 6560511"/>
                <a:gd name="connsiteX51" fmla="*/ 1961185 w 4972050"/>
                <a:gd name="connsiteY51" fmla="*/ 243870 h 6560511"/>
                <a:gd name="connsiteX52" fmla="*/ 1828800 w 4972050"/>
                <a:gd name="connsiteY52" fmla="*/ 7311 h 6560511"/>
                <a:gd name="connsiteX0" fmla="*/ 1828800 w 4972050"/>
                <a:gd name="connsiteY0" fmla="*/ 0 h 6553200"/>
                <a:gd name="connsiteX1" fmla="*/ 1617762 w 4972050"/>
                <a:gd name="connsiteY1" fmla="*/ 81732 h 6553200"/>
                <a:gd name="connsiteX2" fmla="*/ 614584 w 4972050"/>
                <a:gd name="connsiteY2" fmla="*/ 890314 h 6553200"/>
                <a:gd name="connsiteX3" fmla="*/ 762000 w 4972050"/>
                <a:gd name="connsiteY3" fmla="*/ 933450 h 6553200"/>
                <a:gd name="connsiteX4" fmla="*/ 809625 w 4972050"/>
                <a:gd name="connsiteY4" fmla="*/ 1019175 h 6553200"/>
                <a:gd name="connsiteX5" fmla="*/ 752475 w 4972050"/>
                <a:gd name="connsiteY5" fmla="*/ 1076325 h 6553200"/>
                <a:gd name="connsiteX6" fmla="*/ 857250 w 4972050"/>
                <a:gd name="connsiteY6" fmla="*/ 1200150 h 6553200"/>
                <a:gd name="connsiteX7" fmla="*/ 771525 w 4972050"/>
                <a:gd name="connsiteY7" fmla="*/ 1362075 h 6553200"/>
                <a:gd name="connsiteX8" fmla="*/ 990600 w 4972050"/>
                <a:gd name="connsiteY8" fmla="*/ 1476375 h 6553200"/>
                <a:gd name="connsiteX9" fmla="*/ 1038225 w 4972050"/>
                <a:gd name="connsiteY9" fmla="*/ 1562100 h 6553200"/>
                <a:gd name="connsiteX10" fmla="*/ 1171575 w 4972050"/>
                <a:gd name="connsiteY10" fmla="*/ 1704975 h 6553200"/>
                <a:gd name="connsiteX11" fmla="*/ 1438275 w 4972050"/>
                <a:gd name="connsiteY11" fmla="*/ 1638300 h 6553200"/>
                <a:gd name="connsiteX12" fmla="*/ 1524000 w 4972050"/>
                <a:gd name="connsiteY12" fmla="*/ 1733550 h 6553200"/>
                <a:gd name="connsiteX13" fmla="*/ 1657350 w 4972050"/>
                <a:gd name="connsiteY13" fmla="*/ 1704975 h 6553200"/>
                <a:gd name="connsiteX14" fmla="*/ 1533525 w 4972050"/>
                <a:gd name="connsiteY14" fmla="*/ 2571750 h 6553200"/>
                <a:gd name="connsiteX15" fmla="*/ 990600 w 4972050"/>
                <a:gd name="connsiteY15" fmla="*/ 3333750 h 6553200"/>
                <a:gd name="connsiteX16" fmla="*/ 714375 w 4972050"/>
                <a:gd name="connsiteY16" fmla="*/ 3524250 h 6553200"/>
                <a:gd name="connsiteX17" fmla="*/ 0 w 4972050"/>
                <a:gd name="connsiteY17" fmla="*/ 3933825 h 6553200"/>
                <a:gd name="connsiteX18" fmla="*/ 9525 w 4972050"/>
                <a:gd name="connsiteY18" fmla="*/ 4410075 h 6553200"/>
                <a:gd name="connsiteX19" fmla="*/ 2000250 w 4972050"/>
                <a:gd name="connsiteY19" fmla="*/ 3552825 h 6553200"/>
                <a:gd name="connsiteX20" fmla="*/ 2190750 w 4972050"/>
                <a:gd name="connsiteY20" fmla="*/ 2847975 h 6553200"/>
                <a:gd name="connsiteX21" fmla="*/ 2343150 w 4972050"/>
                <a:gd name="connsiteY21" fmla="*/ 2543175 h 6553200"/>
                <a:gd name="connsiteX22" fmla="*/ 2400300 w 4972050"/>
                <a:gd name="connsiteY22" fmla="*/ 2324100 h 6553200"/>
                <a:gd name="connsiteX23" fmla="*/ 2828925 w 4972050"/>
                <a:gd name="connsiteY23" fmla="*/ 2409825 h 6553200"/>
                <a:gd name="connsiteX24" fmla="*/ 3476625 w 4972050"/>
                <a:gd name="connsiteY24" fmla="*/ 2676525 h 6553200"/>
                <a:gd name="connsiteX25" fmla="*/ 3467100 w 4972050"/>
                <a:gd name="connsiteY25" fmla="*/ 2809875 h 6553200"/>
                <a:gd name="connsiteX26" fmla="*/ 2114550 w 4972050"/>
                <a:gd name="connsiteY26" fmla="*/ 3762375 h 6553200"/>
                <a:gd name="connsiteX27" fmla="*/ 2428875 w 4972050"/>
                <a:gd name="connsiteY27" fmla="*/ 4933950 h 6553200"/>
                <a:gd name="connsiteX28" fmla="*/ 2657475 w 4972050"/>
                <a:gd name="connsiteY28" fmla="*/ 5857875 h 6553200"/>
                <a:gd name="connsiteX29" fmla="*/ 2743200 w 4972050"/>
                <a:gd name="connsiteY29" fmla="*/ 6172200 h 6553200"/>
                <a:gd name="connsiteX30" fmla="*/ 2457450 w 4972050"/>
                <a:gd name="connsiteY30" fmla="*/ 6419850 h 6553200"/>
                <a:gd name="connsiteX31" fmla="*/ 2847975 w 4972050"/>
                <a:gd name="connsiteY31" fmla="*/ 6553200 h 6553200"/>
                <a:gd name="connsiteX32" fmla="*/ 3276600 w 4972050"/>
                <a:gd name="connsiteY32" fmla="*/ 6105525 h 6553200"/>
                <a:gd name="connsiteX33" fmla="*/ 3076575 w 4972050"/>
                <a:gd name="connsiteY33" fmla="*/ 4905375 h 6553200"/>
                <a:gd name="connsiteX34" fmla="*/ 3390900 w 4972050"/>
                <a:gd name="connsiteY34" fmla="*/ 5086350 h 6553200"/>
                <a:gd name="connsiteX35" fmla="*/ 3209925 w 4972050"/>
                <a:gd name="connsiteY35" fmla="*/ 5648325 h 6553200"/>
                <a:gd name="connsiteX36" fmla="*/ 3924300 w 4972050"/>
                <a:gd name="connsiteY36" fmla="*/ 5067300 h 6553200"/>
                <a:gd name="connsiteX37" fmla="*/ 3295650 w 4972050"/>
                <a:gd name="connsiteY37" fmla="*/ 4114800 h 6553200"/>
                <a:gd name="connsiteX38" fmla="*/ 4562475 w 4972050"/>
                <a:gd name="connsiteY38" fmla="*/ 3400425 h 6553200"/>
                <a:gd name="connsiteX39" fmla="*/ 4705350 w 4972050"/>
                <a:gd name="connsiteY39" fmla="*/ 2085975 h 6553200"/>
                <a:gd name="connsiteX40" fmla="*/ 4800600 w 4972050"/>
                <a:gd name="connsiteY40" fmla="*/ 1847850 h 6553200"/>
                <a:gd name="connsiteX41" fmla="*/ 4972050 w 4972050"/>
                <a:gd name="connsiteY41" fmla="*/ 1343025 h 6553200"/>
                <a:gd name="connsiteX42" fmla="*/ 3057525 w 4972050"/>
                <a:gd name="connsiteY42" fmla="*/ 990600 h 6553200"/>
                <a:gd name="connsiteX43" fmla="*/ 2952750 w 4972050"/>
                <a:gd name="connsiteY43" fmla="*/ 1057275 h 6553200"/>
                <a:gd name="connsiteX44" fmla="*/ 2209800 w 4972050"/>
                <a:gd name="connsiteY44" fmla="*/ 1000125 h 6553200"/>
                <a:gd name="connsiteX45" fmla="*/ 2152650 w 4972050"/>
                <a:gd name="connsiteY45" fmla="*/ 847725 h 6553200"/>
                <a:gd name="connsiteX46" fmla="*/ 2000250 w 4972050"/>
                <a:gd name="connsiteY46" fmla="*/ 895350 h 6553200"/>
                <a:gd name="connsiteX47" fmla="*/ 1971675 w 4972050"/>
                <a:gd name="connsiteY47" fmla="*/ 781050 h 6553200"/>
                <a:gd name="connsiteX48" fmla="*/ 2084958 w 4972050"/>
                <a:gd name="connsiteY48" fmla="*/ 707851 h 6553200"/>
                <a:gd name="connsiteX49" fmla="*/ 2037358 w 4972050"/>
                <a:gd name="connsiteY49" fmla="*/ 619125 h 6553200"/>
                <a:gd name="connsiteX50" fmla="*/ 2123109 w 4972050"/>
                <a:gd name="connsiteY50" fmla="*/ 561975 h 6553200"/>
                <a:gd name="connsiteX51" fmla="*/ 1961185 w 4972050"/>
                <a:gd name="connsiteY51" fmla="*/ 236559 h 6553200"/>
                <a:gd name="connsiteX52" fmla="*/ 1828800 w 4972050"/>
                <a:gd name="connsiteY52" fmla="*/ 0 h 6553200"/>
                <a:gd name="connsiteX0" fmla="*/ 1961185 w 4972050"/>
                <a:gd name="connsiteY0" fmla="*/ 188462 h 6505103"/>
                <a:gd name="connsiteX1" fmla="*/ 1617762 w 4972050"/>
                <a:gd name="connsiteY1" fmla="*/ 33635 h 6505103"/>
                <a:gd name="connsiteX2" fmla="*/ 614584 w 4972050"/>
                <a:gd name="connsiteY2" fmla="*/ 842217 h 6505103"/>
                <a:gd name="connsiteX3" fmla="*/ 762000 w 4972050"/>
                <a:gd name="connsiteY3" fmla="*/ 885353 h 6505103"/>
                <a:gd name="connsiteX4" fmla="*/ 809625 w 4972050"/>
                <a:gd name="connsiteY4" fmla="*/ 971078 h 6505103"/>
                <a:gd name="connsiteX5" fmla="*/ 752475 w 4972050"/>
                <a:gd name="connsiteY5" fmla="*/ 1028228 h 6505103"/>
                <a:gd name="connsiteX6" fmla="*/ 857250 w 4972050"/>
                <a:gd name="connsiteY6" fmla="*/ 1152053 h 6505103"/>
                <a:gd name="connsiteX7" fmla="*/ 771525 w 4972050"/>
                <a:gd name="connsiteY7" fmla="*/ 1313978 h 6505103"/>
                <a:gd name="connsiteX8" fmla="*/ 990600 w 4972050"/>
                <a:gd name="connsiteY8" fmla="*/ 1428278 h 6505103"/>
                <a:gd name="connsiteX9" fmla="*/ 1038225 w 4972050"/>
                <a:gd name="connsiteY9" fmla="*/ 1514003 h 6505103"/>
                <a:gd name="connsiteX10" fmla="*/ 1171575 w 4972050"/>
                <a:gd name="connsiteY10" fmla="*/ 1656878 h 6505103"/>
                <a:gd name="connsiteX11" fmla="*/ 1438275 w 4972050"/>
                <a:gd name="connsiteY11" fmla="*/ 1590203 h 6505103"/>
                <a:gd name="connsiteX12" fmla="*/ 1524000 w 4972050"/>
                <a:gd name="connsiteY12" fmla="*/ 1685453 h 6505103"/>
                <a:gd name="connsiteX13" fmla="*/ 1657350 w 4972050"/>
                <a:gd name="connsiteY13" fmla="*/ 1656878 h 6505103"/>
                <a:gd name="connsiteX14" fmla="*/ 1533525 w 4972050"/>
                <a:gd name="connsiteY14" fmla="*/ 2523653 h 6505103"/>
                <a:gd name="connsiteX15" fmla="*/ 990600 w 4972050"/>
                <a:gd name="connsiteY15" fmla="*/ 3285653 h 6505103"/>
                <a:gd name="connsiteX16" fmla="*/ 714375 w 4972050"/>
                <a:gd name="connsiteY16" fmla="*/ 3476153 h 6505103"/>
                <a:gd name="connsiteX17" fmla="*/ 0 w 4972050"/>
                <a:gd name="connsiteY17" fmla="*/ 3885728 h 6505103"/>
                <a:gd name="connsiteX18" fmla="*/ 9525 w 4972050"/>
                <a:gd name="connsiteY18" fmla="*/ 4361978 h 6505103"/>
                <a:gd name="connsiteX19" fmla="*/ 2000250 w 4972050"/>
                <a:gd name="connsiteY19" fmla="*/ 3504728 h 6505103"/>
                <a:gd name="connsiteX20" fmla="*/ 2190750 w 4972050"/>
                <a:gd name="connsiteY20" fmla="*/ 2799878 h 6505103"/>
                <a:gd name="connsiteX21" fmla="*/ 2343150 w 4972050"/>
                <a:gd name="connsiteY21" fmla="*/ 2495078 h 6505103"/>
                <a:gd name="connsiteX22" fmla="*/ 2400300 w 4972050"/>
                <a:gd name="connsiteY22" fmla="*/ 2276003 h 6505103"/>
                <a:gd name="connsiteX23" fmla="*/ 2828925 w 4972050"/>
                <a:gd name="connsiteY23" fmla="*/ 2361728 h 6505103"/>
                <a:gd name="connsiteX24" fmla="*/ 3476625 w 4972050"/>
                <a:gd name="connsiteY24" fmla="*/ 2628428 h 6505103"/>
                <a:gd name="connsiteX25" fmla="*/ 3467100 w 4972050"/>
                <a:gd name="connsiteY25" fmla="*/ 2761778 h 6505103"/>
                <a:gd name="connsiteX26" fmla="*/ 2114550 w 4972050"/>
                <a:gd name="connsiteY26" fmla="*/ 3714278 h 6505103"/>
                <a:gd name="connsiteX27" fmla="*/ 2428875 w 4972050"/>
                <a:gd name="connsiteY27" fmla="*/ 4885853 h 6505103"/>
                <a:gd name="connsiteX28" fmla="*/ 2657475 w 4972050"/>
                <a:gd name="connsiteY28" fmla="*/ 5809778 h 6505103"/>
                <a:gd name="connsiteX29" fmla="*/ 2743200 w 4972050"/>
                <a:gd name="connsiteY29" fmla="*/ 6124103 h 6505103"/>
                <a:gd name="connsiteX30" fmla="*/ 2457450 w 4972050"/>
                <a:gd name="connsiteY30" fmla="*/ 6371753 h 6505103"/>
                <a:gd name="connsiteX31" fmla="*/ 2847975 w 4972050"/>
                <a:gd name="connsiteY31" fmla="*/ 6505103 h 6505103"/>
                <a:gd name="connsiteX32" fmla="*/ 3276600 w 4972050"/>
                <a:gd name="connsiteY32" fmla="*/ 6057428 h 6505103"/>
                <a:gd name="connsiteX33" fmla="*/ 3076575 w 4972050"/>
                <a:gd name="connsiteY33" fmla="*/ 4857278 h 6505103"/>
                <a:gd name="connsiteX34" fmla="*/ 3390900 w 4972050"/>
                <a:gd name="connsiteY34" fmla="*/ 5038253 h 6505103"/>
                <a:gd name="connsiteX35" fmla="*/ 3209925 w 4972050"/>
                <a:gd name="connsiteY35" fmla="*/ 5600228 h 6505103"/>
                <a:gd name="connsiteX36" fmla="*/ 3924300 w 4972050"/>
                <a:gd name="connsiteY36" fmla="*/ 5019203 h 6505103"/>
                <a:gd name="connsiteX37" fmla="*/ 3295650 w 4972050"/>
                <a:gd name="connsiteY37" fmla="*/ 4066703 h 6505103"/>
                <a:gd name="connsiteX38" fmla="*/ 4562475 w 4972050"/>
                <a:gd name="connsiteY38" fmla="*/ 3352328 h 6505103"/>
                <a:gd name="connsiteX39" fmla="*/ 4705350 w 4972050"/>
                <a:gd name="connsiteY39" fmla="*/ 2037878 h 6505103"/>
                <a:gd name="connsiteX40" fmla="*/ 4800600 w 4972050"/>
                <a:gd name="connsiteY40" fmla="*/ 1799753 h 6505103"/>
                <a:gd name="connsiteX41" fmla="*/ 4972050 w 4972050"/>
                <a:gd name="connsiteY41" fmla="*/ 1294928 h 6505103"/>
                <a:gd name="connsiteX42" fmla="*/ 3057525 w 4972050"/>
                <a:gd name="connsiteY42" fmla="*/ 942503 h 6505103"/>
                <a:gd name="connsiteX43" fmla="*/ 2952750 w 4972050"/>
                <a:gd name="connsiteY43" fmla="*/ 1009178 h 6505103"/>
                <a:gd name="connsiteX44" fmla="*/ 2209800 w 4972050"/>
                <a:gd name="connsiteY44" fmla="*/ 952028 h 6505103"/>
                <a:gd name="connsiteX45" fmla="*/ 2152650 w 4972050"/>
                <a:gd name="connsiteY45" fmla="*/ 799628 h 6505103"/>
                <a:gd name="connsiteX46" fmla="*/ 2000250 w 4972050"/>
                <a:gd name="connsiteY46" fmla="*/ 847253 h 6505103"/>
                <a:gd name="connsiteX47" fmla="*/ 1971675 w 4972050"/>
                <a:gd name="connsiteY47" fmla="*/ 732953 h 6505103"/>
                <a:gd name="connsiteX48" fmla="*/ 2084958 w 4972050"/>
                <a:gd name="connsiteY48" fmla="*/ 659754 h 6505103"/>
                <a:gd name="connsiteX49" fmla="*/ 2037358 w 4972050"/>
                <a:gd name="connsiteY49" fmla="*/ 571028 h 6505103"/>
                <a:gd name="connsiteX50" fmla="*/ 2123109 w 4972050"/>
                <a:gd name="connsiteY50" fmla="*/ 513878 h 6505103"/>
                <a:gd name="connsiteX51" fmla="*/ 1961185 w 4972050"/>
                <a:gd name="connsiteY51" fmla="*/ 188462 h 6505103"/>
                <a:gd name="connsiteX0" fmla="*/ 1961185 w 4972050"/>
                <a:gd name="connsiteY0" fmla="*/ 187073 h 6503714"/>
                <a:gd name="connsiteX1" fmla="*/ 1617762 w 4972050"/>
                <a:gd name="connsiteY1" fmla="*/ 32246 h 6503714"/>
                <a:gd name="connsiteX2" fmla="*/ 614584 w 4972050"/>
                <a:gd name="connsiteY2" fmla="*/ 840828 h 6503714"/>
                <a:gd name="connsiteX3" fmla="*/ 762000 w 4972050"/>
                <a:gd name="connsiteY3" fmla="*/ 883964 h 6503714"/>
                <a:gd name="connsiteX4" fmla="*/ 809625 w 4972050"/>
                <a:gd name="connsiteY4" fmla="*/ 969689 h 6503714"/>
                <a:gd name="connsiteX5" fmla="*/ 752475 w 4972050"/>
                <a:gd name="connsiteY5" fmla="*/ 1026839 h 6503714"/>
                <a:gd name="connsiteX6" fmla="*/ 857250 w 4972050"/>
                <a:gd name="connsiteY6" fmla="*/ 1150664 h 6503714"/>
                <a:gd name="connsiteX7" fmla="*/ 771525 w 4972050"/>
                <a:gd name="connsiteY7" fmla="*/ 1312589 h 6503714"/>
                <a:gd name="connsiteX8" fmla="*/ 990600 w 4972050"/>
                <a:gd name="connsiteY8" fmla="*/ 1426889 h 6503714"/>
                <a:gd name="connsiteX9" fmla="*/ 1038225 w 4972050"/>
                <a:gd name="connsiteY9" fmla="*/ 1512614 h 6503714"/>
                <a:gd name="connsiteX10" fmla="*/ 1171575 w 4972050"/>
                <a:gd name="connsiteY10" fmla="*/ 1655489 h 6503714"/>
                <a:gd name="connsiteX11" fmla="*/ 1438275 w 4972050"/>
                <a:gd name="connsiteY11" fmla="*/ 1588814 h 6503714"/>
                <a:gd name="connsiteX12" fmla="*/ 1524000 w 4972050"/>
                <a:gd name="connsiteY12" fmla="*/ 1684064 h 6503714"/>
                <a:gd name="connsiteX13" fmla="*/ 1657350 w 4972050"/>
                <a:gd name="connsiteY13" fmla="*/ 1655489 h 6503714"/>
                <a:gd name="connsiteX14" fmla="*/ 1533525 w 4972050"/>
                <a:gd name="connsiteY14" fmla="*/ 2522264 h 6503714"/>
                <a:gd name="connsiteX15" fmla="*/ 990600 w 4972050"/>
                <a:gd name="connsiteY15" fmla="*/ 3284264 h 6503714"/>
                <a:gd name="connsiteX16" fmla="*/ 714375 w 4972050"/>
                <a:gd name="connsiteY16" fmla="*/ 3474764 h 6503714"/>
                <a:gd name="connsiteX17" fmla="*/ 0 w 4972050"/>
                <a:gd name="connsiteY17" fmla="*/ 3884339 h 6503714"/>
                <a:gd name="connsiteX18" fmla="*/ 9525 w 4972050"/>
                <a:gd name="connsiteY18" fmla="*/ 4360589 h 6503714"/>
                <a:gd name="connsiteX19" fmla="*/ 2000250 w 4972050"/>
                <a:gd name="connsiteY19" fmla="*/ 3503339 h 6503714"/>
                <a:gd name="connsiteX20" fmla="*/ 2190750 w 4972050"/>
                <a:gd name="connsiteY20" fmla="*/ 2798489 h 6503714"/>
                <a:gd name="connsiteX21" fmla="*/ 2343150 w 4972050"/>
                <a:gd name="connsiteY21" fmla="*/ 2493689 h 6503714"/>
                <a:gd name="connsiteX22" fmla="*/ 2400300 w 4972050"/>
                <a:gd name="connsiteY22" fmla="*/ 2274614 h 6503714"/>
                <a:gd name="connsiteX23" fmla="*/ 2828925 w 4972050"/>
                <a:gd name="connsiteY23" fmla="*/ 2360339 h 6503714"/>
                <a:gd name="connsiteX24" fmla="*/ 3476625 w 4972050"/>
                <a:gd name="connsiteY24" fmla="*/ 2627039 h 6503714"/>
                <a:gd name="connsiteX25" fmla="*/ 3467100 w 4972050"/>
                <a:gd name="connsiteY25" fmla="*/ 2760389 h 6503714"/>
                <a:gd name="connsiteX26" fmla="*/ 2114550 w 4972050"/>
                <a:gd name="connsiteY26" fmla="*/ 3712889 h 6503714"/>
                <a:gd name="connsiteX27" fmla="*/ 2428875 w 4972050"/>
                <a:gd name="connsiteY27" fmla="*/ 4884464 h 6503714"/>
                <a:gd name="connsiteX28" fmla="*/ 2657475 w 4972050"/>
                <a:gd name="connsiteY28" fmla="*/ 5808389 h 6503714"/>
                <a:gd name="connsiteX29" fmla="*/ 2743200 w 4972050"/>
                <a:gd name="connsiteY29" fmla="*/ 6122714 h 6503714"/>
                <a:gd name="connsiteX30" fmla="*/ 2457450 w 4972050"/>
                <a:gd name="connsiteY30" fmla="*/ 6370364 h 6503714"/>
                <a:gd name="connsiteX31" fmla="*/ 2847975 w 4972050"/>
                <a:gd name="connsiteY31" fmla="*/ 6503714 h 6503714"/>
                <a:gd name="connsiteX32" fmla="*/ 3276600 w 4972050"/>
                <a:gd name="connsiteY32" fmla="*/ 6056039 h 6503714"/>
                <a:gd name="connsiteX33" fmla="*/ 3076575 w 4972050"/>
                <a:gd name="connsiteY33" fmla="*/ 4855889 h 6503714"/>
                <a:gd name="connsiteX34" fmla="*/ 3390900 w 4972050"/>
                <a:gd name="connsiteY34" fmla="*/ 5036864 h 6503714"/>
                <a:gd name="connsiteX35" fmla="*/ 3209925 w 4972050"/>
                <a:gd name="connsiteY35" fmla="*/ 5598839 h 6503714"/>
                <a:gd name="connsiteX36" fmla="*/ 3924300 w 4972050"/>
                <a:gd name="connsiteY36" fmla="*/ 5017814 h 6503714"/>
                <a:gd name="connsiteX37" fmla="*/ 3295650 w 4972050"/>
                <a:gd name="connsiteY37" fmla="*/ 4065314 h 6503714"/>
                <a:gd name="connsiteX38" fmla="*/ 4562475 w 4972050"/>
                <a:gd name="connsiteY38" fmla="*/ 3350939 h 6503714"/>
                <a:gd name="connsiteX39" fmla="*/ 4705350 w 4972050"/>
                <a:gd name="connsiteY39" fmla="*/ 2036489 h 6503714"/>
                <a:gd name="connsiteX40" fmla="*/ 4800600 w 4972050"/>
                <a:gd name="connsiteY40" fmla="*/ 1798364 h 6503714"/>
                <a:gd name="connsiteX41" fmla="*/ 4972050 w 4972050"/>
                <a:gd name="connsiteY41" fmla="*/ 1293539 h 6503714"/>
                <a:gd name="connsiteX42" fmla="*/ 3057525 w 4972050"/>
                <a:gd name="connsiteY42" fmla="*/ 941114 h 6503714"/>
                <a:gd name="connsiteX43" fmla="*/ 2952750 w 4972050"/>
                <a:gd name="connsiteY43" fmla="*/ 1007789 h 6503714"/>
                <a:gd name="connsiteX44" fmla="*/ 2209800 w 4972050"/>
                <a:gd name="connsiteY44" fmla="*/ 950639 h 6503714"/>
                <a:gd name="connsiteX45" fmla="*/ 2152650 w 4972050"/>
                <a:gd name="connsiteY45" fmla="*/ 798239 h 6503714"/>
                <a:gd name="connsiteX46" fmla="*/ 2000250 w 4972050"/>
                <a:gd name="connsiteY46" fmla="*/ 845864 h 6503714"/>
                <a:gd name="connsiteX47" fmla="*/ 1971675 w 4972050"/>
                <a:gd name="connsiteY47" fmla="*/ 731564 h 6503714"/>
                <a:gd name="connsiteX48" fmla="*/ 2084958 w 4972050"/>
                <a:gd name="connsiteY48" fmla="*/ 658365 h 6503714"/>
                <a:gd name="connsiteX49" fmla="*/ 2037358 w 4972050"/>
                <a:gd name="connsiteY49" fmla="*/ 569639 h 6503714"/>
                <a:gd name="connsiteX50" fmla="*/ 2123109 w 4972050"/>
                <a:gd name="connsiteY50" fmla="*/ 512489 h 6503714"/>
                <a:gd name="connsiteX51" fmla="*/ 1961185 w 4972050"/>
                <a:gd name="connsiteY51" fmla="*/ 187073 h 6503714"/>
                <a:gd name="connsiteX0" fmla="*/ 1941143 w 4972050"/>
                <a:gd name="connsiteY0" fmla="*/ 190497 h 6504632"/>
                <a:gd name="connsiteX1" fmla="*/ 1617762 w 4972050"/>
                <a:gd name="connsiteY1" fmla="*/ 33164 h 6504632"/>
                <a:gd name="connsiteX2" fmla="*/ 614584 w 4972050"/>
                <a:gd name="connsiteY2" fmla="*/ 841746 h 6504632"/>
                <a:gd name="connsiteX3" fmla="*/ 762000 w 4972050"/>
                <a:gd name="connsiteY3" fmla="*/ 884882 h 6504632"/>
                <a:gd name="connsiteX4" fmla="*/ 809625 w 4972050"/>
                <a:gd name="connsiteY4" fmla="*/ 970607 h 6504632"/>
                <a:gd name="connsiteX5" fmla="*/ 752475 w 4972050"/>
                <a:gd name="connsiteY5" fmla="*/ 1027757 h 6504632"/>
                <a:gd name="connsiteX6" fmla="*/ 857250 w 4972050"/>
                <a:gd name="connsiteY6" fmla="*/ 1151582 h 6504632"/>
                <a:gd name="connsiteX7" fmla="*/ 771525 w 4972050"/>
                <a:gd name="connsiteY7" fmla="*/ 1313507 h 6504632"/>
                <a:gd name="connsiteX8" fmla="*/ 990600 w 4972050"/>
                <a:gd name="connsiteY8" fmla="*/ 1427807 h 6504632"/>
                <a:gd name="connsiteX9" fmla="*/ 1038225 w 4972050"/>
                <a:gd name="connsiteY9" fmla="*/ 1513532 h 6504632"/>
                <a:gd name="connsiteX10" fmla="*/ 1171575 w 4972050"/>
                <a:gd name="connsiteY10" fmla="*/ 1656407 h 6504632"/>
                <a:gd name="connsiteX11" fmla="*/ 1438275 w 4972050"/>
                <a:gd name="connsiteY11" fmla="*/ 1589732 h 6504632"/>
                <a:gd name="connsiteX12" fmla="*/ 1524000 w 4972050"/>
                <a:gd name="connsiteY12" fmla="*/ 1684982 h 6504632"/>
                <a:gd name="connsiteX13" fmla="*/ 1657350 w 4972050"/>
                <a:gd name="connsiteY13" fmla="*/ 1656407 h 6504632"/>
                <a:gd name="connsiteX14" fmla="*/ 1533525 w 4972050"/>
                <a:gd name="connsiteY14" fmla="*/ 2523182 h 6504632"/>
                <a:gd name="connsiteX15" fmla="*/ 990600 w 4972050"/>
                <a:gd name="connsiteY15" fmla="*/ 3285182 h 6504632"/>
                <a:gd name="connsiteX16" fmla="*/ 714375 w 4972050"/>
                <a:gd name="connsiteY16" fmla="*/ 3475682 h 6504632"/>
                <a:gd name="connsiteX17" fmla="*/ 0 w 4972050"/>
                <a:gd name="connsiteY17" fmla="*/ 3885257 h 6504632"/>
                <a:gd name="connsiteX18" fmla="*/ 9525 w 4972050"/>
                <a:gd name="connsiteY18" fmla="*/ 4361507 h 6504632"/>
                <a:gd name="connsiteX19" fmla="*/ 2000250 w 4972050"/>
                <a:gd name="connsiteY19" fmla="*/ 3504257 h 6504632"/>
                <a:gd name="connsiteX20" fmla="*/ 2190750 w 4972050"/>
                <a:gd name="connsiteY20" fmla="*/ 2799407 h 6504632"/>
                <a:gd name="connsiteX21" fmla="*/ 2343150 w 4972050"/>
                <a:gd name="connsiteY21" fmla="*/ 2494607 h 6504632"/>
                <a:gd name="connsiteX22" fmla="*/ 2400300 w 4972050"/>
                <a:gd name="connsiteY22" fmla="*/ 2275532 h 6504632"/>
                <a:gd name="connsiteX23" fmla="*/ 2828925 w 4972050"/>
                <a:gd name="connsiteY23" fmla="*/ 2361257 h 6504632"/>
                <a:gd name="connsiteX24" fmla="*/ 3476625 w 4972050"/>
                <a:gd name="connsiteY24" fmla="*/ 2627957 h 6504632"/>
                <a:gd name="connsiteX25" fmla="*/ 3467100 w 4972050"/>
                <a:gd name="connsiteY25" fmla="*/ 2761307 h 6504632"/>
                <a:gd name="connsiteX26" fmla="*/ 2114550 w 4972050"/>
                <a:gd name="connsiteY26" fmla="*/ 3713807 h 6504632"/>
                <a:gd name="connsiteX27" fmla="*/ 2428875 w 4972050"/>
                <a:gd name="connsiteY27" fmla="*/ 4885382 h 6504632"/>
                <a:gd name="connsiteX28" fmla="*/ 2657475 w 4972050"/>
                <a:gd name="connsiteY28" fmla="*/ 5809307 h 6504632"/>
                <a:gd name="connsiteX29" fmla="*/ 2743200 w 4972050"/>
                <a:gd name="connsiteY29" fmla="*/ 6123632 h 6504632"/>
                <a:gd name="connsiteX30" fmla="*/ 2457450 w 4972050"/>
                <a:gd name="connsiteY30" fmla="*/ 6371282 h 6504632"/>
                <a:gd name="connsiteX31" fmla="*/ 2847975 w 4972050"/>
                <a:gd name="connsiteY31" fmla="*/ 6504632 h 6504632"/>
                <a:gd name="connsiteX32" fmla="*/ 3276600 w 4972050"/>
                <a:gd name="connsiteY32" fmla="*/ 6056957 h 6504632"/>
                <a:gd name="connsiteX33" fmla="*/ 3076575 w 4972050"/>
                <a:gd name="connsiteY33" fmla="*/ 4856807 h 6504632"/>
                <a:gd name="connsiteX34" fmla="*/ 3390900 w 4972050"/>
                <a:gd name="connsiteY34" fmla="*/ 5037782 h 6504632"/>
                <a:gd name="connsiteX35" fmla="*/ 3209925 w 4972050"/>
                <a:gd name="connsiteY35" fmla="*/ 5599757 h 6504632"/>
                <a:gd name="connsiteX36" fmla="*/ 3924300 w 4972050"/>
                <a:gd name="connsiteY36" fmla="*/ 5018732 h 6504632"/>
                <a:gd name="connsiteX37" fmla="*/ 3295650 w 4972050"/>
                <a:gd name="connsiteY37" fmla="*/ 4066232 h 6504632"/>
                <a:gd name="connsiteX38" fmla="*/ 4562475 w 4972050"/>
                <a:gd name="connsiteY38" fmla="*/ 3351857 h 6504632"/>
                <a:gd name="connsiteX39" fmla="*/ 4705350 w 4972050"/>
                <a:gd name="connsiteY39" fmla="*/ 2037407 h 6504632"/>
                <a:gd name="connsiteX40" fmla="*/ 4800600 w 4972050"/>
                <a:gd name="connsiteY40" fmla="*/ 1799282 h 6504632"/>
                <a:gd name="connsiteX41" fmla="*/ 4972050 w 4972050"/>
                <a:gd name="connsiteY41" fmla="*/ 1294457 h 6504632"/>
                <a:gd name="connsiteX42" fmla="*/ 3057525 w 4972050"/>
                <a:gd name="connsiteY42" fmla="*/ 942032 h 6504632"/>
                <a:gd name="connsiteX43" fmla="*/ 2952750 w 4972050"/>
                <a:gd name="connsiteY43" fmla="*/ 1008707 h 6504632"/>
                <a:gd name="connsiteX44" fmla="*/ 2209800 w 4972050"/>
                <a:gd name="connsiteY44" fmla="*/ 951557 h 6504632"/>
                <a:gd name="connsiteX45" fmla="*/ 2152650 w 4972050"/>
                <a:gd name="connsiteY45" fmla="*/ 799157 h 6504632"/>
                <a:gd name="connsiteX46" fmla="*/ 2000250 w 4972050"/>
                <a:gd name="connsiteY46" fmla="*/ 846782 h 6504632"/>
                <a:gd name="connsiteX47" fmla="*/ 1971675 w 4972050"/>
                <a:gd name="connsiteY47" fmla="*/ 732482 h 6504632"/>
                <a:gd name="connsiteX48" fmla="*/ 2084958 w 4972050"/>
                <a:gd name="connsiteY48" fmla="*/ 659283 h 6504632"/>
                <a:gd name="connsiteX49" fmla="*/ 2037358 w 4972050"/>
                <a:gd name="connsiteY49" fmla="*/ 570557 h 6504632"/>
                <a:gd name="connsiteX50" fmla="*/ 2123109 w 4972050"/>
                <a:gd name="connsiteY50" fmla="*/ 513407 h 6504632"/>
                <a:gd name="connsiteX51" fmla="*/ 1941143 w 4972050"/>
                <a:gd name="connsiteY51" fmla="*/ 190497 h 6504632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614584 w 4972050"/>
                <a:gd name="connsiteY1" fmla="*/ 651249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0 h 6314135"/>
                <a:gd name="connsiteX1" fmla="*/ 577005 w 4972050"/>
                <a:gd name="connsiteY1" fmla="*/ 618681 h 6314135"/>
                <a:gd name="connsiteX2" fmla="*/ 762000 w 4972050"/>
                <a:gd name="connsiteY2" fmla="*/ 694385 h 6314135"/>
                <a:gd name="connsiteX3" fmla="*/ 809625 w 4972050"/>
                <a:gd name="connsiteY3" fmla="*/ 780110 h 6314135"/>
                <a:gd name="connsiteX4" fmla="*/ 752475 w 4972050"/>
                <a:gd name="connsiteY4" fmla="*/ 837260 h 6314135"/>
                <a:gd name="connsiteX5" fmla="*/ 857250 w 4972050"/>
                <a:gd name="connsiteY5" fmla="*/ 961085 h 6314135"/>
                <a:gd name="connsiteX6" fmla="*/ 771525 w 4972050"/>
                <a:gd name="connsiteY6" fmla="*/ 1123010 h 6314135"/>
                <a:gd name="connsiteX7" fmla="*/ 990600 w 4972050"/>
                <a:gd name="connsiteY7" fmla="*/ 1237310 h 6314135"/>
                <a:gd name="connsiteX8" fmla="*/ 1038225 w 4972050"/>
                <a:gd name="connsiteY8" fmla="*/ 1323035 h 6314135"/>
                <a:gd name="connsiteX9" fmla="*/ 1171575 w 4972050"/>
                <a:gd name="connsiteY9" fmla="*/ 1465910 h 6314135"/>
                <a:gd name="connsiteX10" fmla="*/ 1438275 w 4972050"/>
                <a:gd name="connsiteY10" fmla="*/ 1399235 h 6314135"/>
                <a:gd name="connsiteX11" fmla="*/ 1524000 w 4972050"/>
                <a:gd name="connsiteY11" fmla="*/ 1494485 h 6314135"/>
                <a:gd name="connsiteX12" fmla="*/ 1657350 w 4972050"/>
                <a:gd name="connsiteY12" fmla="*/ 1465910 h 6314135"/>
                <a:gd name="connsiteX13" fmla="*/ 1533525 w 4972050"/>
                <a:gd name="connsiteY13" fmla="*/ 2332685 h 6314135"/>
                <a:gd name="connsiteX14" fmla="*/ 990600 w 4972050"/>
                <a:gd name="connsiteY14" fmla="*/ 3094685 h 6314135"/>
                <a:gd name="connsiteX15" fmla="*/ 714375 w 4972050"/>
                <a:gd name="connsiteY15" fmla="*/ 3285185 h 6314135"/>
                <a:gd name="connsiteX16" fmla="*/ 0 w 4972050"/>
                <a:gd name="connsiteY16" fmla="*/ 3694760 h 6314135"/>
                <a:gd name="connsiteX17" fmla="*/ 9525 w 4972050"/>
                <a:gd name="connsiteY17" fmla="*/ 4171010 h 6314135"/>
                <a:gd name="connsiteX18" fmla="*/ 2000250 w 4972050"/>
                <a:gd name="connsiteY18" fmla="*/ 3313760 h 6314135"/>
                <a:gd name="connsiteX19" fmla="*/ 2190750 w 4972050"/>
                <a:gd name="connsiteY19" fmla="*/ 2608910 h 6314135"/>
                <a:gd name="connsiteX20" fmla="*/ 2343150 w 4972050"/>
                <a:gd name="connsiteY20" fmla="*/ 2304110 h 6314135"/>
                <a:gd name="connsiteX21" fmla="*/ 2400300 w 4972050"/>
                <a:gd name="connsiteY21" fmla="*/ 2085035 h 6314135"/>
                <a:gd name="connsiteX22" fmla="*/ 2828925 w 4972050"/>
                <a:gd name="connsiteY22" fmla="*/ 2170760 h 6314135"/>
                <a:gd name="connsiteX23" fmla="*/ 3476625 w 4972050"/>
                <a:gd name="connsiteY23" fmla="*/ 2437460 h 6314135"/>
                <a:gd name="connsiteX24" fmla="*/ 3467100 w 4972050"/>
                <a:gd name="connsiteY24" fmla="*/ 2570810 h 6314135"/>
                <a:gd name="connsiteX25" fmla="*/ 2114550 w 4972050"/>
                <a:gd name="connsiteY25" fmla="*/ 3523310 h 6314135"/>
                <a:gd name="connsiteX26" fmla="*/ 2428875 w 4972050"/>
                <a:gd name="connsiteY26" fmla="*/ 4694885 h 6314135"/>
                <a:gd name="connsiteX27" fmla="*/ 2657475 w 4972050"/>
                <a:gd name="connsiteY27" fmla="*/ 5618810 h 6314135"/>
                <a:gd name="connsiteX28" fmla="*/ 2743200 w 4972050"/>
                <a:gd name="connsiteY28" fmla="*/ 5933135 h 6314135"/>
                <a:gd name="connsiteX29" fmla="*/ 2457450 w 4972050"/>
                <a:gd name="connsiteY29" fmla="*/ 6180785 h 6314135"/>
                <a:gd name="connsiteX30" fmla="*/ 2847975 w 4972050"/>
                <a:gd name="connsiteY30" fmla="*/ 6314135 h 6314135"/>
                <a:gd name="connsiteX31" fmla="*/ 3276600 w 4972050"/>
                <a:gd name="connsiteY31" fmla="*/ 5866460 h 6314135"/>
                <a:gd name="connsiteX32" fmla="*/ 3076575 w 4972050"/>
                <a:gd name="connsiteY32" fmla="*/ 4666310 h 6314135"/>
                <a:gd name="connsiteX33" fmla="*/ 3390900 w 4972050"/>
                <a:gd name="connsiteY33" fmla="*/ 4847285 h 6314135"/>
                <a:gd name="connsiteX34" fmla="*/ 3209925 w 4972050"/>
                <a:gd name="connsiteY34" fmla="*/ 5409260 h 6314135"/>
                <a:gd name="connsiteX35" fmla="*/ 3924300 w 4972050"/>
                <a:gd name="connsiteY35" fmla="*/ 4828235 h 6314135"/>
                <a:gd name="connsiteX36" fmla="*/ 3295650 w 4972050"/>
                <a:gd name="connsiteY36" fmla="*/ 3875735 h 6314135"/>
                <a:gd name="connsiteX37" fmla="*/ 4562475 w 4972050"/>
                <a:gd name="connsiteY37" fmla="*/ 3161360 h 6314135"/>
                <a:gd name="connsiteX38" fmla="*/ 4705350 w 4972050"/>
                <a:gd name="connsiteY38" fmla="*/ 1846910 h 6314135"/>
                <a:gd name="connsiteX39" fmla="*/ 4800600 w 4972050"/>
                <a:gd name="connsiteY39" fmla="*/ 1608785 h 6314135"/>
                <a:gd name="connsiteX40" fmla="*/ 4972050 w 4972050"/>
                <a:gd name="connsiteY40" fmla="*/ 1103960 h 6314135"/>
                <a:gd name="connsiteX41" fmla="*/ 3057525 w 4972050"/>
                <a:gd name="connsiteY41" fmla="*/ 751535 h 6314135"/>
                <a:gd name="connsiteX42" fmla="*/ 2952750 w 4972050"/>
                <a:gd name="connsiteY42" fmla="*/ 818210 h 6314135"/>
                <a:gd name="connsiteX43" fmla="*/ 2209800 w 4972050"/>
                <a:gd name="connsiteY43" fmla="*/ 761060 h 6314135"/>
                <a:gd name="connsiteX44" fmla="*/ 2152650 w 4972050"/>
                <a:gd name="connsiteY44" fmla="*/ 608660 h 6314135"/>
                <a:gd name="connsiteX45" fmla="*/ 2000250 w 4972050"/>
                <a:gd name="connsiteY45" fmla="*/ 656285 h 6314135"/>
                <a:gd name="connsiteX46" fmla="*/ 1971675 w 4972050"/>
                <a:gd name="connsiteY46" fmla="*/ 541985 h 6314135"/>
                <a:gd name="connsiteX47" fmla="*/ 2084958 w 4972050"/>
                <a:gd name="connsiteY47" fmla="*/ 468786 h 6314135"/>
                <a:gd name="connsiteX48" fmla="*/ 2037358 w 4972050"/>
                <a:gd name="connsiteY48" fmla="*/ 380060 h 6314135"/>
                <a:gd name="connsiteX49" fmla="*/ 2123109 w 4972050"/>
                <a:gd name="connsiteY49" fmla="*/ 322910 h 6314135"/>
                <a:gd name="connsiteX50" fmla="*/ 1941143 w 4972050"/>
                <a:gd name="connsiteY50" fmla="*/ 0 h 6314135"/>
                <a:gd name="connsiteX0" fmla="*/ 1941143 w 4972050"/>
                <a:gd name="connsiteY0" fmla="*/ 6942 h 6321077"/>
                <a:gd name="connsiteX1" fmla="*/ 577005 w 4972050"/>
                <a:gd name="connsiteY1" fmla="*/ 625623 h 6321077"/>
                <a:gd name="connsiteX2" fmla="*/ 762000 w 4972050"/>
                <a:gd name="connsiteY2" fmla="*/ 701327 h 6321077"/>
                <a:gd name="connsiteX3" fmla="*/ 809625 w 4972050"/>
                <a:gd name="connsiteY3" fmla="*/ 787052 h 6321077"/>
                <a:gd name="connsiteX4" fmla="*/ 752475 w 4972050"/>
                <a:gd name="connsiteY4" fmla="*/ 844202 h 6321077"/>
                <a:gd name="connsiteX5" fmla="*/ 857250 w 4972050"/>
                <a:gd name="connsiteY5" fmla="*/ 968027 h 6321077"/>
                <a:gd name="connsiteX6" fmla="*/ 771525 w 4972050"/>
                <a:gd name="connsiteY6" fmla="*/ 1129952 h 6321077"/>
                <a:gd name="connsiteX7" fmla="*/ 990600 w 4972050"/>
                <a:gd name="connsiteY7" fmla="*/ 1244252 h 6321077"/>
                <a:gd name="connsiteX8" fmla="*/ 1038225 w 4972050"/>
                <a:gd name="connsiteY8" fmla="*/ 1329977 h 6321077"/>
                <a:gd name="connsiteX9" fmla="*/ 1171575 w 4972050"/>
                <a:gd name="connsiteY9" fmla="*/ 1472852 h 6321077"/>
                <a:gd name="connsiteX10" fmla="*/ 1438275 w 4972050"/>
                <a:gd name="connsiteY10" fmla="*/ 1406177 h 6321077"/>
                <a:gd name="connsiteX11" fmla="*/ 1524000 w 4972050"/>
                <a:gd name="connsiteY11" fmla="*/ 1501427 h 6321077"/>
                <a:gd name="connsiteX12" fmla="*/ 1657350 w 4972050"/>
                <a:gd name="connsiteY12" fmla="*/ 1472852 h 6321077"/>
                <a:gd name="connsiteX13" fmla="*/ 1533525 w 4972050"/>
                <a:gd name="connsiteY13" fmla="*/ 2339627 h 6321077"/>
                <a:gd name="connsiteX14" fmla="*/ 990600 w 4972050"/>
                <a:gd name="connsiteY14" fmla="*/ 3101627 h 6321077"/>
                <a:gd name="connsiteX15" fmla="*/ 714375 w 4972050"/>
                <a:gd name="connsiteY15" fmla="*/ 3292127 h 6321077"/>
                <a:gd name="connsiteX16" fmla="*/ 0 w 4972050"/>
                <a:gd name="connsiteY16" fmla="*/ 3701702 h 6321077"/>
                <a:gd name="connsiteX17" fmla="*/ 9525 w 4972050"/>
                <a:gd name="connsiteY17" fmla="*/ 4177952 h 6321077"/>
                <a:gd name="connsiteX18" fmla="*/ 2000250 w 4972050"/>
                <a:gd name="connsiteY18" fmla="*/ 3320702 h 6321077"/>
                <a:gd name="connsiteX19" fmla="*/ 2190750 w 4972050"/>
                <a:gd name="connsiteY19" fmla="*/ 2615852 h 6321077"/>
                <a:gd name="connsiteX20" fmla="*/ 2343150 w 4972050"/>
                <a:gd name="connsiteY20" fmla="*/ 2311052 h 6321077"/>
                <a:gd name="connsiteX21" fmla="*/ 2400300 w 4972050"/>
                <a:gd name="connsiteY21" fmla="*/ 2091977 h 6321077"/>
                <a:gd name="connsiteX22" fmla="*/ 2828925 w 4972050"/>
                <a:gd name="connsiteY22" fmla="*/ 2177702 h 6321077"/>
                <a:gd name="connsiteX23" fmla="*/ 3476625 w 4972050"/>
                <a:gd name="connsiteY23" fmla="*/ 2444402 h 6321077"/>
                <a:gd name="connsiteX24" fmla="*/ 3467100 w 4972050"/>
                <a:gd name="connsiteY24" fmla="*/ 2577752 h 6321077"/>
                <a:gd name="connsiteX25" fmla="*/ 2114550 w 4972050"/>
                <a:gd name="connsiteY25" fmla="*/ 3530252 h 6321077"/>
                <a:gd name="connsiteX26" fmla="*/ 2428875 w 4972050"/>
                <a:gd name="connsiteY26" fmla="*/ 4701827 h 6321077"/>
                <a:gd name="connsiteX27" fmla="*/ 2657475 w 4972050"/>
                <a:gd name="connsiteY27" fmla="*/ 5625752 h 6321077"/>
                <a:gd name="connsiteX28" fmla="*/ 2743200 w 4972050"/>
                <a:gd name="connsiteY28" fmla="*/ 5940077 h 6321077"/>
                <a:gd name="connsiteX29" fmla="*/ 2457450 w 4972050"/>
                <a:gd name="connsiteY29" fmla="*/ 6187727 h 6321077"/>
                <a:gd name="connsiteX30" fmla="*/ 2847975 w 4972050"/>
                <a:gd name="connsiteY30" fmla="*/ 6321077 h 6321077"/>
                <a:gd name="connsiteX31" fmla="*/ 3276600 w 4972050"/>
                <a:gd name="connsiteY31" fmla="*/ 5873402 h 6321077"/>
                <a:gd name="connsiteX32" fmla="*/ 3076575 w 4972050"/>
                <a:gd name="connsiteY32" fmla="*/ 4673252 h 6321077"/>
                <a:gd name="connsiteX33" fmla="*/ 3390900 w 4972050"/>
                <a:gd name="connsiteY33" fmla="*/ 4854227 h 6321077"/>
                <a:gd name="connsiteX34" fmla="*/ 3209925 w 4972050"/>
                <a:gd name="connsiteY34" fmla="*/ 5416202 h 6321077"/>
                <a:gd name="connsiteX35" fmla="*/ 3924300 w 4972050"/>
                <a:gd name="connsiteY35" fmla="*/ 4835177 h 6321077"/>
                <a:gd name="connsiteX36" fmla="*/ 3295650 w 4972050"/>
                <a:gd name="connsiteY36" fmla="*/ 3882677 h 6321077"/>
                <a:gd name="connsiteX37" fmla="*/ 4562475 w 4972050"/>
                <a:gd name="connsiteY37" fmla="*/ 3168302 h 6321077"/>
                <a:gd name="connsiteX38" fmla="*/ 4705350 w 4972050"/>
                <a:gd name="connsiteY38" fmla="*/ 1853852 h 6321077"/>
                <a:gd name="connsiteX39" fmla="*/ 4800600 w 4972050"/>
                <a:gd name="connsiteY39" fmla="*/ 1615727 h 6321077"/>
                <a:gd name="connsiteX40" fmla="*/ 4972050 w 4972050"/>
                <a:gd name="connsiteY40" fmla="*/ 1110902 h 6321077"/>
                <a:gd name="connsiteX41" fmla="*/ 3057525 w 4972050"/>
                <a:gd name="connsiteY41" fmla="*/ 758477 h 6321077"/>
                <a:gd name="connsiteX42" fmla="*/ 2952750 w 4972050"/>
                <a:gd name="connsiteY42" fmla="*/ 825152 h 6321077"/>
                <a:gd name="connsiteX43" fmla="*/ 2209800 w 4972050"/>
                <a:gd name="connsiteY43" fmla="*/ 768002 h 6321077"/>
                <a:gd name="connsiteX44" fmla="*/ 2152650 w 4972050"/>
                <a:gd name="connsiteY44" fmla="*/ 615602 h 6321077"/>
                <a:gd name="connsiteX45" fmla="*/ 2000250 w 4972050"/>
                <a:gd name="connsiteY45" fmla="*/ 663227 h 6321077"/>
                <a:gd name="connsiteX46" fmla="*/ 1971675 w 4972050"/>
                <a:gd name="connsiteY46" fmla="*/ 548927 h 6321077"/>
                <a:gd name="connsiteX47" fmla="*/ 2084958 w 4972050"/>
                <a:gd name="connsiteY47" fmla="*/ 475728 h 6321077"/>
                <a:gd name="connsiteX48" fmla="*/ 2037358 w 4972050"/>
                <a:gd name="connsiteY48" fmla="*/ 387002 h 6321077"/>
                <a:gd name="connsiteX49" fmla="*/ 2123109 w 4972050"/>
                <a:gd name="connsiteY49" fmla="*/ 329852 h 6321077"/>
                <a:gd name="connsiteX50" fmla="*/ 1941143 w 4972050"/>
                <a:gd name="connsiteY50" fmla="*/ 6942 h 6321077"/>
                <a:gd name="connsiteX0" fmla="*/ 1903565 w 4972050"/>
                <a:gd name="connsiteY0" fmla="*/ 13354 h 6307447"/>
                <a:gd name="connsiteX1" fmla="*/ 577005 w 4972050"/>
                <a:gd name="connsiteY1" fmla="*/ 611993 h 6307447"/>
                <a:gd name="connsiteX2" fmla="*/ 762000 w 4972050"/>
                <a:gd name="connsiteY2" fmla="*/ 687697 h 6307447"/>
                <a:gd name="connsiteX3" fmla="*/ 809625 w 4972050"/>
                <a:gd name="connsiteY3" fmla="*/ 773422 h 6307447"/>
                <a:gd name="connsiteX4" fmla="*/ 752475 w 4972050"/>
                <a:gd name="connsiteY4" fmla="*/ 830572 h 6307447"/>
                <a:gd name="connsiteX5" fmla="*/ 857250 w 4972050"/>
                <a:gd name="connsiteY5" fmla="*/ 954397 h 6307447"/>
                <a:gd name="connsiteX6" fmla="*/ 771525 w 4972050"/>
                <a:gd name="connsiteY6" fmla="*/ 1116322 h 6307447"/>
                <a:gd name="connsiteX7" fmla="*/ 990600 w 4972050"/>
                <a:gd name="connsiteY7" fmla="*/ 1230622 h 6307447"/>
                <a:gd name="connsiteX8" fmla="*/ 1038225 w 4972050"/>
                <a:gd name="connsiteY8" fmla="*/ 1316347 h 6307447"/>
                <a:gd name="connsiteX9" fmla="*/ 1171575 w 4972050"/>
                <a:gd name="connsiteY9" fmla="*/ 1459222 h 6307447"/>
                <a:gd name="connsiteX10" fmla="*/ 1438275 w 4972050"/>
                <a:gd name="connsiteY10" fmla="*/ 1392547 h 6307447"/>
                <a:gd name="connsiteX11" fmla="*/ 1524000 w 4972050"/>
                <a:gd name="connsiteY11" fmla="*/ 1487797 h 6307447"/>
                <a:gd name="connsiteX12" fmla="*/ 1657350 w 4972050"/>
                <a:gd name="connsiteY12" fmla="*/ 1459222 h 6307447"/>
                <a:gd name="connsiteX13" fmla="*/ 1533525 w 4972050"/>
                <a:gd name="connsiteY13" fmla="*/ 2325997 h 6307447"/>
                <a:gd name="connsiteX14" fmla="*/ 990600 w 4972050"/>
                <a:gd name="connsiteY14" fmla="*/ 3087997 h 6307447"/>
                <a:gd name="connsiteX15" fmla="*/ 714375 w 4972050"/>
                <a:gd name="connsiteY15" fmla="*/ 3278497 h 6307447"/>
                <a:gd name="connsiteX16" fmla="*/ 0 w 4972050"/>
                <a:gd name="connsiteY16" fmla="*/ 3688072 h 6307447"/>
                <a:gd name="connsiteX17" fmla="*/ 9525 w 4972050"/>
                <a:gd name="connsiteY17" fmla="*/ 4164322 h 6307447"/>
                <a:gd name="connsiteX18" fmla="*/ 2000250 w 4972050"/>
                <a:gd name="connsiteY18" fmla="*/ 3307072 h 6307447"/>
                <a:gd name="connsiteX19" fmla="*/ 2190750 w 4972050"/>
                <a:gd name="connsiteY19" fmla="*/ 2602222 h 6307447"/>
                <a:gd name="connsiteX20" fmla="*/ 2343150 w 4972050"/>
                <a:gd name="connsiteY20" fmla="*/ 2297422 h 6307447"/>
                <a:gd name="connsiteX21" fmla="*/ 2400300 w 4972050"/>
                <a:gd name="connsiteY21" fmla="*/ 2078347 h 6307447"/>
                <a:gd name="connsiteX22" fmla="*/ 2828925 w 4972050"/>
                <a:gd name="connsiteY22" fmla="*/ 2164072 h 6307447"/>
                <a:gd name="connsiteX23" fmla="*/ 3476625 w 4972050"/>
                <a:gd name="connsiteY23" fmla="*/ 2430772 h 6307447"/>
                <a:gd name="connsiteX24" fmla="*/ 3467100 w 4972050"/>
                <a:gd name="connsiteY24" fmla="*/ 2564122 h 6307447"/>
                <a:gd name="connsiteX25" fmla="*/ 2114550 w 4972050"/>
                <a:gd name="connsiteY25" fmla="*/ 3516622 h 6307447"/>
                <a:gd name="connsiteX26" fmla="*/ 2428875 w 4972050"/>
                <a:gd name="connsiteY26" fmla="*/ 4688197 h 6307447"/>
                <a:gd name="connsiteX27" fmla="*/ 2657475 w 4972050"/>
                <a:gd name="connsiteY27" fmla="*/ 5612122 h 6307447"/>
                <a:gd name="connsiteX28" fmla="*/ 2743200 w 4972050"/>
                <a:gd name="connsiteY28" fmla="*/ 5926447 h 6307447"/>
                <a:gd name="connsiteX29" fmla="*/ 2457450 w 4972050"/>
                <a:gd name="connsiteY29" fmla="*/ 6174097 h 6307447"/>
                <a:gd name="connsiteX30" fmla="*/ 2847975 w 4972050"/>
                <a:gd name="connsiteY30" fmla="*/ 6307447 h 6307447"/>
                <a:gd name="connsiteX31" fmla="*/ 3276600 w 4972050"/>
                <a:gd name="connsiteY31" fmla="*/ 5859772 h 6307447"/>
                <a:gd name="connsiteX32" fmla="*/ 3076575 w 4972050"/>
                <a:gd name="connsiteY32" fmla="*/ 4659622 h 6307447"/>
                <a:gd name="connsiteX33" fmla="*/ 3390900 w 4972050"/>
                <a:gd name="connsiteY33" fmla="*/ 4840597 h 6307447"/>
                <a:gd name="connsiteX34" fmla="*/ 3209925 w 4972050"/>
                <a:gd name="connsiteY34" fmla="*/ 5402572 h 6307447"/>
                <a:gd name="connsiteX35" fmla="*/ 3924300 w 4972050"/>
                <a:gd name="connsiteY35" fmla="*/ 4821547 h 6307447"/>
                <a:gd name="connsiteX36" fmla="*/ 3295650 w 4972050"/>
                <a:gd name="connsiteY36" fmla="*/ 3869047 h 6307447"/>
                <a:gd name="connsiteX37" fmla="*/ 4562475 w 4972050"/>
                <a:gd name="connsiteY37" fmla="*/ 3154672 h 6307447"/>
                <a:gd name="connsiteX38" fmla="*/ 4705350 w 4972050"/>
                <a:gd name="connsiteY38" fmla="*/ 1840222 h 6307447"/>
                <a:gd name="connsiteX39" fmla="*/ 4800600 w 4972050"/>
                <a:gd name="connsiteY39" fmla="*/ 1602097 h 6307447"/>
                <a:gd name="connsiteX40" fmla="*/ 4972050 w 4972050"/>
                <a:gd name="connsiteY40" fmla="*/ 1097272 h 6307447"/>
                <a:gd name="connsiteX41" fmla="*/ 3057525 w 4972050"/>
                <a:gd name="connsiteY41" fmla="*/ 744847 h 6307447"/>
                <a:gd name="connsiteX42" fmla="*/ 2952750 w 4972050"/>
                <a:gd name="connsiteY42" fmla="*/ 811522 h 6307447"/>
                <a:gd name="connsiteX43" fmla="*/ 2209800 w 4972050"/>
                <a:gd name="connsiteY43" fmla="*/ 754372 h 6307447"/>
                <a:gd name="connsiteX44" fmla="*/ 2152650 w 4972050"/>
                <a:gd name="connsiteY44" fmla="*/ 601972 h 6307447"/>
                <a:gd name="connsiteX45" fmla="*/ 2000250 w 4972050"/>
                <a:gd name="connsiteY45" fmla="*/ 649597 h 6307447"/>
                <a:gd name="connsiteX46" fmla="*/ 1971675 w 4972050"/>
                <a:gd name="connsiteY46" fmla="*/ 535297 h 6307447"/>
                <a:gd name="connsiteX47" fmla="*/ 2084958 w 4972050"/>
                <a:gd name="connsiteY47" fmla="*/ 462098 h 6307447"/>
                <a:gd name="connsiteX48" fmla="*/ 2037358 w 4972050"/>
                <a:gd name="connsiteY48" fmla="*/ 373372 h 6307447"/>
                <a:gd name="connsiteX49" fmla="*/ 2123109 w 4972050"/>
                <a:gd name="connsiteY49" fmla="*/ 316222 h 6307447"/>
                <a:gd name="connsiteX50" fmla="*/ 1903565 w 4972050"/>
                <a:gd name="connsiteY50" fmla="*/ 13354 h 6307447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3109 w 4972050"/>
                <a:gd name="connsiteY49" fmla="*/ 535356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2125614 w 4972050"/>
                <a:gd name="connsiteY49" fmla="*/ 505294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37358 w 4972050"/>
                <a:gd name="connsiteY48" fmla="*/ 592506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71675 w 4972050"/>
                <a:gd name="connsiteY46" fmla="*/ 754431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0250 w 4972050"/>
                <a:gd name="connsiteY45" fmla="*/ 868731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52650 w 4972050"/>
                <a:gd name="connsiteY44" fmla="*/ 821106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22587 w 4972050"/>
                <a:gd name="connsiteY44" fmla="*/ 843653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9800 w 4972050"/>
                <a:gd name="connsiteY43" fmla="*/ 973506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207295 w 4972050"/>
                <a:gd name="connsiteY43" fmla="*/ 908371 h 6526581"/>
                <a:gd name="connsiteX44" fmla="*/ 2110061 w 4972050"/>
                <a:gd name="connsiteY44" fmla="*/ 823611 h 6526581"/>
                <a:gd name="connsiteX45" fmla="*/ 2007766 w 4972050"/>
                <a:gd name="connsiteY45" fmla="*/ 851194 h 6526581"/>
                <a:gd name="connsiteX46" fmla="*/ 1956643 w 4972050"/>
                <a:gd name="connsiteY46" fmla="*/ 741905 h 6526581"/>
                <a:gd name="connsiteX47" fmla="*/ 2084958 w 4972050"/>
                <a:gd name="connsiteY47" fmla="*/ 681232 h 6526581"/>
                <a:gd name="connsiteX48" fmla="*/ 2072430 w 4972050"/>
                <a:gd name="connsiteY48" fmla="*/ 542402 h 6526581"/>
                <a:gd name="connsiteX49" fmla="*/ 1903565 w 4972050"/>
                <a:gd name="connsiteY49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207295 w 4972050"/>
                <a:gd name="connsiteY44" fmla="*/ 908371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99179 w 4972050"/>
                <a:gd name="connsiteY43" fmla="*/ 933944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189158 w 4972050"/>
                <a:gd name="connsiteY43" fmla="*/ 951480 h 6526581"/>
                <a:gd name="connsiteX44" fmla="*/ 2197275 w 4972050"/>
                <a:gd name="connsiteY44" fmla="*/ 878309 h 6526581"/>
                <a:gd name="connsiteX45" fmla="*/ 2110061 w 4972050"/>
                <a:gd name="connsiteY45" fmla="*/ 823611 h 6526581"/>
                <a:gd name="connsiteX46" fmla="*/ 2007766 w 4972050"/>
                <a:gd name="connsiteY46" fmla="*/ 851194 h 6526581"/>
                <a:gd name="connsiteX47" fmla="*/ 1956643 w 4972050"/>
                <a:gd name="connsiteY47" fmla="*/ 741905 h 6526581"/>
                <a:gd name="connsiteX48" fmla="*/ 2084958 w 4972050"/>
                <a:gd name="connsiteY48" fmla="*/ 681232 h 6526581"/>
                <a:gd name="connsiteX49" fmla="*/ 2072430 w 4972050"/>
                <a:gd name="connsiteY49" fmla="*/ 542402 h 6526581"/>
                <a:gd name="connsiteX50" fmla="*/ 1903565 w 4972050"/>
                <a:gd name="connsiteY50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189158 w 4972050"/>
                <a:gd name="connsiteY44" fmla="*/ 951480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2000 w 4972050"/>
                <a:gd name="connsiteY2" fmla="*/ 906831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09625 w 4972050"/>
                <a:gd name="connsiteY3" fmla="*/ 992556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74526 w 4972050"/>
                <a:gd name="connsiteY2" fmla="*/ 884284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49706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57250 w 4972050"/>
                <a:gd name="connsiteY5" fmla="*/ 1173531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71525 w 4972050"/>
                <a:gd name="connsiteY6" fmla="*/ 1335456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801587 w 4972050"/>
                <a:gd name="connsiteY6" fmla="*/ 1365518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90600 w 4972050"/>
                <a:gd name="connsiteY7" fmla="*/ 1449756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7970 w 4972050"/>
                <a:gd name="connsiteY7" fmla="*/ 1404662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8225 w 4972050"/>
                <a:gd name="connsiteY8" fmla="*/ 1535481 h 6526581"/>
                <a:gd name="connsiteX9" fmla="*/ 1171575 w 4972050"/>
                <a:gd name="connsiteY9" fmla="*/ 1678356 h 6526581"/>
                <a:gd name="connsiteX10" fmla="*/ 1438275 w 4972050"/>
                <a:gd name="connsiteY10" fmla="*/ 1611681 h 6526581"/>
                <a:gd name="connsiteX11" fmla="*/ 1524000 w 4972050"/>
                <a:gd name="connsiteY11" fmla="*/ 1706931 h 6526581"/>
                <a:gd name="connsiteX12" fmla="*/ 1657350 w 4972050"/>
                <a:gd name="connsiteY12" fmla="*/ 1678356 h 6526581"/>
                <a:gd name="connsiteX13" fmla="*/ 1533525 w 4972050"/>
                <a:gd name="connsiteY13" fmla="*/ 2545131 h 6526581"/>
                <a:gd name="connsiteX14" fmla="*/ 990600 w 4972050"/>
                <a:gd name="connsiteY14" fmla="*/ 3307131 h 6526581"/>
                <a:gd name="connsiteX15" fmla="*/ 714375 w 4972050"/>
                <a:gd name="connsiteY15" fmla="*/ 3497631 h 6526581"/>
                <a:gd name="connsiteX16" fmla="*/ 0 w 4972050"/>
                <a:gd name="connsiteY16" fmla="*/ 3907206 h 6526581"/>
                <a:gd name="connsiteX17" fmla="*/ 9525 w 4972050"/>
                <a:gd name="connsiteY17" fmla="*/ 4383456 h 6526581"/>
                <a:gd name="connsiteX18" fmla="*/ 2000250 w 4972050"/>
                <a:gd name="connsiteY18" fmla="*/ 3526206 h 6526581"/>
                <a:gd name="connsiteX19" fmla="*/ 2190750 w 4972050"/>
                <a:gd name="connsiteY19" fmla="*/ 2821356 h 6526581"/>
                <a:gd name="connsiteX20" fmla="*/ 2343150 w 4972050"/>
                <a:gd name="connsiteY20" fmla="*/ 2516556 h 6526581"/>
                <a:gd name="connsiteX21" fmla="*/ 2400300 w 4972050"/>
                <a:gd name="connsiteY21" fmla="*/ 2297481 h 6526581"/>
                <a:gd name="connsiteX22" fmla="*/ 2828925 w 4972050"/>
                <a:gd name="connsiteY22" fmla="*/ 2383206 h 6526581"/>
                <a:gd name="connsiteX23" fmla="*/ 3476625 w 4972050"/>
                <a:gd name="connsiteY23" fmla="*/ 2649906 h 6526581"/>
                <a:gd name="connsiteX24" fmla="*/ 3467100 w 4972050"/>
                <a:gd name="connsiteY24" fmla="*/ 2783256 h 6526581"/>
                <a:gd name="connsiteX25" fmla="*/ 2114550 w 4972050"/>
                <a:gd name="connsiteY25" fmla="*/ 3735756 h 6526581"/>
                <a:gd name="connsiteX26" fmla="*/ 2428875 w 4972050"/>
                <a:gd name="connsiteY26" fmla="*/ 4907331 h 6526581"/>
                <a:gd name="connsiteX27" fmla="*/ 2657475 w 4972050"/>
                <a:gd name="connsiteY27" fmla="*/ 5831256 h 6526581"/>
                <a:gd name="connsiteX28" fmla="*/ 2743200 w 4972050"/>
                <a:gd name="connsiteY28" fmla="*/ 6145581 h 6526581"/>
                <a:gd name="connsiteX29" fmla="*/ 2457450 w 4972050"/>
                <a:gd name="connsiteY29" fmla="*/ 6393231 h 6526581"/>
                <a:gd name="connsiteX30" fmla="*/ 2847975 w 4972050"/>
                <a:gd name="connsiteY30" fmla="*/ 6526581 h 6526581"/>
                <a:gd name="connsiteX31" fmla="*/ 3276600 w 4972050"/>
                <a:gd name="connsiteY31" fmla="*/ 6078906 h 6526581"/>
                <a:gd name="connsiteX32" fmla="*/ 3076575 w 4972050"/>
                <a:gd name="connsiteY32" fmla="*/ 4878756 h 6526581"/>
                <a:gd name="connsiteX33" fmla="*/ 3390900 w 4972050"/>
                <a:gd name="connsiteY33" fmla="*/ 5059731 h 6526581"/>
                <a:gd name="connsiteX34" fmla="*/ 3209925 w 4972050"/>
                <a:gd name="connsiteY34" fmla="*/ 5621706 h 6526581"/>
                <a:gd name="connsiteX35" fmla="*/ 3924300 w 4972050"/>
                <a:gd name="connsiteY35" fmla="*/ 5040681 h 6526581"/>
                <a:gd name="connsiteX36" fmla="*/ 3295650 w 4972050"/>
                <a:gd name="connsiteY36" fmla="*/ 4088181 h 6526581"/>
                <a:gd name="connsiteX37" fmla="*/ 4562475 w 4972050"/>
                <a:gd name="connsiteY37" fmla="*/ 3373806 h 6526581"/>
                <a:gd name="connsiteX38" fmla="*/ 4705350 w 4972050"/>
                <a:gd name="connsiteY38" fmla="*/ 2059356 h 6526581"/>
                <a:gd name="connsiteX39" fmla="*/ 4800600 w 4972050"/>
                <a:gd name="connsiteY39" fmla="*/ 1821231 h 6526581"/>
                <a:gd name="connsiteX40" fmla="*/ 4972050 w 4972050"/>
                <a:gd name="connsiteY40" fmla="*/ 1316406 h 6526581"/>
                <a:gd name="connsiteX41" fmla="*/ 3057525 w 4972050"/>
                <a:gd name="connsiteY41" fmla="*/ 963981 h 6526581"/>
                <a:gd name="connsiteX42" fmla="*/ 2952750 w 4972050"/>
                <a:gd name="connsiteY42" fmla="*/ 1030656 h 6526581"/>
                <a:gd name="connsiteX43" fmla="*/ 2399595 w 4972050"/>
                <a:gd name="connsiteY43" fmla="*/ 946470 h 6526581"/>
                <a:gd name="connsiteX44" fmla="*/ 2211705 w 4972050"/>
                <a:gd name="connsiteY44" fmla="*/ 958995 h 6526581"/>
                <a:gd name="connsiteX45" fmla="*/ 2197275 w 4972050"/>
                <a:gd name="connsiteY45" fmla="*/ 878309 h 6526581"/>
                <a:gd name="connsiteX46" fmla="*/ 2110061 w 4972050"/>
                <a:gd name="connsiteY46" fmla="*/ 823611 h 6526581"/>
                <a:gd name="connsiteX47" fmla="*/ 2007766 w 4972050"/>
                <a:gd name="connsiteY47" fmla="*/ 851194 h 6526581"/>
                <a:gd name="connsiteX48" fmla="*/ 1956643 w 4972050"/>
                <a:gd name="connsiteY48" fmla="*/ 741905 h 6526581"/>
                <a:gd name="connsiteX49" fmla="*/ 2084958 w 4972050"/>
                <a:gd name="connsiteY49" fmla="*/ 681232 h 6526581"/>
                <a:gd name="connsiteX50" fmla="*/ 2072430 w 4972050"/>
                <a:gd name="connsiteY50" fmla="*/ 542402 h 6526581"/>
                <a:gd name="connsiteX51" fmla="*/ 1903565 w 4972050"/>
                <a:gd name="connsiteY51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38225 w 4972050"/>
                <a:gd name="connsiteY9" fmla="*/ 1535481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71575 w 4972050"/>
                <a:gd name="connsiteY10" fmla="*/ 167835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34258 w 4972050"/>
                <a:gd name="connsiteY8" fmla="*/ 1472563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61554 w 4972050"/>
                <a:gd name="connsiteY10" fmla="*/ 1683366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209153 w 4972050"/>
                <a:gd name="connsiteY10" fmla="*/ 1693387 h 6526581"/>
                <a:gd name="connsiteX11" fmla="*/ 1438275 w 4972050"/>
                <a:gd name="connsiteY11" fmla="*/ 1611681 h 6526581"/>
                <a:gd name="connsiteX12" fmla="*/ 1524000 w 4972050"/>
                <a:gd name="connsiteY12" fmla="*/ 1706931 h 6526581"/>
                <a:gd name="connsiteX13" fmla="*/ 1657350 w 4972050"/>
                <a:gd name="connsiteY13" fmla="*/ 1678356 h 6526581"/>
                <a:gd name="connsiteX14" fmla="*/ 1533525 w 4972050"/>
                <a:gd name="connsiteY14" fmla="*/ 2545131 h 6526581"/>
                <a:gd name="connsiteX15" fmla="*/ 990600 w 4972050"/>
                <a:gd name="connsiteY15" fmla="*/ 3307131 h 6526581"/>
                <a:gd name="connsiteX16" fmla="*/ 714375 w 4972050"/>
                <a:gd name="connsiteY16" fmla="*/ 3497631 h 6526581"/>
                <a:gd name="connsiteX17" fmla="*/ 0 w 4972050"/>
                <a:gd name="connsiteY17" fmla="*/ 3907206 h 6526581"/>
                <a:gd name="connsiteX18" fmla="*/ 9525 w 4972050"/>
                <a:gd name="connsiteY18" fmla="*/ 4383456 h 6526581"/>
                <a:gd name="connsiteX19" fmla="*/ 2000250 w 4972050"/>
                <a:gd name="connsiteY19" fmla="*/ 3526206 h 6526581"/>
                <a:gd name="connsiteX20" fmla="*/ 2190750 w 4972050"/>
                <a:gd name="connsiteY20" fmla="*/ 2821356 h 6526581"/>
                <a:gd name="connsiteX21" fmla="*/ 2343150 w 4972050"/>
                <a:gd name="connsiteY21" fmla="*/ 2516556 h 6526581"/>
                <a:gd name="connsiteX22" fmla="*/ 2400300 w 4972050"/>
                <a:gd name="connsiteY22" fmla="*/ 2297481 h 6526581"/>
                <a:gd name="connsiteX23" fmla="*/ 2828925 w 4972050"/>
                <a:gd name="connsiteY23" fmla="*/ 2383206 h 6526581"/>
                <a:gd name="connsiteX24" fmla="*/ 3476625 w 4972050"/>
                <a:gd name="connsiteY24" fmla="*/ 2649906 h 6526581"/>
                <a:gd name="connsiteX25" fmla="*/ 3467100 w 4972050"/>
                <a:gd name="connsiteY25" fmla="*/ 2783256 h 6526581"/>
                <a:gd name="connsiteX26" fmla="*/ 2114550 w 4972050"/>
                <a:gd name="connsiteY26" fmla="*/ 3735756 h 6526581"/>
                <a:gd name="connsiteX27" fmla="*/ 2428875 w 4972050"/>
                <a:gd name="connsiteY27" fmla="*/ 4907331 h 6526581"/>
                <a:gd name="connsiteX28" fmla="*/ 2657475 w 4972050"/>
                <a:gd name="connsiteY28" fmla="*/ 5831256 h 6526581"/>
                <a:gd name="connsiteX29" fmla="*/ 2743200 w 4972050"/>
                <a:gd name="connsiteY29" fmla="*/ 6145581 h 6526581"/>
                <a:gd name="connsiteX30" fmla="*/ 2457450 w 4972050"/>
                <a:gd name="connsiteY30" fmla="*/ 6393231 h 6526581"/>
                <a:gd name="connsiteX31" fmla="*/ 2847975 w 4972050"/>
                <a:gd name="connsiteY31" fmla="*/ 6526581 h 6526581"/>
                <a:gd name="connsiteX32" fmla="*/ 3276600 w 4972050"/>
                <a:gd name="connsiteY32" fmla="*/ 6078906 h 6526581"/>
                <a:gd name="connsiteX33" fmla="*/ 3076575 w 4972050"/>
                <a:gd name="connsiteY33" fmla="*/ 4878756 h 6526581"/>
                <a:gd name="connsiteX34" fmla="*/ 3390900 w 4972050"/>
                <a:gd name="connsiteY34" fmla="*/ 5059731 h 6526581"/>
                <a:gd name="connsiteX35" fmla="*/ 3209925 w 4972050"/>
                <a:gd name="connsiteY35" fmla="*/ 5621706 h 6526581"/>
                <a:gd name="connsiteX36" fmla="*/ 3924300 w 4972050"/>
                <a:gd name="connsiteY36" fmla="*/ 5040681 h 6526581"/>
                <a:gd name="connsiteX37" fmla="*/ 3295650 w 4972050"/>
                <a:gd name="connsiteY37" fmla="*/ 4088181 h 6526581"/>
                <a:gd name="connsiteX38" fmla="*/ 4562475 w 4972050"/>
                <a:gd name="connsiteY38" fmla="*/ 3373806 h 6526581"/>
                <a:gd name="connsiteX39" fmla="*/ 4705350 w 4972050"/>
                <a:gd name="connsiteY39" fmla="*/ 2059356 h 6526581"/>
                <a:gd name="connsiteX40" fmla="*/ 4800600 w 4972050"/>
                <a:gd name="connsiteY40" fmla="*/ 1821231 h 6526581"/>
                <a:gd name="connsiteX41" fmla="*/ 4972050 w 4972050"/>
                <a:gd name="connsiteY41" fmla="*/ 1316406 h 6526581"/>
                <a:gd name="connsiteX42" fmla="*/ 3057525 w 4972050"/>
                <a:gd name="connsiteY42" fmla="*/ 963981 h 6526581"/>
                <a:gd name="connsiteX43" fmla="*/ 2952750 w 4972050"/>
                <a:gd name="connsiteY43" fmla="*/ 1030656 h 6526581"/>
                <a:gd name="connsiteX44" fmla="*/ 2399595 w 4972050"/>
                <a:gd name="connsiteY44" fmla="*/ 946470 h 6526581"/>
                <a:gd name="connsiteX45" fmla="*/ 2211705 w 4972050"/>
                <a:gd name="connsiteY45" fmla="*/ 958995 h 6526581"/>
                <a:gd name="connsiteX46" fmla="*/ 2197275 w 4972050"/>
                <a:gd name="connsiteY46" fmla="*/ 878309 h 6526581"/>
                <a:gd name="connsiteX47" fmla="*/ 2110061 w 4972050"/>
                <a:gd name="connsiteY47" fmla="*/ 823611 h 6526581"/>
                <a:gd name="connsiteX48" fmla="*/ 2007766 w 4972050"/>
                <a:gd name="connsiteY48" fmla="*/ 851194 h 6526581"/>
                <a:gd name="connsiteX49" fmla="*/ 1956643 w 4972050"/>
                <a:gd name="connsiteY49" fmla="*/ 741905 h 6526581"/>
                <a:gd name="connsiteX50" fmla="*/ 2084958 w 4972050"/>
                <a:gd name="connsiteY50" fmla="*/ 681232 h 6526581"/>
                <a:gd name="connsiteX51" fmla="*/ 2072430 w 4972050"/>
                <a:gd name="connsiteY51" fmla="*/ 542402 h 6526581"/>
                <a:gd name="connsiteX52" fmla="*/ 1903565 w 4972050"/>
                <a:gd name="connsiteY52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19435 w 4972050"/>
                <a:gd name="connsiteY10" fmla="*/ 1575276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38275 w 4972050"/>
                <a:gd name="connsiteY12" fmla="*/ 1611681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24000 w 4972050"/>
                <a:gd name="connsiteY13" fmla="*/ 1706931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57350 w 4972050"/>
                <a:gd name="connsiteY14" fmla="*/ 1678356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33525 w 4972050"/>
                <a:gd name="connsiteY15" fmla="*/ 2545131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990600 w 4972050"/>
                <a:gd name="connsiteY16" fmla="*/ 330713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903565 w 4972050"/>
                <a:gd name="connsiteY0" fmla="*/ 232488 h 6526581"/>
                <a:gd name="connsiteX1" fmla="*/ 577005 w 4972050"/>
                <a:gd name="connsiteY1" fmla="*/ 831127 h 6526581"/>
                <a:gd name="connsiteX2" fmla="*/ 767010 w 4972050"/>
                <a:gd name="connsiteY2" fmla="*/ 906831 h 6526581"/>
                <a:gd name="connsiteX3" fmla="*/ 814635 w 4972050"/>
                <a:gd name="connsiteY3" fmla="*/ 997567 h 6526581"/>
                <a:gd name="connsiteX4" fmla="*/ 752475 w 4972050"/>
                <a:gd name="connsiteY4" fmla="*/ 1062232 h 6526581"/>
                <a:gd name="connsiteX5" fmla="*/ 837208 w 4972050"/>
                <a:gd name="connsiteY5" fmla="*/ 1198583 h 6526581"/>
                <a:gd name="connsiteX6" fmla="*/ 766514 w 4972050"/>
                <a:gd name="connsiteY6" fmla="*/ 1330445 h 6526581"/>
                <a:gd name="connsiteX7" fmla="*/ 922960 w 4972050"/>
                <a:gd name="connsiteY7" fmla="*/ 1384621 h 6526581"/>
                <a:gd name="connsiteX8" fmla="*/ 1041774 w 4972050"/>
                <a:gd name="connsiteY8" fmla="*/ 1485089 h 6526581"/>
                <a:gd name="connsiteX9" fmla="*/ 1025699 w 4972050"/>
                <a:gd name="connsiteY9" fmla="*/ 1537986 h 6526581"/>
                <a:gd name="connsiteX10" fmla="*/ 1106909 w 4972050"/>
                <a:gd name="connsiteY10" fmla="*/ 1560245 h 6526581"/>
                <a:gd name="connsiteX11" fmla="*/ 1209153 w 4972050"/>
                <a:gd name="connsiteY11" fmla="*/ 1693387 h 6526581"/>
                <a:gd name="connsiteX12" fmla="*/ 1445790 w 4972050"/>
                <a:gd name="connsiteY12" fmla="*/ 1581618 h 6526581"/>
                <a:gd name="connsiteX13" fmla="*/ 1513980 w 4972050"/>
                <a:gd name="connsiteY13" fmla="*/ 1716952 h 6526581"/>
                <a:gd name="connsiteX14" fmla="*/ 1639813 w 4972050"/>
                <a:gd name="connsiteY14" fmla="*/ 1660820 h 6526581"/>
                <a:gd name="connsiteX15" fmla="*/ 1578619 w 4972050"/>
                <a:gd name="connsiteY15" fmla="*/ 2582709 h 6526581"/>
                <a:gd name="connsiteX16" fmla="*/ 1025673 w 4972050"/>
                <a:gd name="connsiteY16" fmla="*/ 3364751 h 6526581"/>
                <a:gd name="connsiteX17" fmla="*/ 714375 w 4972050"/>
                <a:gd name="connsiteY17" fmla="*/ 3497631 h 6526581"/>
                <a:gd name="connsiteX18" fmla="*/ 0 w 4972050"/>
                <a:gd name="connsiteY18" fmla="*/ 3907206 h 6526581"/>
                <a:gd name="connsiteX19" fmla="*/ 9525 w 4972050"/>
                <a:gd name="connsiteY19" fmla="*/ 4383456 h 6526581"/>
                <a:gd name="connsiteX20" fmla="*/ 2000250 w 4972050"/>
                <a:gd name="connsiteY20" fmla="*/ 3526206 h 6526581"/>
                <a:gd name="connsiteX21" fmla="*/ 2190750 w 4972050"/>
                <a:gd name="connsiteY21" fmla="*/ 2821356 h 6526581"/>
                <a:gd name="connsiteX22" fmla="*/ 2343150 w 4972050"/>
                <a:gd name="connsiteY22" fmla="*/ 2516556 h 6526581"/>
                <a:gd name="connsiteX23" fmla="*/ 2400300 w 4972050"/>
                <a:gd name="connsiteY23" fmla="*/ 2297481 h 6526581"/>
                <a:gd name="connsiteX24" fmla="*/ 2828925 w 4972050"/>
                <a:gd name="connsiteY24" fmla="*/ 2383206 h 6526581"/>
                <a:gd name="connsiteX25" fmla="*/ 3476625 w 4972050"/>
                <a:gd name="connsiteY25" fmla="*/ 2649906 h 6526581"/>
                <a:gd name="connsiteX26" fmla="*/ 3467100 w 4972050"/>
                <a:gd name="connsiteY26" fmla="*/ 2783256 h 6526581"/>
                <a:gd name="connsiteX27" fmla="*/ 2114550 w 4972050"/>
                <a:gd name="connsiteY27" fmla="*/ 3735756 h 6526581"/>
                <a:gd name="connsiteX28" fmla="*/ 2428875 w 4972050"/>
                <a:gd name="connsiteY28" fmla="*/ 4907331 h 6526581"/>
                <a:gd name="connsiteX29" fmla="*/ 2657475 w 4972050"/>
                <a:gd name="connsiteY29" fmla="*/ 5831256 h 6526581"/>
                <a:gd name="connsiteX30" fmla="*/ 2743200 w 4972050"/>
                <a:gd name="connsiteY30" fmla="*/ 6145581 h 6526581"/>
                <a:gd name="connsiteX31" fmla="*/ 2457450 w 4972050"/>
                <a:gd name="connsiteY31" fmla="*/ 6393231 h 6526581"/>
                <a:gd name="connsiteX32" fmla="*/ 2847975 w 4972050"/>
                <a:gd name="connsiteY32" fmla="*/ 6526581 h 6526581"/>
                <a:gd name="connsiteX33" fmla="*/ 3276600 w 4972050"/>
                <a:gd name="connsiteY33" fmla="*/ 6078906 h 6526581"/>
                <a:gd name="connsiteX34" fmla="*/ 3076575 w 4972050"/>
                <a:gd name="connsiteY34" fmla="*/ 4878756 h 6526581"/>
                <a:gd name="connsiteX35" fmla="*/ 3390900 w 4972050"/>
                <a:gd name="connsiteY35" fmla="*/ 5059731 h 6526581"/>
                <a:gd name="connsiteX36" fmla="*/ 3209925 w 4972050"/>
                <a:gd name="connsiteY36" fmla="*/ 5621706 h 6526581"/>
                <a:gd name="connsiteX37" fmla="*/ 3924300 w 4972050"/>
                <a:gd name="connsiteY37" fmla="*/ 5040681 h 6526581"/>
                <a:gd name="connsiteX38" fmla="*/ 3295650 w 4972050"/>
                <a:gd name="connsiteY38" fmla="*/ 4088181 h 6526581"/>
                <a:gd name="connsiteX39" fmla="*/ 4562475 w 4972050"/>
                <a:gd name="connsiteY39" fmla="*/ 3373806 h 6526581"/>
                <a:gd name="connsiteX40" fmla="*/ 4705350 w 4972050"/>
                <a:gd name="connsiteY40" fmla="*/ 2059356 h 6526581"/>
                <a:gd name="connsiteX41" fmla="*/ 4800600 w 4972050"/>
                <a:gd name="connsiteY41" fmla="*/ 1821231 h 6526581"/>
                <a:gd name="connsiteX42" fmla="*/ 4972050 w 4972050"/>
                <a:gd name="connsiteY42" fmla="*/ 1316406 h 6526581"/>
                <a:gd name="connsiteX43" fmla="*/ 3057525 w 4972050"/>
                <a:gd name="connsiteY43" fmla="*/ 963981 h 6526581"/>
                <a:gd name="connsiteX44" fmla="*/ 2952750 w 4972050"/>
                <a:gd name="connsiteY44" fmla="*/ 1030656 h 6526581"/>
                <a:gd name="connsiteX45" fmla="*/ 2399595 w 4972050"/>
                <a:gd name="connsiteY45" fmla="*/ 946470 h 6526581"/>
                <a:gd name="connsiteX46" fmla="*/ 2211705 w 4972050"/>
                <a:gd name="connsiteY46" fmla="*/ 958995 h 6526581"/>
                <a:gd name="connsiteX47" fmla="*/ 2197275 w 4972050"/>
                <a:gd name="connsiteY47" fmla="*/ 878309 h 6526581"/>
                <a:gd name="connsiteX48" fmla="*/ 2110061 w 4972050"/>
                <a:gd name="connsiteY48" fmla="*/ 823611 h 6526581"/>
                <a:gd name="connsiteX49" fmla="*/ 2007766 w 4972050"/>
                <a:gd name="connsiteY49" fmla="*/ 851194 h 6526581"/>
                <a:gd name="connsiteX50" fmla="*/ 1956643 w 4972050"/>
                <a:gd name="connsiteY50" fmla="*/ 741905 h 6526581"/>
                <a:gd name="connsiteX51" fmla="*/ 2084958 w 4972050"/>
                <a:gd name="connsiteY51" fmla="*/ 681232 h 6526581"/>
                <a:gd name="connsiteX52" fmla="*/ 2072430 w 4972050"/>
                <a:gd name="connsiteY52" fmla="*/ 542402 h 6526581"/>
                <a:gd name="connsiteX53" fmla="*/ 1903565 w 4972050"/>
                <a:gd name="connsiteY53" fmla="*/ 232488 h 6526581"/>
                <a:gd name="connsiteX0" fmla="*/ 1894040 w 4962525"/>
                <a:gd name="connsiteY0" fmla="*/ 232488 h 6526581"/>
                <a:gd name="connsiteX1" fmla="*/ 567480 w 4962525"/>
                <a:gd name="connsiteY1" fmla="*/ 831127 h 6526581"/>
                <a:gd name="connsiteX2" fmla="*/ 757485 w 4962525"/>
                <a:gd name="connsiteY2" fmla="*/ 906831 h 6526581"/>
                <a:gd name="connsiteX3" fmla="*/ 805110 w 4962525"/>
                <a:gd name="connsiteY3" fmla="*/ 997567 h 6526581"/>
                <a:gd name="connsiteX4" fmla="*/ 742950 w 4962525"/>
                <a:gd name="connsiteY4" fmla="*/ 1062232 h 6526581"/>
                <a:gd name="connsiteX5" fmla="*/ 827683 w 4962525"/>
                <a:gd name="connsiteY5" fmla="*/ 1198583 h 6526581"/>
                <a:gd name="connsiteX6" fmla="*/ 756989 w 4962525"/>
                <a:gd name="connsiteY6" fmla="*/ 1330445 h 6526581"/>
                <a:gd name="connsiteX7" fmla="*/ 913435 w 4962525"/>
                <a:gd name="connsiteY7" fmla="*/ 1384621 h 6526581"/>
                <a:gd name="connsiteX8" fmla="*/ 1032249 w 4962525"/>
                <a:gd name="connsiteY8" fmla="*/ 1485089 h 6526581"/>
                <a:gd name="connsiteX9" fmla="*/ 1016174 w 4962525"/>
                <a:gd name="connsiteY9" fmla="*/ 1537986 h 6526581"/>
                <a:gd name="connsiteX10" fmla="*/ 1097384 w 4962525"/>
                <a:gd name="connsiteY10" fmla="*/ 1560245 h 6526581"/>
                <a:gd name="connsiteX11" fmla="*/ 1199628 w 4962525"/>
                <a:gd name="connsiteY11" fmla="*/ 1693387 h 6526581"/>
                <a:gd name="connsiteX12" fmla="*/ 1436265 w 4962525"/>
                <a:gd name="connsiteY12" fmla="*/ 1581618 h 6526581"/>
                <a:gd name="connsiteX13" fmla="*/ 1504455 w 4962525"/>
                <a:gd name="connsiteY13" fmla="*/ 1716952 h 6526581"/>
                <a:gd name="connsiteX14" fmla="*/ 1630288 w 4962525"/>
                <a:gd name="connsiteY14" fmla="*/ 1660820 h 6526581"/>
                <a:gd name="connsiteX15" fmla="*/ 1569094 w 4962525"/>
                <a:gd name="connsiteY15" fmla="*/ 2582709 h 6526581"/>
                <a:gd name="connsiteX16" fmla="*/ 1016148 w 4962525"/>
                <a:gd name="connsiteY16" fmla="*/ 3364751 h 6526581"/>
                <a:gd name="connsiteX17" fmla="*/ 704850 w 4962525"/>
                <a:gd name="connsiteY17" fmla="*/ 3497631 h 6526581"/>
                <a:gd name="connsiteX18" fmla="*/ 20537 w 4962525"/>
                <a:gd name="connsiteY18" fmla="*/ 3944784 h 6526581"/>
                <a:gd name="connsiteX19" fmla="*/ 0 w 4962525"/>
                <a:gd name="connsiteY19" fmla="*/ 4383456 h 6526581"/>
                <a:gd name="connsiteX20" fmla="*/ 1990725 w 4962525"/>
                <a:gd name="connsiteY20" fmla="*/ 3526206 h 6526581"/>
                <a:gd name="connsiteX21" fmla="*/ 2181225 w 4962525"/>
                <a:gd name="connsiteY21" fmla="*/ 2821356 h 6526581"/>
                <a:gd name="connsiteX22" fmla="*/ 2333625 w 4962525"/>
                <a:gd name="connsiteY22" fmla="*/ 2516556 h 6526581"/>
                <a:gd name="connsiteX23" fmla="*/ 2390775 w 4962525"/>
                <a:gd name="connsiteY23" fmla="*/ 2297481 h 6526581"/>
                <a:gd name="connsiteX24" fmla="*/ 2819400 w 4962525"/>
                <a:gd name="connsiteY24" fmla="*/ 2383206 h 6526581"/>
                <a:gd name="connsiteX25" fmla="*/ 3467100 w 4962525"/>
                <a:gd name="connsiteY25" fmla="*/ 2649906 h 6526581"/>
                <a:gd name="connsiteX26" fmla="*/ 3457575 w 4962525"/>
                <a:gd name="connsiteY26" fmla="*/ 2783256 h 6526581"/>
                <a:gd name="connsiteX27" fmla="*/ 2105025 w 4962525"/>
                <a:gd name="connsiteY27" fmla="*/ 3735756 h 6526581"/>
                <a:gd name="connsiteX28" fmla="*/ 2419350 w 4962525"/>
                <a:gd name="connsiteY28" fmla="*/ 4907331 h 6526581"/>
                <a:gd name="connsiteX29" fmla="*/ 2647950 w 4962525"/>
                <a:gd name="connsiteY29" fmla="*/ 5831256 h 6526581"/>
                <a:gd name="connsiteX30" fmla="*/ 2733675 w 4962525"/>
                <a:gd name="connsiteY30" fmla="*/ 6145581 h 6526581"/>
                <a:gd name="connsiteX31" fmla="*/ 2447925 w 4962525"/>
                <a:gd name="connsiteY31" fmla="*/ 6393231 h 6526581"/>
                <a:gd name="connsiteX32" fmla="*/ 2838450 w 4962525"/>
                <a:gd name="connsiteY32" fmla="*/ 6526581 h 6526581"/>
                <a:gd name="connsiteX33" fmla="*/ 3267075 w 4962525"/>
                <a:gd name="connsiteY33" fmla="*/ 6078906 h 6526581"/>
                <a:gd name="connsiteX34" fmla="*/ 3067050 w 4962525"/>
                <a:gd name="connsiteY34" fmla="*/ 4878756 h 6526581"/>
                <a:gd name="connsiteX35" fmla="*/ 3381375 w 4962525"/>
                <a:gd name="connsiteY35" fmla="*/ 5059731 h 6526581"/>
                <a:gd name="connsiteX36" fmla="*/ 3200400 w 4962525"/>
                <a:gd name="connsiteY36" fmla="*/ 5621706 h 6526581"/>
                <a:gd name="connsiteX37" fmla="*/ 3914775 w 4962525"/>
                <a:gd name="connsiteY37" fmla="*/ 5040681 h 6526581"/>
                <a:gd name="connsiteX38" fmla="*/ 3286125 w 4962525"/>
                <a:gd name="connsiteY38" fmla="*/ 4088181 h 6526581"/>
                <a:gd name="connsiteX39" fmla="*/ 4552950 w 4962525"/>
                <a:gd name="connsiteY39" fmla="*/ 3373806 h 6526581"/>
                <a:gd name="connsiteX40" fmla="*/ 4695825 w 4962525"/>
                <a:gd name="connsiteY40" fmla="*/ 2059356 h 6526581"/>
                <a:gd name="connsiteX41" fmla="*/ 4791075 w 4962525"/>
                <a:gd name="connsiteY41" fmla="*/ 1821231 h 6526581"/>
                <a:gd name="connsiteX42" fmla="*/ 4962525 w 4962525"/>
                <a:gd name="connsiteY42" fmla="*/ 1316406 h 6526581"/>
                <a:gd name="connsiteX43" fmla="*/ 3048000 w 4962525"/>
                <a:gd name="connsiteY43" fmla="*/ 963981 h 6526581"/>
                <a:gd name="connsiteX44" fmla="*/ 2943225 w 4962525"/>
                <a:gd name="connsiteY44" fmla="*/ 1030656 h 6526581"/>
                <a:gd name="connsiteX45" fmla="*/ 2390070 w 4962525"/>
                <a:gd name="connsiteY45" fmla="*/ 946470 h 6526581"/>
                <a:gd name="connsiteX46" fmla="*/ 2202180 w 4962525"/>
                <a:gd name="connsiteY46" fmla="*/ 958995 h 6526581"/>
                <a:gd name="connsiteX47" fmla="*/ 2187750 w 4962525"/>
                <a:gd name="connsiteY47" fmla="*/ 878309 h 6526581"/>
                <a:gd name="connsiteX48" fmla="*/ 2100536 w 4962525"/>
                <a:gd name="connsiteY48" fmla="*/ 823611 h 6526581"/>
                <a:gd name="connsiteX49" fmla="*/ 1998241 w 4962525"/>
                <a:gd name="connsiteY49" fmla="*/ 851194 h 6526581"/>
                <a:gd name="connsiteX50" fmla="*/ 1947118 w 4962525"/>
                <a:gd name="connsiteY50" fmla="*/ 741905 h 6526581"/>
                <a:gd name="connsiteX51" fmla="*/ 2075433 w 4962525"/>
                <a:gd name="connsiteY51" fmla="*/ 681232 h 6526581"/>
                <a:gd name="connsiteX52" fmla="*/ 2062905 w 4962525"/>
                <a:gd name="connsiteY52" fmla="*/ 542402 h 6526581"/>
                <a:gd name="connsiteX53" fmla="*/ 1894040 w 4962525"/>
                <a:gd name="connsiteY53" fmla="*/ 232488 h 6526581"/>
                <a:gd name="connsiteX0" fmla="*/ 1929668 w 4998153"/>
                <a:gd name="connsiteY0" fmla="*/ 232488 h 6526581"/>
                <a:gd name="connsiteX1" fmla="*/ 603108 w 4998153"/>
                <a:gd name="connsiteY1" fmla="*/ 831127 h 6526581"/>
                <a:gd name="connsiteX2" fmla="*/ 793113 w 4998153"/>
                <a:gd name="connsiteY2" fmla="*/ 906831 h 6526581"/>
                <a:gd name="connsiteX3" fmla="*/ 840738 w 4998153"/>
                <a:gd name="connsiteY3" fmla="*/ 997567 h 6526581"/>
                <a:gd name="connsiteX4" fmla="*/ 778578 w 4998153"/>
                <a:gd name="connsiteY4" fmla="*/ 1062232 h 6526581"/>
                <a:gd name="connsiteX5" fmla="*/ 863311 w 4998153"/>
                <a:gd name="connsiteY5" fmla="*/ 1198583 h 6526581"/>
                <a:gd name="connsiteX6" fmla="*/ 792617 w 4998153"/>
                <a:gd name="connsiteY6" fmla="*/ 1330445 h 6526581"/>
                <a:gd name="connsiteX7" fmla="*/ 949063 w 4998153"/>
                <a:gd name="connsiteY7" fmla="*/ 1384621 h 6526581"/>
                <a:gd name="connsiteX8" fmla="*/ 1067877 w 4998153"/>
                <a:gd name="connsiteY8" fmla="*/ 1485089 h 6526581"/>
                <a:gd name="connsiteX9" fmla="*/ 1051802 w 4998153"/>
                <a:gd name="connsiteY9" fmla="*/ 1537986 h 6526581"/>
                <a:gd name="connsiteX10" fmla="*/ 1133012 w 4998153"/>
                <a:gd name="connsiteY10" fmla="*/ 1560245 h 6526581"/>
                <a:gd name="connsiteX11" fmla="*/ 1235256 w 4998153"/>
                <a:gd name="connsiteY11" fmla="*/ 1693387 h 6526581"/>
                <a:gd name="connsiteX12" fmla="*/ 1471893 w 4998153"/>
                <a:gd name="connsiteY12" fmla="*/ 1581618 h 6526581"/>
                <a:gd name="connsiteX13" fmla="*/ 1540083 w 4998153"/>
                <a:gd name="connsiteY13" fmla="*/ 1716952 h 6526581"/>
                <a:gd name="connsiteX14" fmla="*/ 1665916 w 4998153"/>
                <a:gd name="connsiteY14" fmla="*/ 1660820 h 6526581"/>
                <a:gd name="connsiteX15" fmla="*/ 1604722 w 4998153"/>
                <a:gd name="connsiteY15" fmla="*/ 2582709 h 6526581"/>
                <a:gd name="connsiteX16" fmla="*/ 1051776 w 4998153"/>
                <a:gd name="connsiteY16" fmla="*/ 3364751 h 6526581"/>
                <a:gd name="connsiteX17" fmla="*/ 740478 w 4998153"/>
                <a:gd name="connsiteY17" fmla="*/ 3497631 h 6526581"/>
                <a:gd name="connsiteX18" fmla="*/ 56165 w 4998153"/>
                <a:gd name="connsiteY18" fmla="*/ 3944784 h 6526581"/>
                <a:gd name="connsiteX19" fmla="*/ 35628 w 4998153"/>
                <a:gd name="connsiteY19" fmla="*/ 4383456 h 6526581"/>
                <a:gd name="connsiteX20" fmla="*/ 2026353 w 4998153"/>
                <a:gd name="connsiteY20" fmla="*/ 3526206 h 6526581"/>
                <a:gd name="connsiteX21" fmla="*/ 2216853 w 4998153"/>
                <a:gd name="connsiteY21" fmla="*/ 2821356 h 6526581"/>
                <a:gd name="connsiteX22" fmla="*/ 2369253 w 4998153"/>
                <a:gd name="connsiteY22" fmla="*/ 2516556 h 6526581"/>
                <a:gd name="connsiteX23" fmla="*/ 2426403 w 4998153"/>
                <a:gd name="connsiteY23" fmla="*/ 2297481 h 6526581"/>
                <a:gd name="connsiteX24" fmla="*/ 2855028 w 4998153"/>
                <a:gd name="connsiteY24" fmla="*/ 2383206 h 6526581"/>
                <a:gd name="connsiteX25" fmla="*/ 3502728 w 4998153"/>
                <a:gd name="connsiteY25" fmla="*/ 2649906 h 6526581"/>
                <a:gd name="connsiteX26" fmla="*/ 3493203 w 4998153"/>
                <a:gd name="connsiteY26" fmla="*/ 2783256 h 6526581"/>
                <a:gd name="connsiteX27" fmla="*/ 2140653 w 4998153"/>
                <a:gd name="connsiteY27" fmla="*/ 3735756 h 6526581"/>
                <a:gd name="connsiteX28" fmla="*/ 2454978 w 4998153"/>
                <a:gd name="connsiteY28" fmla="*/ 4907331 h 6526581"/>
                <a:gd name="connsiteX29" fmla="*/ 2683578 w 4998153"/>
                <a:gd name="connsiteY29" fmla="*/ 5831256 h 6526581"/>
                <a:gd name="connsiteX30" fmla="*/ 2769303 w 4998153"/>
                <a:gd name="connsiteY30" fmla="*/ 6145581 h 6526581"/>
                <a:gd name="connsiteX31" fmla="*/ 2483553 w 4998153"/>
                <a:gd name="connsiteY31" fmla="*/ 6393231 h 6526581"/>
                <a:gd name="connsiteX32" fmla="*/ 2874078 w 4998153"/>
                <a:gd name="connsiteY32" fmla="*/ 6526581 h 6526581"/>
                <a:gd name="connsiteX33" fmla="*/ 3302703 w 4998153"/>
                <a:gd name="connsiteY33" fmla="*/ 6078906 h 6526581"/>
                <a:gd name="connsiteX34" fmla="*/ 3102678 w 4998153"/>
                <a:gd name="connsiteY34" fmla="*/ 4878756 h 6526581"/>
                <a:gd name="connsiteX35" fmla="*/ 3417003 w 4998153"/>
                <a:gd name="connsiteY35" fmla="*/ 5059731 h 6526581"/>
                <a:gd name="connsiteX36" fmla="*/ 3236028 w 4998153"/>
                <a:gd name="connsiteY36" fmla="*/ 5621706 h 6526581"/>
                <a:gd name="connsiteX37" fmla="*/ 3950403 w 4998153"/>
                <a:gd name="connsiteY37" fmla="*/ 5040681 h 6526581"/>
                <a:gd name="connsiteX38" fmla="*/ 3321753 w 4998153"/>
                <a:gd name="connsiteY38" fmla="*/ 4088181 h 6526581"/>
                <a:gd name="connsiteX39" fmla="*/ 4588578 w 4998153"/>
                <a:gd name="connsiteY39" fmla="*/ 3373806 h 6526581"/>
                <a:gd name="connsiteX40" fmla="*/ 4731453 w 4998153"/>
                <a:gd name="connsiteY40" fmla="*/ 2059356 h 6526581"/>
                <a:gd name="connsiteX41" fmla="*/ 4826703 w 4998153"/>
                <a:gd name="connsiteY41" fmla="*/ 1821231 h 6526581"/>
                <a:gd name="connsiteX42" fmla="*/ 4998153 w 4998153"/>
                <a:gd name="connsiteY42" fmla="*/ 1316406 h 6526581"/>
                <a:gd name="connsiteX43" fmla="*/ 3083628 w 4998153"/>
                <a:gd name="connsiteY43" fmla="*/ 963981 h 6526581"/>
                <a:gd name="connsiteX44" fmla="*/ 2978853 w 4998153"/>
                <a:gd name="connsiteY44" fmla="*/ 1030656 h 6526581"/>
                <a:gd name="connsiteX45" fmla="*/ 2425698 w 4998153"/>
                <a:gd name="connsiteY45" fmla="*/ 946470 h 6526581"/>
                <a:gd name="connsiteX46" fmla="*/ 2237808 w 4998153"/>
                <a:gd name="connsiteY46" fmla="*/ 958995 h 6526581"/>
                <a:gd name="connsiteX47" fmla="*/ 2223378 w 4998153"/>
                <a:gd name="connsiteY47" fmla="*/ 878309 h 6526581"/>
                <a:gd name="connsiteX48" fmla="*/ 2136164 w 4998153"/>
                <a:gd name="connsiteY48" fmla="*/ 823611 h 6526581"/>
                <a:gd name="connsiteX49" fmla="*/ 2033869 w 4998153"/>
                <a:gd name="connsiteY49" fmla="*/ 851194 h 6526581"/>
                <a:gd name="connsiteX50" fmla="*/ 1982746 w 4998153"/>
                <a:gd name="connsiteY50" fmla="*/ 741905 h 6526581"/>
                <a:gd name="connsiteX51" fmla="*/ 2111061 w 4998153"/>
                <a:gd name="connsiteY51" fmla="*/ 681232 h 6526581"/>
                <a:gd name="connsiteX52" fmla="*/ 2098533 w 4998153"/>
                <a:gd name="connsiteY52" fmla="*/ 542402 h 6526581"/>
                <a:gd name="connsiteX53" fmla="*/ 1929668 w 4998153"/>
                <a:gd name="connsiteY53" fmla="*/ 232488 h 6526581"/>
                <a:gd name="connsiteX0" fmla="*/ 1906391 w 4974876"/>
                <a:gd name="connsiteY0" fmla="*/ 232488 h 6526581"/>
                <a:gd name="connsiteX1" fmla="*/ 579831 w 4974876"/>
                <a:gd name="connsiteY1" fmla="*/ 831127 h 6526581"/>
                <a:gd name="connsiteX2" fmla="*/ 769836 w 4974876"/>
                <a:gd name="connsiteY2" fmla="*/ 906831 h 6526581"/>
                <a:gd name="connsiteX3" fmla="*/ 817461 w 4974876"/>
                <a:gd name="connsiteY3" fmla="*/ 997567 h 6526581"/>
                <a:gd name="connsiteX4" fmla="*/ 755301 w 4974876"/>
                <a:gd name="connsiteY4" fmla="*/ 1062232 h 6526581"/>
                <a:gd name="connsiteX5" fmla="*/ 840034 w 4974876"/>
                <a:gd name="connsiteY5" fmla="*/ 1198583 h 6526581"/>
                <a:gd name="connsiteX6" fmla="*/ 769340 w 4974876"/>
                <a:gd name="connsiteY6" fmla="*/ 1330445 h 6526581"/>
                <a:gd name="connsiteX7" fmla="*/ 925786 w 4974876"/>
                <a:gd name="connsiteY7" fmla="*/ 1384621 h 6526581"/>
                <a:gd name="connsiteX8" fmla="*/ 1044600 w 4974876"/>
                <a:gd name="connsiteY8" fmla="*/ 1485089 h 6526581"/>
                <a:gd name="connsiteX9" fmla="*/ 1028525 w 4974876"/>
                <a:gd name="connsiteY9" fmla="*/ 1537986 h 6526581"/>
                <a:gd name="connsiteX10" fmla="*/ 1109735 w 4974876"/>
                <a:gd name="connsiteY10" fmla="*/ 1560245 h 6526581"/>
                <a:gd name="connsiteX11" fmla="*/ 1211979 w 4974876"/>
                <a:gd name="connsiteY11" fmla="*/ 1693387 h 6526581"/>
                <a:gd name="connsiteX12" fmla="*/ 1448616 w 4974876"/>
                <a:gd name="connsiteY12" fmla="*/ 1581618 h 6526581"/>
                <a:gd name="connsiteX13" fmla="*/ 1516806 w 4974876"/>
                <a:gd name="connsiteY13" fmla="*/ 1716952 h 6526581"/>
                <a:gd name="connsiteX14" fmla="*/ 1642639 w 4974876"/>
                <a:gd name="connsiteY14" fmla="*/ 1660820 h 6526581"/>
                <a:gd name="connsiteX15" fmla="*/ 1581445 w 4974876"/>
                <a:gd name="connsiteY15" fmla="*/ 2582709 h 6526581"/>
                <a:gd name="connsiteX16" fmla="*/ 1028499 w 4974876"/>
                <a:gd name="connsiteY16" fmla="*/ 3364751 h 6526581"/>
                <a:gd name="connsiteX17" fmla="*/ 717201 w 4974876"/>
                <a:gd name="connsiteY17" fmla="*/ 3497631 h 6526581"/>
                <a:gd name="connsiteX18" fmla="*/ 32888 w 4974876"/>
                <a:gd name="connsiteY18" fmla="*/ 3944784 h 6526581"/>
                <a:gd name="connsiteX19" fmla="*/ 142622 w 4974876"/>
                <a:gd name="connsiteY19" fmla="*/ 4315815 h 6526581"/>
                <a:gd name="connsiteX20" fmla="*/ 2003076 w 4974876"/>
                <a:gd name="connsiteY20" fmla="*/ 3526206 h 6526581"/>
                <a:gd name="connsiteX21" fmla="*/ 2193576 w 4974876"/>
                <a:gd name="connsiteY21" fmla="*/ 2821356 h 6526581"/>
                <a:gd name="connsiteX22" fmla="*/ 2345976 w 4974876"/>
                <a:gd name="connsiteY22" fmla="*/ 2516556 h 6526581"/>
                <a:gd name="connsiteX23" fmla="*/ 2403126 w 4974876"/>
                <a:gd name="connsiteY23" fmla="*/ 2297481 h 6526581"/>
                <a:gd name="connsiteX24" fmla="*/ 2831751 w 4974876"/>
                <a:gd name="connsiteY24" fmla="*/ 2383206 h 6526581"/>
                <a:gd name="connsiteX25" fmla="*/ 3479451 w 4974876"/>
                <a:gd name="connsiteY25" fmla="*/ 2649906 h 6526581"/>
                <a:gd name="connsiteX26" fmla="*/ 3469926 w 4974876"/>
                <a:gd name="connsiteY26" fmla="*/ 2783256 h 6526581"/>
                <a:gd name="connsiteX27" fmla="*/ 2117376 w 4974876"/>
                <a:gd name="connsiteY27" fmla="*/ 3735756 h 6526581"/>
                <a:gd name="connsiteX28" fmla="*/ 2431701 w 4974876"/>
                <a:gd name="connsiteY28" fmla="*/ 4907331 h 6526581"/>
                <a:gd name="connsiteX29" fmla="*/ 2660301 w 4974876"/>
                <a:gd name="connsiteY29" fmla="*/ 5831256 h 6526581"/>
                <a:gd name="connsiteX30" fmla="*/ 2746026 w 4974876"/>
                <a:gd name="connsiteY30" fmla="*/ 6145581 h 6526581"/>
                <a:gd name="connsiteX31" fmla="*/ 2460276 w 4974876"/>
                <a:gd name="connsiteY31" fmla="*/ 6393231 h 6526581"/>
                <a:gd name="connsiteX32" fmla="*/ 2850801 w 4974876"/>
                <a:gd name="connsiteY32" fmla="*/ 6526581 h 6526581"/>
                <a:gd name="connsiteX33" fmla="*/ 3279426 w 4974876"/>
                <a:gd name="connsiteY33" fmla="*/ 6078906 h 6526581"/>
                <a:gd name="connsiteX34" fmla="*/ 3079401 w 4974876"/>
                <a:gd name="connsiteY34" fmla="*/ 4878756 h 6526581"/>
                <a:gd name="connsiteX35" fmla="*/ 3393726 w 4974876"/>
                <a:gd name="connsiteY35" fmla="*/ 5059731 h 6526581"/>
                <a:gd name="connsiteX36" fmla="*/ 3212751 w 4974876"/>
                <a:gd name="connsiteY36" fmla="*/ 5621706 h 6526581"/>
                <a:gd name="connsiteX37" fmla="*/ 3927126 w 4974876"/>
                <a:gd name="connsiteY37" fmla="*/ 5040681 h 6526581"/>
                <a:gd name="connsiteX38" fmla="*/ 3298476 w 4974876"/>
                <a:gd name="connsiteY38" fmla="*/ 4088181 h 6526581"/>
                <a:gd name="connsiteX39" fmla="*/ 4565301 w 4974876"/>
                <a:gd name="connsiteY39" fmla="*/ 3373806 h 6526581"/>
                <a:gd name="connsiteX40" fmla="*/ 4708176 w 4974876"/>
                <a:gd name="connsiteY40" fmla="*/ 2059356 h 6526581"/>
                <a:gd name="connsiteX41" fmla="*/ 4803426 w 4974876"/>
                <a:gd name="connsiteY41" fmla="*/ 1821231 h 6526581"/>
                <a:gd name="connsiteX42" fmla="*/ 4974876 w 4974876"/>
                <a:gd name="connsiteY42" fmla="*/ 1316406 h 6526581"/>
                <a:gd name="connsiteX43" fmla="*/ 3060351 w 4974876"/>
                <a:gd name="connsiteY43" fmla="*/ 963981 h 6526581"/>
                <a:gd name="connsiteX44" fmla="*/ 2955576 w 4974876"/>
                <a:gd name="connsiteY44" fmla="*/ 1030656 h 6526581"/>
                <a:gd name="connsiteX45" fmla="*/ 2402421 w 4974876"/>
                <a:gd name="connsiteY45" fmla="*/ 946470 h 6526581"/>
                <a:gd name="connsiteX46" fmla="*/ 2214531 w 4974876"/>
                <a:gd name="connsiteY46" fmla="*/ 958995 h 6526581"/>
                <a:gd name="connsiteX47" fmla="*/ 2200101 w 4974876"/>
                <a:gd name="connsiteY47" fmla="*/ 878309 h 6526581"/>
                <a:gd name="connsiteX48" fmla="*/ 2112887 w 4974876"/>
                <a:gd name="connsiteY48" fmla="*/ 823611 h 6526581"/>
                <a:gd name="connsiteX49" fmla="*/ 2010592 w 4974876"/>
                <a:gd name="connsiteY49" fmla="*/ 851194 h 6526581"/>
                <a:gd name="connsiteX50" fmla="*/ 1959469 w 4974876"/>
                <a:gd name="connsiteY50" fmla="*/ 741905 h 6526581"/>
                <a:gd name="connsiteX51" fmla="*/ 2087784 w 4974876"/>
                <a:gd name="connsiteY51" fmla="*/ 681232 h 6526581"/>
                <a:gd name="connsiteX52" fmla="*/ 2075256 w 4974876"/>
                <a:gd name="connsiteY52" fmla="*/ 542402 h 6526581"/>
                <a:gd name="connsiteX53" fmla="*/ 1906391 w 4974876"/>
                <a:gd name="connsiteY53" fmla="*/ 232488 h 6526581"/>
                <a:gd name="connsiteX0" fmla="*/ 1933582 w 5002067"/>
                <a:gd name="connsiteY0" fmla="*/ 232488 h 6526581"/>
                <a:gd name="connsiteX1" fmla="*/ 607022 w 5002067"/>
                <a:gd name="connsiteY1" fmla="*/ 831127 h 6526581"/>
                <a:gd name="connsiteX2" fmla="*/ 797027 w 5002067"/>
                <a:gd name="connsiteY2" fmla="*/ 906831 h 6526581"/>
                <a:gd name="connsiteX3" fmla="*/ 844652 w 5002067"/>
                <a:gd name="connsiteY3" fmla="*/ 997567 h 6526581"/>
                <a:gd name="connsiteX4" fmla="*/ 782492 w 5002067"/>
                <a:gd name="connsiteY4" fmla="*/ 1062232 h 6526581"/>
                <a:gd name="connsiteX5" fmla="*/ 867225 w 5002067"/>
                <a:gd name="connsiteY5" fmla="*/ 1198583 h 6526581"/>
                <a:gd name="connsiteX6" fmla="*/ 796531 w 5002067"/>
                <a:gd name="connsiteY6" fmla="*/ 1330445 h 6526581"/>
                <a:gd name="connsiteX7" fmla="*/ 952977 w 5002067"/>
                <a:gd name="connsiteY7" fmla="*/ 1384621 h 6526581"/>
                <a:gd name="connsiteX8" fmla="*/ 1071791 w 5002067"/>
                <a:gd name="connsiteY8" fmla="*/ 1485089 h 6526581"/>
                <a:gd name="connsiteX9" fmla="*/ 1055716 w 5002067"/>
                <a:gd name="connsiteY9" fmla="*/ 1537986 h 6526581"/>
                <a:gd name="connsiteX10" fmla="*/ 1136926 w 5002067"/>
                <a:gd name="connsiteY10" fmla="*/ 1560245 h 6526581"/>
                <a:gd name="connsiteX11" fmla="*/ 1239170 w 5002067"/>
                <a:gd name="connsiteY11" fmla="*/ 1693387 h 6526581"/>
                <a:gd name="connsiteX12" fmla="*/ 1475807 w 5002067"/>
                <a:gd name="connsiteY12" fmla="*/ 1581618 h 6526581"/>
                <a:gd name="connsiteX13" fmla="*/ 1543997 w 5002067"/>
                <a:gd name="connsiteY13" fmla="*/ 1716952 h 6526581"/>
                <a:gd name="connsiteX14" fmla="*/ 1669830 w 5002067"/>
                <a:gd name="connsiteY14" fmla="*/ 1660820 h 6526581"/>
                <a:gd name="connsiteX15" fmla="*/ 1608636 w 5002067"/>
                <a:gd name="connsiteY15" fmla="*/ 2582709 h 6526581"/>
                <a:gd name="connsiteX16" fmla="*/ 1055690 w 5002067"/>
                <a:gd name="connsiteY16" fmla="*/ 3364751 h 6526581"/>
                <a:gd name="connsiteX17" fmla="*/ 744392 w 5002067"/>
                <a:gd name="connsiteY17" fmla="*/ 3497631 h 6526581"/>
                <a:gd name="connsiteX18" fmla="*/ 60079 w 5002067"/>
                <a:gd name="connsiteY18" fmla="*/ 3944784 h 6526581"/>
                <a:gd name="connsiteX19" fmla="*/ 169813 w 5002067"/>
                <a:gd name="connsiteY19" fmla="*/ 4315815 h 6526581"/>
                <a:gd name="connsiteX20" fmla="*/ 2030267 w 5002067"/>
                <a:gd name="connsiteY20" fmla="*/ 3526206 h 6526581"/>
                <a:gd name="connsiteX21" fmla="*/ 2220767 w 5002067"/>
                <a:gd name="connsiteY21" fmla="*/ 2821356 h 6526581"/>
                <a:gd name="connsiteX22" fmla="*/ 2373167 w 5002067"/>
                <a:gd name="connsiteY22" fmla="*/ 2516556 h 6526581"/>
                <a:gd name="connsiteX23" fmla="*/ 2430317 w 5002067"/>
                <a:gd name="connsiteY23" fmla="*/ 2297481 h 6526581"/>
                <a:gd name="connsiteX24" fmla="*/ 2858942 w 5002067"/>
                <a:gd name="connsiteY24" fmla="*/ 2383206 h 6526581"/>
                <a:gd name="connsiteX25" fmla="*/ 3506642 w 5002067"/>
                <a:gd name="connsiteY25" fmla="*/ 2649906 h 6526581"/>
                <a:gd name="connsiteX26" fmla="*/ 3497117 w 5002067"/>
                <a:gd name="connsiteY26" fmla="*/ 2783256 h 6526581"/>
                <a:gd name="connsiteX27" fmla="*/ 2144567 w 5002067"/>
                <a:gd name="connsiteY27" fmla="*/ 3735756 h 6526581"/>
                <a:gd name="connsiteX28" fmla="*/ 2458892 w 5002067"/>
                <a:gd name="connsiteY28" fmla="*/ 4907331 h 6526581"/>
                <a:gd name="connsiteX29" fmla="*/ 2687492 w 5002067"/>
                <a:gd name="connsiteY29" fmla="*/ 5831256 h 6526581"/>
                <a:gd name="connsiteX30" fmla="*/ 2773217 w 5002067"/>
                <a:gd name="connsiteY30" fmla="*/ 6145581 h 6526581"/>
                <a:gd name="connsiteX31" fmla="*/ 2487467 w 5002067"/>
                <a:gd name="connsiteY31" fmla="*/ 6393231 h 6526581"/>
                <a:gd name="connsiteX32" fmla="*/ 2877992 w 5002067"/>
                <a:gd name="connsiteY32" fmla="*/ 6526581 h 6526581"/>
                <a:gd name="connsiteX33" fmla="*/ 3306617 w 5002067"/>
                <a:gd name="connsiteY33" fmla="*/ 6078906 h 6526581"/>
                <a:gd name="connsiteX34" fmla="*/ 3106592 w 5002067"/>
                <a:gd name="connsiteY34" fmla="*/ 4878756 h 6526581"/>
                <a:gd name="connsiteX35" fmla="*/ 3420917 w 5002067"/>
                <a:gd name="connsiteY35" fmla="*/ 5059731 h 6526581"/>
                <a:gd name="connsiteX36" fmla="*/ 3239942 w 5002067"/>
                <a:gd name="connsiteY36" fmla="*/ 5621706 h 6526581"/>
                <a:gd name="connsiteX37" fmla="*/ 3954317 w 5002067"/>
                <a:gd name="connsiteY37" fmla="*/ 5040681 h 6526581"/>
                <a:gd name="connsiteX38" fmla="*/ 3325667 w 5002067"/>
                <a:gd name="connsiteY38" fmla="*/ 4088181 h 6526581"/>
                <a:gd name="connsiteX39" fmla="*/ 4592492 w 5002067"/>
                <a:gd name="connsiteY39" fmla="*/ 3373806 h 6526581"/>
                <a:gd name="connsiteX40" fmla="*/ 4735367 w 5002067"/>
                <a:gd name="connsiteY40" fmla="*/ 2059356 h 6526581"/>
                <a:gd name="connsiteX41" fmla="*/ 4830617 w 5002067"/>
                <a:gd name="connsiteY41" fmla="*/ 1821231 h 6526581"/>
                <a:gd name="connsiteX42" fmla="*/ 5002067 w 5002067"/>
                <a:gd name="connsiteY42" fmla="*/ 1316406 h 6526581"/>
                <a:gd name="connsiteX43" fmla="*/ 3087542 w 5002067"/>
                <a:gd name="connsiteY43" fmla="*/ 963981 h 6526581"/>
                <a:gd name="connsiteX44" fmla="*/ 2982767 w 5002067"/>
                <a:gd name="connsiteY44" fmla="*/ 1030656 h 6526581"/>
                <a:gd name="connsiteX45" fmla="*/ 2429612 w 5002067"/>
                <a:gd name="connsiteY45" fmla="*/ 946470 h 6526581"/>
                <a:gd name="connsiteX46" fmla="*/ 2241722 w 5002067"/>
                <a:gd name="connsiteY46" fmla="*/ 958995 h 6526581"/>
                <a:gd name="connsiteX47" fmla="*/ 2227292 w 5002067"/>
                <a:gd name="connsiteY47" fmla="*/ 878309 h 6526581"/>
                <a:gd name="connsiteX48" fmla="*/ 2140078 w 5002067"/>
                <a:gd name="connsiteY48" fmla="*/ 823611 h 6526581"/>
                <a:gd name="connsiteX49" fmla="*/ 2037783 w 5002067"/>
                <a:gd name="connsiteY49" fmla="*/ 851194 h 6526581"/>
                <a:gd name="connsiteX50" fmla="*/ 1986660 w 5002067"/>
                <a:gd name="connsiteY50" fmla="*/ 741905 h 6526581"/>
                <a:gd name="connsiteX51" fmla="*/ 2114975 w 5002067"/>
                <a:gd name="connsiteY51" fmla="*/ 681232 h 6526581"/>
                <a:gd name="connsiteX52" fmla="*/ 2102447 w 5002067"/>
                <a:gd name="connsiteY52" fmla="*/ 542402 h 6526581"/>
                <a:gd name="connsiteX53" fmla="*/ 1933582 w 5002067"/>
                <a:gd name="connsiteY53" fmla="*/ 232488 h 6526581"/>
                <a:gd name="connsiteX0" fmla="*/ 1930024 w 4998509"/>
                <a:gd name="connsiteY0" fmla="*/ 232488 h 6526581"/>
                <a:gd name="connsiteX1" fmla="*/ 603464 w 4998509"/>
                <a:gd name="connsiteY1" fmla="*/ 831127 h 6526581"/>
                <a:gd name="connsiteX2" fmla="*/ 793469 w 4998509"/>
                <a:gd name="connsiteY2" fmla="*/ 906831 h 6526581"/>
                <a:gd name="connsiteX3" fmla="*/ 841094 w 4998509"/>
                <a:gd name="connsiteY3" fmla="*/ 997567 h 6526581"/>
                <a:gd name="connsiteX4" fmla="*/ 778934 w 4998509"/>
                <a:gd name="connsiteY4" fmla="*/ 1062232 h 6526581"/>
                <a:gd name="connsiteX5" fmla="*/ 863667 w 4998509"/>
                <a:gd name="connsiteY5" fmla="*/ 1198583 h 6526581"/>
                <a:gd name="connsiteX6" fmla="*/ 792973 w 4998509"/>
                <a:gd name="connsiteY6" fmla="*/ 1330445 h 6526581"/>
                <a:gd name="connsiteX7" fmla="*/ 949419 w 4998509"/>
                <a:gd name="connsiteY7" fmla="*/ 1384621 h 6526581"/>
                <a:gd name="connsiteX8" fmla="*/ 1068233 w 4998509"/>
                <a:gd name="connsiteY8" fmla="*/ 1485089 h 6526581"/>
                <a:gd name="connsiteX9" fmla="*/ 1052158 w 4998509"/>
                <a:gd name="connsiteY9" fmla="*/ 1537986 h 6526581"/>
                <a:gd name="connsiteX10" fmla="*/ 1133368 w 4998509"/>
                <a:gd name="connsiteY10" fmla="*/ 1560245 h 6526581"/>
                <a:gd name="connsiteX11" fmla="*/ 1235612 w 4998509"/>
                <a:gd name="connsiteY11" fmla="*/ 1693387 h 6526581"/>
                <a:gd name="connsiteX12" fmla="*/ 1472249 w 4998509"/>
                <a:gd name="connsiteY12" fmla="*/ 1581618 h 6526581"/>
                <a:gd name="connsiteX13" fmla="*/ 1540439 w 4998509"/>
                <a:gd name="connsiteY13" fmla="*/ 1716952 h 6526581"/>
                <a:gd name="connsiteX14" fmla="*/ 1666272 w 4998509"/>
                <a:gd name="connsiteY14" fmla="*/ 1660820 h 6526581"/>
                <a:gd name="connsiteX15" fmla="*/ 1605078 w 4998509"/>
                <a:gd name="connsiteY15" fmla="*/ 2582709 h 6526581"/>
                <a:gd name="connsiteX16" fmla="*/ 1052132 w 4998509"/>
                <a:gd name="connsiteY16" fmla="*/ 3364751 h 6526581"/>
                <a:gd name="connsiteX17" fmla="*/ 740834 w 4998509"/>
                <a:gd name="connsiteY17" fmla="*/ 3497631 h 6526581"/>
                <a:gd name="connsiteX18" fmla="*/ 61532 w 4998509"/>
                <a:gd name="connsiteY18" fmla="*/ 3932258 h 6526581"/>
                <a:gd name="connsiteX19" fmla="*/ 166255 w 4998509"/>
                <a:gd name="connsiteY19" fmla="*/ 4315815 h 6526581"/>
                <a:gd name="connsiteX20" fmla="*/ 2026709 w 4998509"/>
                <a:gd name="connsiteY20" fmla="*/ 3526206 h 6526581"/>
                <a:gd name="connsiteX21" fmla="*/ 2217209 w 4998509"/>
                <a:gd name="connsiteY21" fmla="*/ 2821356 h 6526581"/>
                <a:gd name="connsiteX22" fmla="*/ 2369609 w 4998509"/>
                <a:gd name="connsiteY22" fmla="*/ 2516556 h 6526581"/>
                <a:gd name="connsiteX23" fmla="*/ 2426759 w 4998509"/>
                <a:gd name="connsiteY23" fmla="*/ 2297481 h 6526581"/>
                <a:gd name="connsiteX24" fmla="*/ 2855384 w 4998509"/>
                <a:gd name="connsiteY24" fmla="*/ 2383206 h 6526581"/>
                <a:gd name="connsiteX25" fmla="*/ 3503084 w 4998509"/>
                <a:gd name="connsiteY25" fmla="*/ 2649906 h 6526581"/>
                <a:gd name="connsiteX26" fmla="*/ 3493559 w 4998509"/>
                <a:gd name="connsiteY26" fmla="*/ 2783256 h 6526581"/>
                <a:gd name="connsiteX27" fmla="*/ 2141009 w 4998509"/>
                <a:gd name="connsiteY27" fmla="*/ 3735756 h 6526581"/>
                <a:gd name="connsiteX28" fmla="*/ 2455334 w 4998509"/>
                <a:gd name="connsiteY28" fmla="*/ 4907331 h 6526581"/>
                <a:gd name="connsiteX29" fmla="*/ 2683934 w 4998509"/>
                <a:gd name="connsiteY29" fmla="*/ 5831256 h 6526581"/>
                <a:gd name="connsiteX30" fmla="*/ 2769659 w 4998509"/>
                <a:gd name="connsiteY30" fmla="*/ 6145581 h 6526581"/>
                <a:gd name="connsiteX31" fmla="*/ 2483909 w 4998509"/>
                <a:gd name="connsiteY31" fmla="*/ 6393231 h 6526581"/>
                <a:gd name="connsiteX32" fmla="*/ 2874434 w 4998509"/>
                <a:gd name="connsiteY32" fmla="*/ 6526581 h 6526581"/>
                <a:gd name="connsiteX33" fmla="*/ 3303059 w 4998509"/>
                <a:gd name="connsiteY33" fmla="*/ 6078906 h 6526581"/>
                <a:gd name="connsiteX34" fmla="*/ 3103034 w 4998509"/>
                <a:gd name="connsiteY34" fmla="*/ 4878756 h 6526581"/>
                <a:gd name="connsiteX35" fmla="*/ 3417359 w 4998509"/>
                <a:gd name="connsiteY35" fmla="*/ 5059731 h 6526581"/>
                <a:gd name="connsiteX36" fmla="*/ 3236384 w 4998509"/>
                <a:gd name="connsiteY36" fmla="*/ 5621706 h 6526581"/>
                <a:gd name="connsiteX37" fmla="*/ 3950759 w 4998509"/>
                <a:gd name="connsiteY37" fmla="*/ 5040681 h 6526581"/>
                <a:gd name="connsiteX38" fmla="*/ 3322109 w 4998509"/>
                <a:gd name="connsiteY38" fmla="*/ 4088181 h 6526581"/>
                <a:gd name="connsiteX39" fmla="*/ 4588934 w 4998509"/>
                <a:gd name="connsiteY39" fmla="*/ 3373806 h 6526581"/>
                <a:gd name="connsiteX40" fmla="*/ 4731809 w 4998509"/>
                <a:gd name="connsiteY40" fmla="*/ 2059356 h 6526581"/>
                <a:gd name="connsiteX41" fmla="*/ 4827059 w 4998509"/>
                <a:gd name="connsiteY41" fmla="*/ 1821231 h 6526581"/>
                <a:gd name="connsiteX42" fmla="*/ 4998509 w 4998509"/>
                <a:gd name="connsiteY42" fmla="*/ 1316406 h 6526581"/>
                <a:gd name="connsiteX43" fmla="*/ 3083984 w 4998509"/>
                <a:gd name="connsiteY43" fmla="*/ 963981 h 6526581"/>
                <a:gd name="connsiteX44" fmla="*/ 2979209 w 4998509"/>
                <a:gd name="connsiteY44" fmla="*/ 1030656 h 6526581"/>
                <a:gd name="connsiteX45" fmla="*/ 2426054 w 4998509"/>
                <a:gd name="connsiteY45" fmla="*/ 946470 h 6526581"/>
                <a:gd name="connsiteX46" fmla="*/ 2238164 w 4998509"/>
                <a:gd name="connsiteY46" fmla="*/ 958995 h 6526581"/>
                <a:gd name="connsiteX47" fmla="*/ 2223734 w 4998509"/>
                <a:gd name="connsiteY47" fmla="*/ 878309 h 6526581"/>
                <a:gd name="connsiteX48" fmla="*/ 2136520 w 4998509"/>
                <a:gd name="connsiteY48" fmla="*/ 823611 h 6526581"/>
                <a:gd name="connsiteX49" fmla="*/ 2034225 w 4998509"/>
                <a:gd name="connsiteY49" fmla="*/ 851194 h 6526581"/>
                <a:gd name="connsiteX50" fmla="*/ 1983102 w 4998509"/>
                <a:gd name="connsiteY50" fmla="*/ 741905 h 6526581"/>
                <a:gd name="connsiteX51" fmla="*/ 2111417 w 4998509"/>
                <a:gd name="connsiteY51" fmla="*/ 681232 h 6526581"/>
                <a:gd name="connsiteX52" fmla="*/ 2098889 w 4998509"/>
                <a:gd name="connsiteY52" fmla="*/ 542402 h 6526581"/>
                <a:gd name="connsiteX53" fmla="*/ 1930024 w 4998509"/>
                <a:gd name="connsiteY53" fmla="*/ 232488 h 6526581"/>
                <a:gd name="connsiteX0" fmla="*/ 1918138 w 4986623"/>
                <a:gd name="connsiteY0" fmla="*/ 232488 h 6526581"/>
                <a:gd name="connsiteX1" fmla="*/ 591578 w 4986623"/>
                <a:gd name="connsiteY1" fmla="*/ 831127 h 6526581"/>
                <a:gd name="connsiteX2" fmla="*/ 781583 w 4986623"/>
                <a:gd name="connsiteY2" fmla="*/ 906831 h 6526581"/>
                <a:gd name="connsiteX3" fmla="*/ 829208 w 4986623"/>
                <a:gd name="connsiteY3" fmla="*/ 997567 h 6526581"/>
                <a:gd name="connsiteX4" fmla="*/ 767048 w 4986623"/>
                <a:gd name="connsiteY4" fmla="*/ 1062232 h 6526581"/>
                <a:gd name="connsiteX5" fmla="*/ 851781 w 4986623"/>
                <a:gd name="connsiteY5" fmla="*/ 1198583 h 6526581"/>
                <a:gd name="connsiteX6" fmla="*/ 781087 w 4986623"/>
                <a:gd name="connsiteY6" fmla="*/ 1330445 h 6526581"/>
                <a:gd name="connsiteX7" fmla="*/ 937533 w 4986623"/>
                <a:gd name="connsiteY7" fmla="*/ 1384621 h 6526581"/>
                <a:gd name="connsiteX8" fmla="*/ 1056347 w 4986623"/>
                <a:gd name="connsiteY8" fmla="*/ 1485089 h 6526581"/>
                <a:gd name="connsiteX9" fmla="*/ 1040272 w 4986623"/>
                <a:gd name="connsiteY9" fmla="*/ 1537986 h 6526581"/>
                <a:gd name="connsiteX10" fmla="*/ 1121482 w 4986623"/>
                <a:gd name="connsiteY10" fmla="*/ 1560245 h 6526581"/>
                <a:gd name="connsiteX11" fmla="*/ 1223726 w 4986623"/>
                <a:gd name="connsiteY11" fmla="*/ 1693387 h 6526581"/>
                <a:gd name="connsiteX12" fmla="*/ 1460363 w 4986623"/>
                <a:gd name="connsiteY12" fmla="*/ 1581618 h 6526581"/>
                <a:gd name="connsiteX13" fmla="*/ 1528553 w 4986623"/>
                <a:gd name="connsiteY13" fmla="*/ 1716952 h 6526581"/>
                <a:gd name="connsiteX14" fmla="*/ 1654386 w 4986623"/>
                <a:gd name="connsiteY14" fmla="*/ 1660820 h 6526581"/>
                <a:gd name="connsiteX15" fmla="*/ 1593192 w 4986623"/>
                <a:gd name="connsiteY15" fmla="*/ 2582709 h 6526581"/>
                <a:gd name="connsiteX16" fmla="*/ 1040246 w 4986623"/>
                <a:gd name="connsiteY16" fmla="*/ 3364751 h 6526581"/>
                <a:gd name="connsiteX17" fmla="*/ 728948 w 4986623"/>
                <a:gd name="connsiteY17" fmla="*/ 3497631 h 6526581"/>
                <a:gd name="connsiteX18" fmla="*/ 49646 w 4986623"/>
                <a:gd name="connsiteY18" fmla="*/ 3932258 h 6526581"/>
                <a:gd name="connsiteX19" fmla="*/ 201968 w 4986623"/>
                <a:gd name="connsiteY19" fmla="*/ 4295773 h 6526581"/>
                <a:gd name="connsiteX20" fmla="*/ 2014823 w 4986623"/>
                <a:gd name="connsiteY20" fmla="*/ 3526206 h 6526581"/>
                <a:gd name="connsiteX21" fmla="*/ 2205323 w 4986623"/>
                <a:gd name="connsiteY21" fmla="*/ 2821356 h 6526581"/>
                <a:gd name="connsiteX22" fmla="*/ 2357723 w 4986623"/>
                <a:gd name="connsiteY22" fmla="*/ 2516556 h 6526581"/>
                <a:gd name="connsiteX23" fmla="*/ 2414873 w 4986623"/>
                <a:gd name="connsiteY23" fmla="*/ 2297481 h 6526581"/>
                <a:gd name="connsiteX24" fmla="*/ 2843498 w 4986623"/>
                <a:gd name="connsiteY24" fmla="*/ 2383206 h 6526581"/>
                <a:gd name="connsiteX25" fmla="*/ 3491198 w 4986623"/>
                <a:gd name="connsiteY25" fmla="*/ 2649906 h 6526581"/>
                <a:gd name="connsiteX26" fmla="*/ 3481673 w 4986623"/>
                <a:gd name="connsiteY26" fmla="*/ 2783256 h 6526581"/>
                <a:gd name="connsiteX27" fmla="*/ 2129123 w 4986623"/>
                <a:gd name="connsiteY27" fmla="*/ 3735756 h 6526581"/>
                <a:gd name="connsiteX28" fmla="*/ 2443448 w 4986623"/>
                <a:gd name="connsiteY28" fmla="*/ 4907331 h 6526581"/>
                <a:gd name="connsiteX29" fmla="*/ 2672048 w 4986623"/>
                <a:gd name="connsiteY29" fmla="*/ 5831256 h 6526581"/>
                <a:gd name="connsiteX30" fmla="*/ 2757773 w 4986623"/>
                <a:gd name="connsiteY30" fmla="*/ 6145581 h 6526581"/>
                <a:gd name="connsiteX31" fmla="*/ 2472023 w 4986623"/>
                <a:gd name="connsiteY31" fmla="*/ 6393231 h 6526581"/>
                <a:gd name="connsiteX32" fmla="*/ 2862548 w 4986623"/>
                <a:gd name="connsiteY32" fmla="*/ 6526581 h 6526581"/>
                <a:gd name="connsiteX33" fmla="*/ 3291173 w 4986623"/>
                <a:gd name="connsiteY33" fmla="*/ 6078906 h 6526581"/>
                <a:gd name="connsiteX34" fmla="*/ 3091148 w 4986623"/>
                <a:gd name="connsiteY34" fmla="*/ 4878756 h 6526581"/>
                <a:gd name="connsiteX35" fmla="*/ 3405473 w 4986623"/>
                <a:gd name="connsiteY35" fmla="*/ 5059731 h 6526581"/>
                <a:gd name="connsiteX36" fmla="*/ 3224498 w 4986623"/>
                <a:gd name="connsiteY36" fmla="*/ 5621706 h 6526581"/>
                <a:gd name="connsiteX37" fmla="*/ 3938873 w 4986623"/>
                <a:gd name="connsiteY37" fmla="*/ 5040681 h 6526581"/>
                <a:gd name="connsiteX38" fmla="*/ 3310223 w 4986623"/>
                <a:gd name="connsiteY38" fmla="*/ 4088181 h 6526581"/>
                <a:gd name="connsiteX39" fmla="*/ 4577048 w 4986623"/>
                <a:gd name="connsiteY39" fmla="*/ 3373806 h 6526581"/>
                <a:gd name="connsiteX40" fmla="*/ 4719923 w 4986623"/>
                <a:gd name="connsiteY40" fmla="*/ 2059356 h 6526581"/>
                <a:gd name="connsiteX41" fmla="*/ 4815173 w 4986623"/>
                <a:gd name="connsiteY41" fmla="*/ 1821231 h 6526581"/>
                <a:gd name="connsiteX42" fmla="*/ 4986623 w 4986623"/>
                <a:gd name="connsiteY42" fmla="*/ 1316406 h 6526581"/>
                <a:gd name="connsiteX43" fmla="*/ 3072098 w 4986623"/>
                <a:gd name="connsiteY43" fmla="*/ 963981 h 6526581"/>
                <a:gd name="connsiteX44" fmla="*/ 2967323 w 4986623"/>
                <a:gd name="connsiteY44" fmla="*/ 1030656 h 6526581"/>
                <a:gd name="connsiteX45" fmla="*/ 2414168 w 4986623"/>
                <a:gd name="connsiteY45" fmla="*/ 946470 h 6526581"/>
                <a:gd name="connsiteX46" fmla="*/ 2226278 w 4986623"/>
                <a:gd name="connsiteY46" fmla="*/ 958995 h 6526581"/>
                <a:gd name="connsiteX47" fmla="*/ 2211848 w 4986623"/>
                <a:gd name="connsiteY47" fmla="*/ 878309 h 6526581"/>
                <a:gd name="connsiteX48" fmla="*/ 2124634 w 4986623"/>
                <a:gd name="connsiteY48" fmla="*/ 823611 h 6526581"/>
                <a:gd name="connsiteX49" fmla="*/ 2022339 w 4986623"/>
                <a:gd name="connsiteY49" fmla="*/ 851194 h 6526581"/>
                <a:gd name="connsiteX50" fmla="*/ 1971216 w 4986623"/>
                <a:gd name="connsiteY50" fmla="*/ 741905 h 6526581"/>
                <a:gd name="connsiteX51" fmla="*/ 2099531 w 4986623"/>
                <a:gd name="connsiteY51" fmla="*/ 681232 h 6526581"/>
                <a:gd name="connsiteX52" fmla="*/ 2087003 w 4986623"/>
                <a:gd name="connsiteY52" fmla="*/ 542402 h 6526581"/>
                <a:gd name="connsiteX53" fmla="*/ 1918138 w 4986623"/>
                <a:gd name="connsiteY53" fmla="*/ 232488 h 6526581"/>
                <a:gd name="connsiteX0" fmla="*/ 1919070 w 4987555"/>
                <a:gd name="connsiteY0" fmla="*/ 232488 h 6526581"/>
                <a:gd name="connsiteX1" fmla="*/ 592510 w 4987555"/>
                <a:gd name="connsiteY1" fmla="*/ 831127 h 6526581"/>
                <a:gd name="connsiteX2" fmla="*/ 782515 w 4987555"/>
                <a:gd name="connsiteY2" fmla="*/ 906831 h 6526581"/>
                <a:gd name="connsiteX3" fmla="*/ 830140 w 4987555"/>
                <a:gd name="connsiteY3" fmla="*/ 997567 h 6526581"/>
                <a:gd name="connsiteX4" fmla="*/ 767980 w 4987555"/>
                <a:gd name="connsiteY4" fmla="*/ 1062232 h 6526581"/>
                <a:gd name="connsiteX5" fmla="*/ 852713 w 4987555"/>
                <a:gd name="connsiteY5" fmla="*/ 1198583 h 6526581"/>
                <a:gd name="connsiteX6" fmla="*/ 782019 w 4987555"/>
                <a:gd name="connsiteY6" fmla="*/ 1330445 h 6526581"/>
                <a:gd name="connsiteX7" fmla="*/ 938465 w 4987555"/>
                <a:gd name="connsiteY7" fmla="*/ 1384621 h 6526581"/>
                <a:gd name="connsiteX8" fmla="*/ 1057279 w 4987555"/>
                <a:gd name="connsiteY8" fmla="*/ 1485089 h 6526581"/>
                <a:gd name="connsiteX9" fmla="*/ 1041204 w 4987555"/>
                <a:gd name="connsiteY9" fmla="*/ 1537986 h 6526581"/>
                <a:gd name="connsiteX10" fmla="*/ 1122414 w 4987555"/>
                <a:gd name="connsiteY10" fmla="*/ 1560245 h 6526581"/>
                <a:gd name="connsiteX11" fmla="*/ 1224658 w 4987555"/>
                <a:gd name="connsiteY11" fmla="*/ 1693387 h 6526581"/>
                <a:gd name="connsiteX12" fmla="*/ 1461295 w 4987555"/>
                <a:gd name="connsiteY12" fmla="*/ 1581618 h 6526581"/>
                <a:gd name="connsiteX13" fmla="*/ 1529485 w 4987555"/>
                <a:gd name="connsiteY13" fmla="*/ 1716952 h 6526581"/>
                <a:gd name="connsiteX14" fmla="*/ 1655318 w 4987555"/>
                <a:gd name="connsiteY14" fmla="*/ 1660820 h 6526581"/>
                <a:gd name="connsiteX15" fmla="*/ 1594124 w 4987555"/>
                <a:gd name="connsiteY15" fmla="*/ 2582709 h 6526581"/>
                <a:gd name="connsiteX16" fmla="*/ 1041178 w 4987555"/>
                <a:gd name="connsiteY16" fmla="*/ 3364751 h 6526581"/>
                <a:gd name="connsiteX17" fmla="*/ 729880 w 4987555"/>
                <a:gd name="connsiteY17" fmla="*/ 3497631 h 6526581"/>
                <a:gd name="connsiteX18" fmla="*/ 50578 w 4987555"/>
                <a:gd name="connsiteY18" fmla="*/ 3932258 h 6526581"/>
                <a:gd name="connsiteX19" fmla="*/ 202900 w 4987555"/>
                <a:gd name="connsiteY19" fmla="*/ 4295773 h 6526581"/>
                <a:gd name="connsiteX20" fmla="*/ 2015755 w 4987555"/>
                <a:gd name="connsiteY20" fmla="*/ 3526206 h 6526581"/>
                <a:gd name="connsiteX21" fmla="*/ 2206255 w 4987555"/>
                <a:gd name="connsiteY21" fmla="*/ 2821356 h 6526581"/>
                <a:gd name="connsiteX22" fmla="*/ 2358655 w 4987555"/>
                <a:gd name="connsiteY22" fmla="*/ 2516556 h 6526581"/>
                <a:gd name="connsiteX23" fmla="*/ 2415805 w 4987555"/>
                <a:gd name="connsiteY23" fmla="*/ 2297481 h 6526581"/>
                <a:gd name="connsiteX24" fmla="*/ 2844430 w 4987555"/>
                <a:gd name="connsiteY24" fmla="*/ 2383206 h 6526581"/>
                <a:gd name="connsiteX25" fmla="*/ 3492130 w 4987555"/>
                <a:gd name="connsiteY25" fmla="*/ 2649906 h 6526581"/>
                <a:gd name="connsiteX26" fmla="*/ 3482605 w 4987555"/>
                <a:gd name="connsiteY26" fmla="*/ 2783256 h 6526581"/>
                <a:gd name="connsiteX27" fmla="*/ 2130055 w 4987555"/>
                <a:gd name="connsiteY27" fmla="*/ 3735756 h 6526581"/>
                <a:gd name="connsiteX28" fmla="*/ 2444380 w 4987555"/>
                <a:gd name="connsiteY28" fmla="*/ 4907331 h 6526581"/>
                <a:gd name="connsiteX29" fmla="*/ 2672980 w 4987555"/>
                <a:gd name="connsiteY29" fmla="*/ 5831256 h 6526581"/>
                <a:gd name="connsiteX30" fmla="*/ 2758705 w 4987555"/>
                <a:gd name="connsiteY30" fmla="*/ 6145581 h 6526581"/>
                <a:gd name="connsiteX31" fmla="*/ 2472955 w 4987555"/>
                <a:gd name="connsiteY31" fmla="*/ 6393231 h 6526581"/>
                <a:gd name="connsiteX32" fmla="*/ 2863480 w 4987555"/>
                <a:gd name="connsiteY32" fmla="*/ 6526581 h 6526581"/>
                <a:gd name="connsiteX33" fmla="*/ 3292105 w 4987555"/>
                <a:gd name="connsiteY33" fmla="*/ 6078906 h 6526581"/>
                <a:gd name="connsiteX34" fmla="*/ 3092080 w 4987555"/>
                <a:gd name="connsiteY34" fmla="*/ 4878756 h 6526581"/>
                <a:gd name="connsiteX35" fmla="*/ 3406405 w 4987555"/>
                <a:gd name="connsiteY35" fmla="*/ 5059731 h 6526581"/>
                <a:gd name="connsiteX36" fmla="*/ 3225430 w 4987555"/>
                <a:gd name="connsiteY36" fmla="*/ 5621706 h 6526581"/>
                <a:gd name="connsiteX37" fmla="*/ 3939805 w 4987555"/>
                <a:gd name="connsiteY37" fmla="*/ 5040681 h 6526581"/>
                <a:gd name="connsiteX38" fmla="*/ 3311155 w 4987555"/>
                <a:gd name="connsiteY38" fmla="*/ 4088181 h 6526581"/>
                <a:gd name="connsiteX39" fmla="*/ 4577980 w 4987555"/>
                <a:gd name="connsiteY39" fmla="*/ 3373806 h 6526581"/>
                <a:gd name="connsiteX40" fmla="*/ 4720855 w 4987555"/>
                <a:gd name="connsiteY40" fmla="*/ 2059356 h 6526581"/>
                <a:gd name="connsiteX41" fmla="*/ 4816105 w 4987555"/>
                <a:gd name="connsiteY41" fmla="*/ 1821231 h 6526581"/>
                <a:gd name="connsiteX42" fmla="*/ 4987555 w 4987555"/>
                <a:gd name="connsiteY42" fmla="*/ 1316406 h 6526581"/>
                <a:gd name="connsiteX43" fmla="*/ 3073030 w 4987555"/>
                <a:gd name="connsiteY43" fmla="*/ 963981 h 6526581"/>
                <a:gd name="connsiteX44" fmla="*/ 2968255 w 4987555"/>
                <a:gd name="connsiteY44" fmla="*/ 1030656 h 6526581"/>
                <a:gd name="connsiteX45" fmla="*/ 2415100 w 4987555"/>
                <a:gd name="connsiteY45" fmla="*/ 946470 h 6526581"/>
                <a:gd name="connsiteX46" fmla="*/ 2227210 w 4987555"/>
                <a:gd name="connsiteY46" fmla="*/ 958995 h 6526581"/>
                <a:gd name="connsiteX47" fmla="*/ 2212780 w 4987555"/>
                <a:gd name="connsiteY47" fmla="*/ 878309 h 6526581"/>
                <a:gd name="connsiteX48" fmla="*/ 2125566 w 4987555"/>
                <a:gd name="connsiteY48" fmla="*/ 823611 h 6526581"/>
                <a:gd name="connsiteX49" fmla="*/ 2023271 w 4987555"/>
                <a:gd name="connsiteY49" fmla="*/ 851194 h 6526581"/>
                <a:gd name="connsiteX50" fmla="*/ 1972148 w 4987555"/>
                <a:gd name="connsiteY50" fmla="*/ 741905 h 6526581"/>
                <a:gd name="connsiteX51" fmla="*/ 2100463 w 4987555"/>
                <a:gd name="connsiteY51" fmla="*/ 681232 h 6526581"/>
                <a:gd name="connsiteX52" fmla="*/ 2087935 w 4987555"/>
                <a:gd name="connsiteY52" fmla="*/ 542402 h 6526581"/>
                <a:gd name="connsiteX53" fmla="*/ 1919070 w 498755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215380 w 5000035"/>
                <a:gd name="connsiteY19" fmla="*/ 4295773 h 6526581"/>
                <a:gd name="connsiteX20" fmla="*/ 2028235 w 5000035"/>
                <a:gd name="connsiteY20" fmla="*/ 3526206 h 6526581"/>
                <a:gd name="connsiteX21" fmla="*/ 2218735 w 5000035"/>
                <a:gd name="connsiteY21" fmla="*/ 2821356 h 6526581"/>
                <a:gd name="connsiteX22" fmla="*/ 2371135 w 5000035"/>
                <a:gd name="connsiteY22" fmla="*/ 2516556 h 6526581"/>
                <a:gd name="connsiteX23" fmla="*/ 2428285 w 5000035"/>
                <a:gd name="connsiteY23" fmla="*/ 2297481 h 6526581"/>
                <a:gd name="connsiteX24" fmla="*/ 2856910 w 5000035"/>
                <a:gd name="connsiteY24" fmla="*/ 2383206 h 6526581"/>
                <a:gd name="connsiteX25" fmla="*/ 3504610 w 5000035"/>
                <a:gd name="connsiteY25" fmla="*/ 2649906 h 6526581"/>
                <a:gd name="connsiteX26" fmla="*/ 3495085 w 5000035"/>
                <a:gd name="connsiteY26" fmla="*/ 2783256 h 6526581"/>
                <a:gd name="connsiteX27" fmla="*/ 2142535 w 5000035"/>
                <a:gd name="connsiteY27" fmla="*/ 3735756 h 6526581"/>
                <a:gd name="connsiteX28" fmla="*/ 2456860 w 5000035"/>
                <a:gd name="connsiteY28" fmla="*/ 4907331 h 6526581"/>
                <a:gd name="connsiteX29" fmla="*/ 2685460 w 5000035"/>
                <a:gd name="connsiteY29" fmla="*/ 5831256 h 6526581"/>
                <a:gd name="connsiteX30" fmla="*/ 2771185 w 5000035"/>
                <a:gd name="connsiteY30" fmla="*/ 6145581 h 6526581"/>
                <a:gd name="connsiteX31" fmla="*/ 2485435 w 5000035"/>
                <a:gd name="connsiteY31" fmla="*/ 6393231 h 6526581"/>
                <a:gd name="connsiteX32" fmla="*/ 2875960 w 5000035"/>
                <a:gd name="connsiteY32" fmla="*/ 6526581 h 6526581"/>
                <a:gd name="connsiteX33" fmla="*/ 3304585 w 5000035"/>
                <a:gd name="connsiteY33" fmla="*/ 6078906 h 6526581"/>
                <a:gd name="connsiteX34" fmla="*/ 3104560 w 5000035"/>
                <a:gd name="connsiteY34" fmla="*/ 4878756 h 6526581"/>
                <a:gd name="connsiteX35" fmla="*/ 3418885 w 5000035"/>
                <a:gd name="connsiteY35" fmla="*/ 5059731 h 6526581"/>
                <a:gd name="connsiteX36" fmla="*/ 3237910 w 5000035"/>
                <a:gd name="connsiteY36" fmla="*/ 5621706 h 6526581"/>
                <a:gd name="connsiteX37" fmla="*/ 3952285 w 5000035"/>
                <a:gd name="connsiteY37" fmla="*/ 5040681 h 6526581"/>
                <a:gd name="connsiteX38" fmla="*/ 3323635 w 5000035"/>
                <a:gd name="connsiteY38" fmla="*/ 4088181 h 6526581"/>
                <a:gd name="connsiteX39" fmla="*/ 4590460 w 5000035"/>
                <a:gd name="connsiteY39" fmla="*/ 3373806 h 6526581"/>
                <a:gd name="connsiteX40" fmla="*/ 4733335 w 5000035"/>
                <a:gd name="connsiteY40" fmla="*/ 2059356 h 6526581"/>
                <a:gd name="connsiteX41" fmla="*/ 4828585 w 5000035"/>
                <a:gd name="connsiteY41" fmla="*/ 1821231 h 6526581"/>
                <a:gd name="connsiteX42" fmla="*/ 5000035 w 5000035"/>
                <a:gd name="connsiteY42" fmla="*/ 1316406 h 6526581"/>
                <a:gd name="connsiteX43" fmla="*/ 3085510 w 5000035"/>
                <a:gd name="connsiteY43" fmla="*/ 963981 h 6526581"/>
                <a:gd name="connsiteX44" fmla="*/ 2980735 w 5000035"/>
                <a:gd name="connsiteY44" fmla="*/ 1030656 h 6526581"/>
                <a:gd name="connsiteX45" fmla="*/ 2427580 w 5000035"/>
                <a:gd name="connsiteY45" fmla="*/ 946470 h 6526581"/>
                <a:gd name="connsiteX46" fmla="*/ 2239690 w 5000035"/>
                <a:gd name="connsiteY46" fmla="*/ 958995 h 6526581"/>
                <a:gd name="connsiteX47" fmla="*/ 2225260 w 5000035"/>
                <a:gd name="connsiteY47" fmla="*/ 878309 h 6526581"/>
                <a:gd name="connsiteX48" fmla="*/ 2138046 w 5000035"/>
                <a:gd name="connsiteY48" fmla="*/ 823611 h 6526581"/>
                <a:gd name="connsiteX49" fmla="*/ 2035751 w 5000035"/>
                <a:gd name="connsiteY49" fmla="*/ 851194 h 6526581"/>
                <a:gd name="connsiteX50" fmla="*/ 1984628 w 5000035"/>
                <a:gd name="connsiteY50" fmla="*/ 741905 h 6526581"/>
                <a:gd name="connsiteX51" fmla="*/ 2112943 w 5000035"/>
                <a:gd name="connsiteY51" fmla="*/ 681232 h 6526581"/>
                <a:gd name="connsiteX52" fmla="*/ 2100415 w 5000035"/>
                <a:gd name="connsiteY52" fmla="*/ 542402 h 6526581"/>
                <a:gd name="connsiteX53" fmla="*/ 1931550 w 5000035"/>
                <a:gd name="connsiteY53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215380 w 5000035"/>
                <a:gd name="connsiteY20" fmla="*/ 4295773 h 6526581"/>
                <a:gd name="connsiteX21" fmla="*/ 2028235 w 5000035"/>
                <a:gd name="connsiteY21" fmla="*/ 3526206 h 6526581"/>
                <a:gd name="connsiteX22" fmla="*/ 2218735 w 5000035"/>
                <a:gd name="connsiteY22" fmla="*/ 2821356 h 6526581"/>
                <a:gd name="connsiteX23" fmla="*/ 2371135 w 5000035"/>
                <a:gd name="connsiteY23" fmla="*/ 2516556 h 6526581"/>
                <a:gd name="connsiteX24" fmla="*/ 2428285 w 5000035"/>
                <a:gd name="connsiteY24" fmla="*/ 2297481 h 6526581"/>
                <a:gd name="connsiteX25" fmla="*/ 2856910 w 5000035"/>
                <a:gd name="connsiteY25" fmla="*/ 2383206 h 6526581"/>
                <a:gd name="connsiteX26" fmla="*/ 3504610 w 5000035"/>
                <a:gd name="connsiteY26" fmla="*/ 2649906 h 6526581"/>
                <a:gd name="connsiteX27" fmla="*/ 3495085 w 5000035"/>
                <a:gd name="connsiteY27" fmla="*/ 2783256 h 6526581"/>
                <a:gd name="connsiteX28" fmla="*/ 2142535 w 5000035"/>
                <a:gd name="connsiteY28" fmla="*/ 3735756 h 6526581"/>
                <a:gd name="connsiteX29" fmla="*/ 2456860 w 5000035"/>
                <a:gd name="connsiteY29" fmla="*/ 4907331 h 6526581"/>
                <a:gd name="connsiteX30" fmla="*/ 2685460 w 5000035"/>
                <a:gd name="connsiteY30" fmla="*/ 5831256 h 6526581"/>
                <a:gd name="connsiteX31" fmla="*/ 2771185 w 5000035"/>
                <a:gd name="connsiteY31" fmla="*/ 6145581 h 6526581"/>
                <a:gd name="connsiteX32" fmla="*/ 2485435 w 5000035"/>
                <a:gd name="connsiteY32" fmla="*/ 6393231 h 6526581"/>
                <a:gd name="connsiteX33" fmla="*/ 2875960 w 5000035"/>
                <a:gd name="connsiteY33" fmla="*/ 6526581 h 6526581"/>
                <a:gd name="connsiteX34" fmla="*/ 3304585 w 5000035"/>
                <a:gd name="connsiteY34" fmla="*/ 6078906 h 6526581"/>
                <a:gd name="connsiteX35" fmla="*/ 3104560 w 5000035"/>
                <a:gd name="connsiteY35" fmla="*/ 4878756 h 6526581"/>
                <a:gd name="connsiteX36" fmla="*/ 3418885 w 5000035"/>
                <a:gd name="connsiteY36" fmla="*/ 5059731 h 6526581"/>
                <a:gd name="connsiteX37" fmla="*/ 3237910 w 5000035"/>
                <a:gd name="connsiteY37" fmla="*/ 5621706 h 6526581"/>
                <a:gd name="connsiteX38" fmla="*/ 3952285 w 5000035"/>
                <a:gd name="connsiteY38" fmla="*/ 5040681 h 6526581"/>
                <a:gd name="connsiteX39" fmla="*/ 3323635 w 5000035"/>
                <a:gd name="connsiteY39" fmla="*/ 4088181 h 6526581"/>
                <a:gd name="connsiteX40" fmla="*/ 4590460 w 5000035"/>
                <a:gd name="connsiteY40" fmla="*/ 3373806 h 6526581"/>
                <a:gd name="connsiteX41" fmla="*/ 4733335 w 5000035"/>
                <a:gd name="connsiteY41" fmla="*/ 2059356 h 6526581"/>
                <a:gd name="connsiteX42" fmla="*/ 4828585 w 5000035"/>
                <a:gd name="connsiteY42" fmla="*/ 1821231 h 6526581"/>
                <a:gd name="connsiteX43" fmla="*/ 5000035 w 5000035"/>
                <a:gd name="connsiteY43" fmla="*/ 1316406 h 6526581"/>
                <a:gd name="connsiteX44" fmla="*/ 3085510 w 5000035"/>
                <a:gd name="connsiteY44" fmla="*/ 963981 h 6526581"/>
                <a:gd name="connsiteX45" fmla="*/ 2980735 w 5000035"/>
                <a:gd name="connsiteY45" fmla="*/ 1030656 h 6526581"/>
                <a:gd name="connsiteX46" fmla="*/ 2427580 w 5000035"/>
                <a:gd name="connsiteY46" fmla="*/ 946470 h 6526581"/>
                <a:gd name="connsiteX47" fmla="*/ 2239690 w 5000035"/>
                <a:gd name="connsiteY47" fmla="*/ 958995 h 6526581"/>
                <a:gd name="connsiteX48" fmla="*/ 2225260 w 5000035"/>
                <a:gd name="connsiteY48" fmla="*/ 878309 h 6526581"/>
                <a:gd name="connsiteX49" fmla="*/ 2138046 w 5000035"/>
                <a:gd name="connsiteY49" fmla="*/ 823611 h 6526581"/>
                <a:gd name="connsiteX50" fmla="*/ 2035751 w 5000035"/>
                <a:gd name="connsiteY50" fmla="*/ 851194 h 6526581"/>
                <a:gd name="connsiteX51" fmla="*/ 1984628 w 5000035"/>
                <a:gd name="connsiteY51" fmla="*/ 741905 h 6526581"/>
                <a:gd name="connsiteX52" fmla="*/ 2112943 w 5000035"/>
                <a:gd name="connsiteY52" fmla="*/ 681232 h 6526581"/>
                <a:gd name="connsiteX53" fmla="*/ 2100415 w 5000035"/>
                <a:gd name="connsiteY53" fmla="*/ 542402 h 6526581"/>
                <a:gd name="connsiteX54" fmla="*/ 1931550 w 5000035"/>
                <a:gd name="connsiteY54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31550 w 5000035"/>
                <a:gd name="connsiteY0" fmla="*/ 232488 h 6526581"/>
                <a:gd name="connsiteX1" fmla="*/ 604990 w 5000035"/>
                <a:gd name="connsiteY1" fmla="*/ 831127 h 6526581"/>
                <a:gd name="connsiteX2" fmla="*/ 794995 w 5000035"/>
                <a:gd name="connsiteY2" fmla="*/ 906831 h 6526581"/>
                <a:gd name="connsiteX3" fmla="*/ 842620 w 5000035"/>
                <a:gd name="connsiteY3" fmla="*/ 997567 h 6526581"/>
                <a:gd name="connsiteX4" fmla="*/ 780460 w 5000035"/>
                <a:gd name="connsiteY4" fmla="*/ 1062232 h 6526581"/>
                <a:gd name="connsiteX5" fmla="*/ 865193 w 5000035"/>
                <a:gd name="connsiteY5" fmla="*/ 1198583 h 6526581"/>
                <a:gd name="connsiteX6" fmla="*/ 794499 w 5000035"/>
                <a:gd name="connsiteY6" fmla="*/ 1330445 h 6526581"/>
                <a:gd name="connsiteX7" fmla="*/ 950945 w 5000035"/>
                <a:gd name="connsiteY7" fmla="*/ 1384621 h 6526581"/>
                <a:gd name="connsiteX8" fmla="*/ 1069759 w 5000035"/>
                <a:gd name="connsiteY8" fmla="*/ 1485089 h 6526581"/>
                <a:gd name="connsiteX9" fmla="*/ 1053684 w 5000035"/>
                <a:gd name="connsiteY9" fmla="*/ 1537986 h 6526581"/>
                <a:gd name="connsiteX10" fmla="*/ 1134894 w 5000035"/>
                <a:gd name="connsiteY10" fmla="*/ 1560245 h 6526581"/>
                <a:gd name="connsiteX11" fmla="*/ 1237138 w 5000035"/>
                <a:gd name="connsiteY11" fmla="*/ 1693387 h 6526581"/>
                <a:gd name="connsiteX12" fmla="*/ 1473775 w 5000035"/>
                <a:gd name="connsiteY12" fmla="*/ 1581618 h 6526581"/>
                <a:gd name="connsiteX13" fmla="*/ 1541965 w 5000035"/>
                <a:gd name="connsiteY13" fmla="*/ 1716952 h 6526581"/>
                <a:gd name="connsiteX14" fmla="*/ 1667798 w 5000035"/>
                <a:gd name="connsiteY14" fmla="*/ 1660820 h 6526581"/>
                <a:gd name="connsiteX15" fmla="*/ 1606604 w 5000035"/>
                <a:gd name="connsiteY15" fmla="*/ 2582709 h 6526581"/>
                <a:gd name="connsiteX16" fmla="*/ 1053658 w 5000035"/>
                <a:gd name="connsiteY16" fmla="*/ 3364751 h 6526581"/>
                <a:gd name="connsiteX17" fmla="*/ 742360 w 5000035"/>
                <a:gd name="connsiteY17" fmla="*/ 3497631 h 6526581"/>
                <a:gd name="connsiteX18" fmla="*/ 63058 w 5000035"/>
                <a:gd name="connsiteY18" fmla="*/ 3932258 h 6526581"/>
                <a:gd name="connsiteX19" fmla="*/ 55151 w 5000035"/>
                <a:gd name="connsiteY19" fmla="*/ 4037893 h 6526581"/>
                <a:gd name="connsiteX20" fmla="*/ 97739 w 5000035"/>
                <a:gd name="connsiteY20" fmla="*/ 4158143 h 6526581"/>
                <a:gd name="connsiteX21" fmla="*/ 215380 w 5000035"/>
                <a:gd name="connsiteY21" fmla="*/ 4295773 h 6526581"/>
                <a:gd name="connsiteX22" fmla="*/ 2028235 w 5000035"/>
                <a:gd name="connsiteY22" fmla="*/ 3526206 h 6526581"/>
                <a:gd name="connsiteX23" fmla="*/ 2218735 w 5000035"/>
                <a:gd name="connsiteY23" fmla="*/ 2821356 h 6526581"/>
                <a:gd name="connsiteX24" fmla="*/ 2371135 w 5000035"/>
                <a:gd name="connsiteY24" fmla="*/ 2516556 h 6526581"/>
                <a:gd name="connsiteX25" fmla="*/ 2428285 w 5000035"/>
                <a:gd name="connsiteY25" fmla="*/ 2297481 h 6526581"/>
                <a:gd name="connsiteX26" fmla="*/ 2856910 w 5000035"/>
                <a:gd name="connsiteY26" fmla="*/ 2383206 h 6526581"/>
                <a:gd name="connsiteX27" fmla="*/ 3504610 w 5000035"/>
                <a:gd name="connsiteY27" fmla="*/ 2649906 h 6526581"/>
                <a:gd name="connsiteX28" fmla="*/ 3495085 w 5000035"/>
                <a:gd name="connsiteY28" fmla="*/ 2783256 h 6526581"/>
                <a:gd name="connsiteX29" fmla="*/ 2142535 w 5000035"/>
                <a:gd name="connsiteY29" fmla="*/ 3735756 h 6526581"/>
                <a:gd name="connsiteX30" fmla="*/ 2456860 w 5000035"/>
                <a:gd name="connsiteY30" fmla="*/ 4907331 h 6526581"/>
                <a:gd name="connsiteX31" fmla="*/ 2685460 w 5000035"/>
                <a:gd name="connsiteY31" fmla="*/ 5831256 h 6526581"/>
                <a:gd name="connsiteX32" fmla="*/ 2771185 w 5000035"/>
                <a:gd name="connsiteY32" fmla="*/ 6145581 h 6526581"/>
                <a:gd name="connsiteX33" fmla="*/ 2485435 w 5000035"/>
                <a:gd name="connsiteY33" fmla="*/ 6393231 h 6526581"/>
                <a:gd name="connsiteX34" fmla="*/ 2875960 w 5000035"/>
                <a:gd name="connsiteY34" fmla="*/ 6526581 h 6526581"/>
                <a:gd name="connsiteX35" fmla="*/ 3304585 w 5000035"/>
                <a:gd name="connsiteY35" fmla="*/ 6078906 h 6526581"/>
                <a:gd name="connsiteX36" fmla="*/ 3104560 w 5000035"/>
                <a:gd name="connsiteY36" fmla="*/ 4878756 h 6526581"/>
                <a:gd name="connsiteX37" fmla="*/ 3418885 w 5000035"/>
                <a:gd name="connsiteY37" fmla="*/ 5059731 h 6526581"/>
                <a:gd name="connsiteX38" fmla="*/ 3237910 w 5000035"/>
                <a:gd name="connsiteY38" fmla="*/ 5621706 h 6526581"/>
                <a:gd name="connsiteX39" fmla="*/ 3952285 w 5000035"/>
                <a:gd name="connsiteY39" fmla="*/ 5040681 h 6526581"/>
                <a:gd name="connsiteX40" fmla="*/ 3323635 w 5000035"/>
                <a:gd name="connsiteY40" fmla="*/ 4088181 h 6526581"/>
                <a:gd name="connsiteX41" fmla="*/ 4590460 w 5000035"/>
                <a:gd name="connsiteY41" fmla="*/ 3373806 h 6526581"/>
                <a:gd name="connsiteX42" fmla="*/ 4733335 w 5000035"/>
                <a:gd name="connsiteY42" fmla="*/ 2059356 h 6526581"/>
                <a:gd name="connsiteX43" fmla="*/ 4828585 w 5000035"/>
                <a:gd name="connsiteY43" fmla="*/ 1821231 h 6526581"/>
                <a:gd name="connsiteX44" fmla="*/ 5000035 w 5000035"/>
                <a:gd name="connsiteY44" fmla="*/ 1316406 h 6526581"/>
                <a:gd name="connsiteX45" fmla="*/ 3085510 w 5000035"/>
                <a:gd name="connsiteY45" fmla="*/ 963981 h 6526581"/>
                <a:gd name="connsiteX46" fmla="*/ 2980735 w 5000035"/>
                <a:gd name="connsiteY46" fmla="*/ 1030656 h 6526581"/>
                <a:gd name="connsiteX47" fmla="*/ 2427580 w 5000035"/>
                <a:gd name="connsiteY47" fmla="*/ 946470 h 6526581"/>
                <a:gd name="connsiteX48" fmla="*/ 2239690 w 5000035"/>
                <a:gd name="connsiteY48" fmla="*/ 958995 h 6526581"/>
                <a:gd name="connsiteX49" fmla="*/ 2225260 w 5000035"/>
                <a:gd name="connsiteY49" fmla="*/ 878309 h 6526581"/>
                <a:gd name="connsiteX50" fmla="*/ 2138046 w 5000035"/>
                <a:gd name="connsiteY50" fmla="*/ 823611 h 6526581"/>
                <a:gd name="connsiteX51" fmla="*/ 2035751 w 5000035"/>
                <a:gd name="connsiteY51" fmla="*/ 851194 h 6526581"/>
                <a:gd name="connsiteX52" fmla="*/ 1984628 w 5000035"/>
                <a:gd name="connsiteY52" fmla="*/ 741905 h 6526581"/>
                <a:gd name="connsiteX53" fmla="*/ 2112943 w 5000035"/>
                <a:gd name="connsiteY53" fmla="*/ 681232 h 6526581"/>
                <a:gd name="connsiteX54" fmla="*/ 2100415 w 5000035"/>
                <a:gd name="connsiteY54" fmla="*/ 542402 h 6526581"/>
                <a:gd name="connsiteX55" fmla="*/ 1931550 w 5000035"/>
                <a:gd name="connsiteY55" fmla="*/ 232488 h 6526581"/>
                <a:gd name="connsiteX0" fmla="*/ 1913157 w 4981642"/>
                <a:gd name="connsiteY0" fmla="*/ 232488 h 6526581"/>
                <a:gd name="connsiteX1" fmla="*/ 586597 w 4981642"/>
                <a:gd name="connsiteY1" fmla="*/ 831127 h 6526581"/>
                <a:gd name="connsiteX2" fmla="*/ 776602 w 4981642"/>
                <a:gd name="connsiteY2" fmla="*/ 906831 h 6526581"/>
                <a:gd name="connsiteX3" fmla="*/ 824227 w 4981642"/>
                <a:gd name="connsiteY3" fmla="*/ 997567 h 6526581"/>
                <a:gd name="connsiteX4" fmla="*/ 762067 w 4981642"/>
                <a:gd name="connsiteY4" fmla="*/ 1062232 h 6526581"/>
                <a:gd name="connsiteX5" fmla="*/ 846800 w 4981642"/>
                <a:gd name="connsiteY5" fmla="*/ 1198583 h 6526581"/>
                <a:gd name="connsiteX6" fmla="*/ 776106 w 4981642"/>
                <a:gd name="connsiteY6" fmla="*/ 1330445 h 6526581"/>
                <a:gd name="connsiteX7" fmla="*/ 932552 w 4981642"/>
                <a:gd name="connsiteY7" fmla="*/ 1384621 h 6526581"/>
                <a:gd name="connsiteX8" fmla="*/ 1051366 w 4981642"/>
                <a:gd name="connsiteY8" fmla="*/ 1485089 h 6526581"/>
                <a:gd name="connsiteX9" fmla="*/ 1035291 w 4981642"/>
                <a:gd name="connsiteY9" fmla="*/ 1537986 h 6526581"/>
                <a:gd name="connsiteX10" fmla="*/ 1116501 w 4981642"/>
                <a:gd name="connsiteY10" fmla="*/ 1560245 h 6526581"/>
                <a:gd name="connsiteX11" fmla="*/ 1218745 w 4981642"/>
                <a:gd name="connsiteY11" fmla="*/ 1693387 h 6526581"/>
                <a:gd name="connsiteX12" fmla="*/ 1455382 w 4981642"/>
                <a:gd name="connsiteY12" fmla="*/ 1581618 h 6526581"/>
                <a:gd name="connsiteX13" fmla="*/ 1523572 w 4981642"/>
                <a:gd name="connsiteY13" fmla="*/ 1716952 h 6526581"/>
                <a:gd name="connsiteX14" fmla="*/ 1649405 w 4981642"/>
                <a:gd name="connsiteY14" fmla="*/ 1660820 h 6526581"/>
                <a:gd name="connsiteX15" fmla="*/ 1588211 w 4981642"/>
                <a:gd name="connsiteY15" fmla="*/ 2582709 h 6526581"/>
                <a:gd name="connsiteX16" fmla="*/ 1035265 w 4981642"/>
                <a:gd name="connsiteY16" fmla="*/ 3364751 h 6526581"/>
                <a:gd name="connsiteX17" fmla="*/ 723967 w 4981642"/>
                <a:gd name="connsiteY17" fmla="*/ 3497631 h 6526581"/>
                <a:gd name="connsiteX18" fmla="*/ 44665 w 4981642"/>
                <a:gd name="connsiteY18" fmla="*/ 3932258 h 6526581"/>
                <a:gd name="connsiteX19" fmla="*/ 36758 w 4981642"/>
                <a:gd name="connsiteY19" fmla="*/ 4037893 h 6526581"/>
                <a:gd name="connsiteX20" fmla="*/ 79346 w 4981642"/>
                <a:gd name="connsiteY20" fmla="*/ 4158143 h 6526581"/>
                <a:gd name="connsiteX21" fmla="*/ 196987 w 4981642"/>
                <a:gd name="connsiteY21" fmla="*/ 4295773 h 6526581"/>
                <a:gd name="connsiteX22" fmla="*/ 2009842 w 4981642"/>
                <a:gd name="connsiteY22" fmla="*/ 3526206 h 6526581"/>
                <a:gd name="connsiteX23" fmla="*/ 2200342 w 4981642"/>
                <a:gd name="connsiteY23" fmla="*/ 2821356 h 6526581"/>
                <a:gd name="connsiteX24" fmla="*/ 2352742 w 4981642"/>
                <a:gd name="connsiteY24" fmla="*/ 2516556 h 6526581"/>
                <a:gd name="connsiteX25" fmla="*/ 2409892 w 4981642"/>
                <a:gd name="connsiteY25" fmla="*/ 2297481 h 6526581"/>
                <a:gd name="connsiteX26" fmla="*/ 2838517 w 4981642"/>
                <a:gd name="connsiteY26" fmla="*/ 2383206 h 6526581"/>
                <a:gd name="connsiteX27" fmla="*/ 3486217 w 4981642"/>
                <a:gd name="connsiteY27" fmla="*/ 2649906 h 6526581"/>
                <a:gd name="connsiteX28" fmla="*/ 3476692 w 4981642"/>
                <a:gd name="connsiteY28" fmla="*/ 2783256 h 6526581"/>
                <a:gd name="connsiteX29" fmla="*/ 2124142 w 4981642"/>
                <a:gd name="connsiteY29" fmla="*/ 3735756 h 6526581"/>
                <a:gd name="connsiteX30" fmla="*/ 2438467 w 4981642"/>
                <a:gd name="connsiteY30" fmla="*/ 4907331 h 6526581"/>
                <a:gd name="connsiteX31" fmla="*/ 2667067 w 4981642"/>
                <a:gd name="connsiteY31" fmla="*/ 5831256 h 6526581"/>
                <a:gd name="connsiteX32" fmla="*/ 2752792 w 4981642"/>
                <a:gd name="connsiteY32" fmla="*/ 6145581 h 6526581"/>
                <a:gd name="connsiteX33" fmla="*/ 2467042 w 4981642"/>
                <a:gd name="connsiteY33" fmla="*/ 6393231 h 6526581"/>
                <a:gd name="connsiteX34" fmla="*/ 2857567 w 4981642"/>
                <a:gd name="connsiteY34" fmla="*/ 6526581 h 6526581"/>
                <a:gd name="connsiteX35" fmla="*/ 3286192 w 4981642"/>
                <a:gd name="connsiteY35" fmla="*/ 6078906 h 6526581"/>
                <a:gd name="connsiteX36" fmla="*/ 3086167 w 4981642"/>
                <a:gd name="connsiteY36" fmla="*/ 4878756 h 6526581"/>
                <a:gd name="connsiteX37" fmla="*/ 3400492 w 4981642"/>
                <a:gd name="connsiteY37" fmla="*/ 5059731 h 6526581"/>
                <a:gd name="connsiteX38" fmla="*/ 3219517 w 4981642"/>
                <a:gd name="connsiteY38" fmla="*/ 5621706 h 6526581"/>
                <a:gd name="connsiteX39" fmla="*/ 3933892 w 4981642"/>
                <a:gd name="connsiteY39" fmla="*/ 5040681 h 6526581"/>
                <a:gd name="connsiteX40" fmla="*/ 3305242 w 4981642"/>
                <a:gd name="connsiteY40" fmla="*/ 4088181 h 6526581"/>
                <a:gd name="connsiteX41" fmla="*/ 4572067 w 4981642"/>
                <a:gd name="connsiteY41" fmla="*/ 3373806 h 6526581"/>
                <a:gd name="connsiteX42" fmla="*/ 4714942 w 4981642"/>
                <a:gd name="connsiteY42" fmla="*/ 2059356 h 6526581"/>
                <a:gd name="connsiteX43" fmla="*/ 4810192 w 4981642"/>
                <a:gd name="connsiteY43" fmla="*/ 1821231 h 6526581"/>
                <a:gd name="connsiteX44" fmla="*/ 4981642 w 4981642"/>
                <a:gd name="connsiteY44" fmla="*/ 1316406 h 6526581"/>
                <a:gd name="connsiteX45" fmla="*/ 3067117 w 4981642"/>
                <a:gd name="connsiteY45" fmla="*/ 963981 h 6526581"/>
                <a:gd name="connsiteX46" fmla="*/ 2962342 w 4981642"/>
                <a:gd name="connsiteY46" fmla="*/ 1030656 h 6526581"/>
                <a:gd name="connsiteX47" fmla="*/ 2409187 w 4981642"/>
                <a:gd name="connsiteY47" fmla="*/ 946470 h 6526581"/>
                <a:gd name="connsiteX48" fmla="*/ 2221297 w 4981642"/>
                <a:gd name="connsiteY48" fmla="*/ 958995 h 6526581"/>
                <a:gd name="connsiteX49" fmla="*/ 2206867 w 4981642"/>
                <a:gd name="connsiteY49" fmla="*/ 878309 h 6526581"/>
                <a:gd name="connsiteX50" fmla="*/ 2119653 w 4981642"/>
                <a:gd name="connsiteY50" fmla="*/ 823611 h 6526581"/>
                <a:gd name="connsiteX51" fmla="*/ 2017358 w 4981642"/>
                <a:gd name="connsiteY51" fmla="*/ 851194 h 6526581"/>
                <a:gd name="connsiteX52" fmla="*/ 1966235 w 4981642"/>
                <a:gd name="connsiteY52" fmla="*/ 741905 h 6526581"/>
                <a:gd name="connsiteX53" fmla="*/ 2094550 w 4981642"/>
                <a:gd name="connsiteY53" fmla="*/ 681232 h 6526581"/>
                <a:gd name="connsiteX54" fmla="*/ 2082022 w 4981642"/>
                <a:gd name="connsiteY54" fmla="*/ 542402 h 6526581"/>
                <a:gd name="connsiteX55" fmla="*/ 1913157 w 4981642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80115 w 4982411"/>
                <a:gd name="connsiteY20" fmla="*/ 4158143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97756 w 4982411"/>
                <a:gd name="connsiteY21" fmla="*/ 4295773 h 6526581"/>
                <a:gd name="connsiteX22" fmla="*/ 2010611 w 4982411"/>
                <a:gd name="connsiteY22" fmla="*/ 3526206 h 6526581"/>
                <a:gd name="connsiteX23" fmla="*/ 2201111 w 4982411"/>
                <a:gd name="connsiteY23" fmla="*/ 2821356 h 6526581"/>
                <a:gd name="connsiteX24" fmla="*/ 2353511 w 4982411"/>
                <a:gd name="connsiteY24" fmla="*/ 2516556 h 6526581"/>
                <a:gd name="connsiteX25" fmla="*/ 2410661 w 4982411"/>
                <a:gd name="connsiteY25" fmla="*/ 2297481 h 6526581"/>
                <a:gd name="connsiteX26" fmla="*/ 2839286 w 4982411"/>
                <a:gd name="connsiteY26" fmla="*/ 2383206 h 6526581"/>
                <a:gd name="connsiteX27" fmla="*/ 3486986 w 4982411"/>
                <a:gd name="connsiteY27" fmla="*/ 2649906 h 6526581"/>
                <a:gd name="connsiteX28" fmla="*/ 3477461 w 4982411"/>
                <a:gd name="connsiteY28" fmla="*/ 2783256 h 6526581"/>
                <a:gd name="connsiteX29" fmla="*/ 2124911 w 4982411"/>
                <a:gd name="connsiteY29" fmla="*/ 3735756 h 6526581"/>
                <a:gd name="connsiteX30" fmla="*/ 2439236 w 4982411"/>
                <a:gd name="connsiteY30" fmla="*/ 4907331 h 6526581"/>
                <a:gd name="connsiteX31" fmla="*/ 2667836 w 4982411"/>
                <a:gd name="connsiteY31" fmla="*/ 5831256 h 6526581"/>
                <a:gd name="connsiteX32" fmla="*/ 2753561 w 4982411"/>
                <a:gd name="connsiteY32" fmla="*/ 6145581 h 6526581"/>
                <a:gd name="connsiteX33" fmla="*/ 2467811 w 4982411"/>
                <a:gd name="connsiteY33" fmla="*/ 6393231 h 6526581"/>
                <a:gd name="connsiteX34" fmla="*/ 2858336 w 4982411"/>
                <a:gd name="connsiteY34" fmla="*/ 6526581 h 6526581"/>
                <a:gd name="connsiteX35" fmla="*/ 3286961 w 4982411"/>
                <a:gd name="connsiteY35" fmla="*/ 6078906 h 6526581"/>
                <a:gd name="connsiteX36" fmla="*/ 3086936 w 4982411"/>
                <a:gd name="connsiteY36" fmla="*/ 4878756 h 6526581"/>
                <a:gd name="connsiteX37" fmla="*/ 3401261 w 4982411"/>
                <a:gd name="connsiteY37" fmla="*/ 5059731 h 6526581"/>
                <a:gd name="connsiteX38" fmla="*/ 3220286 w 4982411"/>
                <a:gd name="connsiteY38" fmla="*/ 5621706 h 6526581"/>
                <a:gd name="connsiteX39" fmla="*/ 3934661 w 4982411"/>
                <a:gd name="connsiteY39" fmla="*/ 5040681 h 6526581"/>
                <a:gd name="connsiteX40" fmla="*/ 3306011 w 4982411"/>
                <a:gd name="connsiteY40" fmla="*/ 4088181 h 6526581"/>
                <a:gd name="connsiteX41" fmla="*/ 4572836 w 4982411"/>
                <a:gd name="connsiteY41" fmla="*/ 3373806 h 6526581"/>
                <a:gd name="connsiteX42" fmla="*/ 4715711 w 4982411"/>
                <a:gd name="connsiteY42" fmla="*/ 2059356 h 6526581"/>
                <a:gd name="connsiteX43" fmla="*/ 4810961 w 4982411"/>
                <a:gd name="connsiteY43" fmla="*/ 1821231 h 6526581"/>
                <a:gd name="connsiteX44" fmla="*/ 4982411 w 4982411"/>
                <a:gd name="connsiteY44" fmla="*/ 1316406 h 6526581"/>
                <a:gd name="connsiteX45" fmla="*/ 3067886 w 4982411"/>
                <a:gd name="connsiteY45" fmla="*/ 963981 h 6526581"/>
                <a:gd name="connsiteX46" fmla="*/ 2963111 w 4982411"/>
                <a:gd name="connsiteY46" fmla="*/ 1030656 h 6526581"/>
                <a:gd name="connsiteX47" fmla="*/ 2409956 w 4982411"/>
                <a:gd name="connsiteY47" fmla="*/ 946470 h 6526581"/>
                <a:gd name="connsiteX48" fmla="*/ 2222066 w 4982411"/>
                <a:gd name="connsiteY48" fmla="*/ 958995 h 6526581"/>
                <a:gd name="connsiteX49" fmla="*/ 2207636 w 4982411"/>
                <a:gd name="connsiteY49" fmla="*/ 878309 h 6526581"/>
                <a:gd name="connsiteX50" fmla="*/ 2120422 w 4982411"/>
                <a:gd name="connsiteY50" fmla="*/ 823611 h 6526581"/>
                <a:gd name="connsiteX51" fmla="*/ 2018127 w 4982411"/>
                <a:gd name="connsiteY51" fmla="*/ 851194 h 6526581"/>
                <a:gd name="connsiteX52" fmla="*/ 1967004 w 4982411"/>
                <a:gd name="connsiteY52" fmla="*/ 741905 h 6526581"/>
                <a:gd name="connsiteX53" fmla="*/ 2095319 w 4982411"/>
                <a:gd name="connsiteY53" fmla="*/ 681232 h 6526581"/>
                <a:gd name="connsiteX54" fmla="*/ 2082791 w 4982411"/>
                <a:gd name="connsiteY54" fmla="*/ 542402 h 6526581"/>
                <a:gd name="connsiteX55" fmla="*/ 1913926 w 4982411"/>
                <a:gd name="connsiteY55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72599 w 4982411"/>
                <a:gd name="connsiteY20" fmla="*/ 4125575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13926 w 4982411"/>
                <a:gd name="connsiteY0" fmla="*/ 232488 h 6526581"/>
                <a:gd name="connsiteX1" fmla="*/ 587366 w 4982411"/>
                <a:gd name="connsiteY1" fmla="*/ 831127 h 6526581"/>
                <a:gd name="connsiteX2" fmla="*/ 777371 w 4982411"/>
                <a:gd name="connsiteY2" fmla="*/ 906831 h 6526581"/>
                <a:gd name="connsiteX3" fmla="*/ 824996 w 4982411"/>
                <a:gd name="connsiteY3" fmla="*/ 997567 h 6526581"/>
                <a:gd name="connsiteX4" fmla="*/ 762836 w 4982411"/>
                <a:gd name="connsiteY4" fmla="*/ 1062232 h 6526581"/>
                <a:gd name="connsiteX5" fmla="*/ 847569 w 4982411"/>
                <a:gd name="connsiteY5" fmla="*/ 1198583 h 6526581"/>
                <a:gd name="connsiteX6" fmla="*/ 776875 w 4982411"/>
                <a:gd name="connsiteY6" fmla="*/ 1330445 h 6526581"/>
                <a:gd name="connsiteX7" fmla="*/ 933321 w 4982411"/>
                <a:gd name="connsiteY7" fmla="*/ 1384621 h 6526581"/>
                <a:gd name="connsiteX8" fmla="*/ 1052135 w 4982411"/>
                <a:gd name="connsiteY8" fmla="*/ 1485089 h 6526581"/>
                <a:gd name="connsiteX9" fmla="*/ 1036060 w 4982411"/>
                <a:gd name="connsiteY9" fmla="*/ 1537986 h 6526581"/>
                <a:gd name="connsiteX10" fmla="*/ 1117270 w 4982411"/>
                <a:gd name="connsiteY10" fmla="*/ 1560245 h 6526581"/>
                <a:gd name="connsiteX11" fmla="*/ 1219514 w 4982411"/>
                <a:gd name="connsiteY11" fmla="*/ 1693387 h 6526581"/>
                <a:gd name="connsiteX12" fmla="*/ 1456151 w 4982411"/>
                <a:gd name="connsiteY12" fmla="*/ 1581618 h 6526581"/>
                <a:gd name="connsiteX13" fmla="*/ 1524341 w 4982411"/>
                <a:gd name="connsiteY13" fmla="*/ 1716952 h 6526581"/>
                <a:gd name="connsiteX14" fmla="*/ 1650174 w 4982411"/>
                <a:gd name="connsiteY14" fmla="*/ 1660820 h 6526581"/>
                <a:gd name="connsiteX15" fmla="*/ 1588980 w 4982411"/>
                <a:gd name="connsiteY15" fmla="*/ 2582709 h 6526581"/>
                <a:gd name="connsiteX16" fmla="*/ 1036034 w 4982411"/>
                <a:gd name="connsiteY16" fmla="*/ 3364751 h 6526581"/>
                <a:gd name="connsiteX17" fmla="*/ 724736 w 4982411"/>
                <a:gd name="connsiteY17" fmla="*/ 3497631 h 6526581"/>
                <a:gd name="connsiteX18" fmla="*/ 45434 w 4982411"/>
                <a:gd name="connsiteY18" fmla="*/ 3932258 h 6526581"/>
                <a:gd name="connsiteX19" fmla="*/ 37527 w 4982411"/>
                <a:gd name="connsiteY19" fmla="*/ 4037893 h 6526581"/>
                <a:gd name="connsiteX20" fmla="*/ 40032 w 4982411"/>
                <a:gd name="connsiteY20" fmla="*/ 4145616 h 6526581"/>
                <a:gd name="connsiteX21" fmla="*/ 112683 w 4982411"/>
                <a:gd name="connsiteY21" fmla="*/ 4228289 h 6526581"/>
                <a:gd name="connsiteX22" fmla="*/ 197756 w 4982411"/>
                <a:gd name="connsiteY22" fmla="*/ 4295773 h 6526581"/>
                <a:gd name="connsiteX23" fmla="*/ 2010611 w 4982411"/>
                <a:gd name="connsiteY23" fmla="*/ 3526206 h 6526581"/>
                <a:gd name="connsiteX24" fmla="*/ 2201111 w 4982411"/>
                <a:gd name="connsiteY24" fmla="*/ 2821356 h 6526581"/>
                <a:gd name="connsiteX25" fmla="*/ 2353511 w 4982411"/>
                <a:gd name="connsiteY25" fmla="*/ 2516556 h 6526581"/>
                <a:gd name="connsiteX26" fmla="*/ 2410661 w 4982411"/>
                <a:gd name="connsiteY26" fmla="*/ 2297481 h 6526581"/>
                <a:gd name="connsiteX27" fmla="*/ 2839286 w 4982411"/>
                <a:gd name="connsiteY27" fmla="*/ 2383206 h 6526581"/>
                <a:gd name="connsiteX28" fmla="*/ 3486986 w 4982411"/>
                <a:gd name="connsiteY28" fmla="*/ 2649906 h 6526581"/>
                <a:gd name="connsiteX29" fmla="*/ 3477461 w 4982411"/>
                <a:gd name="connsiteY29" fmla="*/ 2783256 h 6526581"/>
                <a:gd name="connsiteX30" fmla="*/ 2124911 w 4982411"/>
                <a:gd name="connsiteY30" fmla="*/ 3735756 h 6526581"/>
                <a:gd name="connsiteX31" fmla="*/ 2439236 w 4982411"/>
                <a:gd name="connsiteY31" fmla="*/ 4907331 h 6526581"/>
                <a:gd name="connsiteX32" fmla="*/ 2667836 w 4982411"/>
                <a:gd name="connsiteY32" fmla="*/ 5831256 h 6526581"/>
                <a:gd name="connsiteX33" fmla="*/ 2753561 w 4982411"/>
                <a:gd name="connsiteY33" fmla="*/ 6145581 h 6526581"/>
                <a:gd name="connsiteX34" fmla="*/ 2467811 w 4982411"/>
                <a:gd name="connsiteY34" fmla="*/ 6393231 h 6526581"/>
                <a:gd name="connsiteX35" fmla="*/ 2858336 w 4982411"/>
                <a:gd name="connsiteY35" fmla="*/ 6526581 h 6526581"/>
                <a:gd name="connsiteX36" fmla="*/ 3286961 w 4982411"/>
                <a:gd name="connsiteY36" fmla="*/ 6078906 h 6526581"/>
                <a:gd name="connsiteX37" fmla="*/ 3086936 w 4982411"/>
                <a:gd name="connsiteY37" fmla="*/ 4878756 h 6526581"/>
                <a:gd name="connsiteX38" fmla="*/ 3401261 w 4982411"/>
                <a:gd name="connsiteY38" fmla="*/ 5059731 h 6526581"/>
                <a:gd name="connsiteX39" fmla="*/ 3220286 w 4982411"/>
                <a:gd name="connsiteY39" fmla="*/ 5621706 h 6526581"/>
                <a:gd name="connsiteX40" fmla="*/ 3934661 w 4982411"/>
                <a:gd name="connsiteY40" fmla="*/ 5040681 h 6526581"/>
                <a:gd name="connsiteX41" fmla="*/ 3306011 w 4982411"/>
                <a:gd name="connsiteY41" fmla="*/ 4088181 h 6526581"/>
                <a:gd name="connsiteX42" fmla="*/ 4572836 w 4982411"/>
                <a:gd name="connsiteY42" fmla="*/ 3373806 h 6526581"/>
                <a:gd name="connsiteX43" fmla="*/ 4715711 w 4982411"/>
                <a:gd name="connsiteY43" fmla="*/ 2059356 h 6526581"/>
                <a:gd name="connsiteX44" fmla="*/ 4810961 w 4982411"/>
                <a:gd name="connsiteY44" fmla="*/ 1821231 h 6526581"/>
                <a:gd name="connsiteX45" fmla="*/ 4982411 w 4982411"/>
                <a:gd name="connsiteY45" fmla="*/ 1316406 h 6526581"/>
                <a:gd name="connsiteX46" fmla="*/ 3067886 w 4982411"/>
                <a:gd name="connsiteY46" fmla="*/ 963981 h 6526581"/>
                <a:gd name="connsiteX47" fmla="*/ 2963111 w 4982411"/>
                <a:gd name="connsiteY47" fmla="*/ 1030656 h 6526581"/>
                <a:gd name="connsiteX48" fmla="*/ 2409956 w 4982411"/>
                <a:gd name="connsiteY48" fmla="*/ 946470 h 6526581"/>
                <a:gd name="connsiteX49" fmla="*/ 2222066 w 4982411"/>
                <a:gd name="connsiteY49" fmla="*/ 958995 h 6526581"/>
                <a:gd name="connsiteX50" fmla="*/ 2207636 w 4982411"/>
                <a:gd name="connsiteY50" fmla="*/ 878309 h 6526581"/>
                <a:gd name="connsiteX51" fmla="*/ 2120422 w 4982411"/>
                <a:gd name="connsiteY51" fmla="*/ 823611 h 6526581"/>
                <a:gd name="connsiteX52" fmla="*/ 2018127 w 4982411"/>
                <a:gd name="connsiteY52" fmla="*/ 851194 h 6526581"/>
                <a:gd name="connsiteX53" fmla="*/ 1967004 w 4982411"/>
                <a:gd name="connsiteY53" fmla="*/ 741905 h 6526581"/>
                <a:gd name="connsiteX54" fmla="*/ 2095319 w 4982411"/>
                <a:gd name="connsiteY54" fmla="*/ 681232 h 6526581"/>
                <a:gd name="connsiteX55" fmla="*/ 2082791 w 4982411"/>
                <a:gd name="connsiteY55" fmla="*/ 542402 h 6526581"/>
                <a:gd name="connsiteX56" fmla="*/ 1913926 w 4982411"/>
                <a:gd name="connsiteY56" fmla="*/ 232488 h 6526581"/>
                <a:gd name="connsiteX0" fmla="*/ 1934463 w 5002948"/>
                <a:gd name="connsiteY0" fmla="*/ 232488 h 6526581"/>
                <a:gd name="connsiteX1" fmla="*/ 607903 w 5002948"/>
                <a:gd name="connsiteY1" fmla="*/ 831127 h 6526581"/>
                <a:gd name="connsiteX2" fmla="*/ 797908 w 5002948"/>
                <a:gd name="connsiteY2" fmla="*/ 906831 h 6526581"/>
                <a:gd name="connsiteX3" fmla="*/ 845533 w 5002948"/>
                <a:gd name="connsiteY3" fmla="*/ 997567 h 6526581"/>
                <a:gd name="connsiteX4" fmla="*/ 783373 w 5002948"/>
                <a:gd name="connsiteY4" fmla="*/ 1062232 h 6526581"/>
                <a:gd name="connsiteX5" fmla="*/ 868106 w 5002948"/>
                <a:gd name="connsiteY5" fmla="*/ 1198583 h 6526581"/>
                <a:gd name="connsiteX6" fmla="*/ 797412 w 5002948"/>
                <a:gd name="connsiteY6" fmla="*/ 1330445 h 6526581"/>
                <a:gd name="connsiteX7" fmla="*/ 953858 w 5002948"/>
                <a:gd name="connsiteY7" fmla="*/ 1384621 h 6526581"/>
                <a:gd name="connsiteX8" fmla="*/ 1072672 w 5002948"/>
                <a:gd name="connsiteY8" fmla="*/ 1485089 h 6526581"/>
                <a:gd name="connsiteX9" fmla="*/ 1056597 w 5002948"/>
                <a:gd name="connsiteY9" fmla="*/ 1537986 h 6526581"/>
                <a:gd name="connsiteX10" fmla="*/ 1137807 w 5002948"/>
                <a:gd name="connsiteY10" fmla="*/ 1560245 h 6526581"/>
                <a:gd name="connsiteX11" fmla="*/ 1240051 w 5002948"/>
                <a:gd name="connsiteY11" fmla="*/ 1693387 h 6526581"/>
                <a:gd name="connsiteX12" fmla="*/ 1476688 w 5002948"/>
                <a:gd name="connsiteY12" fmla="*/ 1581618 h 6526581"/>
                <a:gd name="connsiteX13" fmla="*/ 1544878 w 5002948"/>
                <a:gd name="connsiteY13" fmla="*/ 1716952 h 6526581"/>
                <a:gd name="connsiteX14" fmla="*/ 1670711 w 5002948"/>
                <a:gd name="connsiteY14" fmla="*/ 1660820 h 6526581"/>
                <a:gd name="connsiteX15" fmla="*/ 1609517 w 5002948"/>
                <a:gd name="connsiteY15" fmla="*/ 2582709 h 6526581"/>
                <a:gd name="connsiteX16" fmla="*/ 1056571 w 5002948"/>
                <a:gd name="connsiteY16" fmla="*/ 3364751 h 6526581"/>
                <a:gd name="connsiteX17" fmla="*/ 745273 w 5002948"/>
                <a:gd name="connsiteY17" fmla="*/ 3497631 h 6526581"/>
                <a:gd name="connsiteX18" fmla="*/ 65971 w 5002948"/>
                <a:gd name="connsiteY18" fmla="*/ 3932258 h 6526581"/>
                <a:gd name="connsiteX19" fmla="*/ 58064 w 5002948"/>
                <a:gd name="connsiteY19" fmla="*/ 4037893 h 6526581"/>
                <a:gd name="connsiteX20" fmla="*/ 60569 w 5002948"/>
                <a:gd name="connsiteY20" fmla="*/ 4145616 h 6526581"/>
                <a:gd name="connsiteX21" fmla="*/ 133220 w 5002948"/>
                <a:gd name="connsiteY21" fmla="*/ 4228289 h 6526581"/>
                <a:gd name="connsiteX22" fmla="*/ 218293 w 5002948"/>
                <a:gd name="connsiteY22" fmla="*/ 4295773 h 6526581"/>
                <a:gd name="connsiteX23" fmla="*/ 2031148 w 5002948"/>
                <a:gd name="connsiteY23" fmla="*/ 3526206 h 6526581"/>
                <a:gd name="connsiteX24" fmla="*/ 2221648 w 5002948"/>
                <a:gd name="connsiteY24" fmla="*/ 2821356 h 6526581"/>
                <a:gd name="connsiteX25" fmla="*/ 2374048 w 5002948"/>
                <a:gd name="connsiteY25" fmla="*/ 2516556 h 6526581"/>
                <a:gd name="connsiteX26" fmla="*/ 2431198 w 5002948"/>
                <a:gd name="connsiteY26" fmla="*/ 2297481 h 6526581"/>
                <a:gd name="connsiteX27" fmla="*/ 2859823 w 5002948"/>
                <a:gd name="connsiteY27" fmla="*/ 2383206 h 6526581"/>
                <a:gd name="connsiteX28" fmla="*/ 3507523 w 5002948"/>
                <a:gd name="connsiteY28" fmla="*/ 2649906 h 6526581"/>
                <a:gd name="connsiteX29" fmla="*/ 3497998 w 5002948"/>
                <a:gd name="connsiteY29" fmla="*/ 2783256 h 6526581"/>
                <a:gd name="connsiteX30" fmla="*/ 2145448 w 5002948"/>
                <a:gd name="connsiteY30" fmla="*/ 3735756 h 6526581"/>
                <a:gd name="connsiteX31" fmla="*/ 2459773 w 5002948"/>
                <a:gd name="connsiteY31" fmla="*/ 4907331 h 6526581"/>
                <a:gd name="connsiteX32" fmla="*/ 2688373 w 5002948"/>
                <a:gd name="connsiteY32" fmla="*/ 5831256 h 6526581"/>
                <a:gd name="connsiteX33" fmla="*/ 2774098 w 5002948"/>
                <a:gd name="connsiteY33" fmla="*/ 6145581 h 6526581"/>
                <a:gd name="connsiteX34" fmla="*/ 2488348 w 5002948"/>
                <a:gd name="connsiteY34" fmla="*/ 6393231 h 6526581"/>
                <a:gd name="connsiteX35" fmla="*/ 2878873 w 5002948"/>
                <a:gd name="connsiteY35" fmla="*/ 6526581 h 6526581"/>
                <a:gd name="connsiteX36" fmla="*/ 3307498 w 5002948"/>
                <a:gd name="connsiteY36" fmla="*/ 6078906 h 6526581"/>
                <a:gd name="connsiteX37" fmla="*/ 3107473 w 5002948"/>
                <a:gd name="connsiteY37" fmla="*/ 4878756 h 6526581"/>
                <a:gd name="connsiteX38" fmla="*/ 3421798 w 5002948"/>
                <a:gd name="connsiteY38" fmla="*/ 5059731 h 6526581"/>
                <a:gd name="connsiteX39" fmla="*/ 3240823 w 5002948"/>
                <a:gd name="connsiteY39" fmla="*/ 5621706 h 6526581"/>
                <a:gd name="connsiteX40" fmla="*/ 3955198 w 5002948"/>
                <a:gd name="connsiteY40" fmla="*/ 5040681 h 6526581"/>
                <a:gd name="connsiteX41" fmla="*/ 3326548 w 5002948"/>
                <a:gd name="connsiteY41" fmla="*/ 4088181 h 6526581"/>
                <a:gd name="connsiteX42" fmla="*/ 4593373 w 5002948"/>
                <a:gd name="connsiteY42" fmla="*/ 3373806 h 6526581"/>
                <a:gd name="connsiteX43" fmla="*/ 4736248 w 5002948"/>
                <a:gd name="connsiteY43" fmla="*/ 2059356 h 6526581"/>
                <a:gd name="connsiteX44" fmla="*/ 4831498 w 5002948"/>
                <a:gd name="connsiteY44" fmla="*/ 1821231 h 6526581"/>
                <a:gd name="connsiteX45" fmla="*/ 5002948 w 5002948"/>
                <a:gd name="connsiteY45" fmla="*/ 1316406 h 6526581"/>
                <a:gd name="connsiteX46" fmla="*/ 3088423 w 5002948"/>
                <a:gd name="connsiteY46" fmla="*/ 963981 h 6526581"/>
                <a:gd name="connsiteX47" fmla="*/ 2983648 w 5002948"/>
                <a:gd name="connsiteY47" fmla="*/ 1030656 h 6526581"/>
                <a:gd name="connsiteX48" fmla="*/ 2430493 w 5002948"/>
                <a:gd name="connsiteY48" fmla="*/ 946470 h 6526581"/>
                <a:gd name="connsiteX49" fmla="*/ 2242603 w 5002948"/>
                <a:gd name="connsiteY49" fmla="*/ 958995 h 6526581"/>
                <a:gd name="connsiteX50" fmla="*/ 2228173 w 5002948"/>
                <a:gd name="connsiteY50" fmla="*/ 878309 h 6526581"/>
                <a:gd name="connsiteX51" fmla="*/ 2140959 w 5002948"/>
                <a:gd name="connsiteY51" fmla="*/ 823611 h 6526581"/>
                <a:gd name="connsiteX52" fmla="*/ 2038664 w 5002948"/>
                <a:gd name="connsiteY52" fmla="*/ 851194 h 6526581"/>
                <a:gd name="connsiteX53" fmla="*/ 1987541 w 5002948"/>
                <a:gd name="connsiteY53" fmla="*/ 741905 h 6526581"/>
                <a:gd name="connsiteX54" fmla="*/ 2115856 w 5002948"/>
                <a:gd name="connsiteY54" fmla="*/ 681232 h 6526581"/>
                <a:gd name="connsiteX55" fmla="*/ 2103328 w 5002948"/>
                <a:gd name="connsiteY55" fmla="*/ 542402 h 6526581"/>
                <a:gd name="connsiteX56" fmla="*/ 1934463 w 5002948"/>
                <a:gd name="connsiteY56" fmla="*/ 232488 h 6526581"/>
                <a:gd name="connsiteX0" fmla="*/ 1933746 w 5002231"/>
                <a:gd name="connsiteY0" fmla="*/ 232488 h 6526581"/>
                <a:gd name="connsiteX1" fmla="*/ 607186 w 5002231"/>
                <a:gd name="connsiteY1" fmla="*/ 831127 h 6526581"/>
                <a:gd name="connsiteX2" fmla="*/ 797191 w 5002231"/>
                <a:gd name="connsiteY2" fmla="*/ 906831 h 6526581"/>
                <a:gd name="connsiteX3" fmla="*/ 844816 w 5002231"/>
                <a:gd name="connsiteY3" fmla="*/ 997567 h 6526581"/>
                <a:gd name="connsiteX4" fmla="*/ 782656 w 5002231"/>
                <a:gd name="connsiteY4" fmla="*/ 1062232 h 6526581"/>
                <a:gd name="connsiteX5" fmla="*/ 867389 w 5002231"/>
                <a:gd name="connsiteY5" fmla="*/ 1198583 h 6526581"/>
                <a:gd name="connsiteX6" fmla="*/ 796695 w 5002231"/>
                <a:gd name="connsiteY6" fmla="*/ 1330445 h 6526581"/>
                <a:gd name="connsiteX7" fmla="*/ 953141 w 5002231"/>
                <a:gd name="connsiteY7" fmla="*/ 1384621 h 6526581"/>
                <a:gd name="connsiteX8" fmla="*/ 1071955 w 5002231"/>
                <a:gd name="connsiteY8" fmla="*/ 1485089 h 6526581"/>
                <a:gd name="connsiteX9" fmla="*/ 1055880 w 5002231"/>
                <a:gd name="connsiteY9" fmla="*/ 1537986 h 6526581"/>
                <a:gd name="connsiteX10" fmla="*/ 1137090 w 5002231"/>
                <a:gd name="connsiteY10" fmla="*/ 1560245 h 6526581"/>
                <a:gd name="connsiteX11" fmla="*/ 1239334 w 5002231"/>
                <a:gd name="connsiteY11" fmla="*/ 1693387 h 6526581"/>
                <a:gd name="connsiteX12" fmla="*/ 1475971 w 5002231"/>
                <a:gd name="connsiteY12" fmla="*/ 1581618 h 6526581"/>
                <a:gd name="connsiteX13" fmla="*/ 1544161 w 5002231"/>
                <a:gd name="connsiteY13" fmla="*/ 1716952 h 6526581"/>
                <a:gd name="connsiteX14" fmla="*/ 1669994 w 5002231"/>
                <a:gd name="connsiteY14" fmla="*/ 1660820 h 6526581"/>
                <a:gd name="connsiteX15" fmla="*/ 1608800 w 5002231"/>
                <a:gd name="connsiteY15" fmla="*/ 2582709 h 6526581"/>
                <a:gd name="connsiteX16" fmla="*/ 1055854 w 5002231"/>
                <a:gd name="connsiteY16" fmla="*/ 3364751 h 6526581"/>
                <a:gd name="connsiteX17" fmla="*/ 744556 w 5002231"/>
                <a:gd name="connsiteY17" fmla="*/ 3497631 h 6526581"/>
                <a:gd name="connsiteX18" fmla="*/ 65254 w 5002231"/>
                <a:gd name="connsiteY18" fmla="*/ 3932258 h 6526581"/>
                <a:gd name="connsiteX19" fmla="*/ 57347 w 5002231"/>
                <a:gd name="connsiteY19" fmla="*/ 4037893 h 6526581"/>
                <a:gd name="connsiteX20" fmla="*/ 59852 w 5002231"/>
                <a:gd name="connsiteY20" fmla="*/ 4145616 h 6526581"/>
                <a:gd name="connsiteX21" fmla="*/ 132503 w 5002231"/>
                <a:gd name="connsiteY21" fmla="*/ 4228289 h 6526581"/>
                <a:gd name="connsiteX22" fmla="*/ 217576 w 5002231"/>
                <a:gd name="connsiteY22" fmla="*/ 4295773 h 6526581"/>
                <a:gd name="connsiteX23" fmla="*/ 2030431 w 5002231"/>
                <a:gd name="connsiteY23" fmla="*/ 3526206 h 6526581"/>
                <a:gd name="connsiteX24" fmla="*/ 2220931 w 5002231"/>
                <a:gd name="connsiteY24" fmla="*/ 2821356 h 6526581"/>
                <a:gd name="connsiteX25" fmla="*/ 2373331 w 5002231"/>
                <a:gd name="connsiteY25" fmla="*/ 2516556 h 6526581"/>
                <a:gd name="connsiteX26" fmla="*/ 2430481 w 5002231"/>
                <a:gd name="connsiteY26" fmla="*/ 2297481 h 6526581"/>
                <a:gd name="connsiteX27" fmla="*/ 2859106 w 5002231"/>
                <a:gd name="connsiteY27" fmla="*/ 2383206 h 6526581"/>
                <a:gd name="connsiteX28" fmla="*/ 3506806 w 5002231"/>
                <a:gd name="connsiteY28" fmla="*/ 2649906 h 6526581"/>
                <a:gd name="connsiteX29" fmla="*/ 3497281 w 5002231"/>
                <a:gd name="connsiteY29" fmla="*/ 2783256 h 6526581"/>
                <a:gd name="connsiteX30" fmla="*/ 2144731 w 5002231"/>
                <a:gd name="connsiteY30" fmla="*/ 3735756 h 6526581"/>
                <a:gd name="connsiteX31" fmla="*/ 2459056 w 5002231"/>
                <a:gd name="connsiteY31" fmla="*/ 4907331 h 6526581"/>
                <a:gd name="connsiteX32" fmla="*/ 2687656 w 5002231"/>
                <a:gd name="connsiteY32" fmla="*/ 5831256 h 6526581"/>
                <a:gd name="connsiteX33" fmla="*/ 2773381 w 5002231"/>
                <a:gd name="connsiteY33" fmla="*/ 6145581 h 6526581"/>
                <a:gd name="connsiteX34" fmla="*/ 2487631 w 5002231"/>
                <a:gd name="connsiteY34" fmla="*/ 6393231 h 6526581"/>
                <a:gd name="connsiteX35" fmla="*/ 2878156 w 5002231"/>
                <a:gd name="connsiteY35" fmla="*/ 6526581 h 6526581"/>
                <a:gd name="connsiteX36" fmla="*/ 3306781 w 5002231"/>
                <a:gd name="connsiteY36" fmla="*/ 6078906 h 6526581"/>
                <a:gd name="connsiteX37" fmla="*/ 3106756 w 5002231"/>
                <a:gd name="connsiteY37" fmla="*/ 4878756 h 6526581"/>
                <a:gd name="connsiteX38" fmla="*/ 3421081 w 5002231"/>
                <a:gd name="connsiteY38" fmla="*/ 5059731 h 6526581"/>
                <a:gd name="connsiteX39" fmla="*/ 3240106 w 5002231"/>
                <a:gd name="connsiteY39" fmla="*/ 5621706 h 6526581"/>
                <a:gd name="connsiteX40" fmla="*/ 3954481 w 5002231"/>
                <a:gd name="connsiteY40" fmla="*/ 5040681 h 6526581"/>
                <a:gd name="connsiteX41" fmla="*/ 3325831 w 5002231"/>
                <a:gd name="connsiteY41" fmla="*/ 4088181 h 6526581"/>
                <a:gd name="connsiteX42" fmla="*/ 4592656 w 5002231"/>
                <a:gd name="connsiteY42" fmla="*/ 3373806 h 6526581"/>
                <a:gd name="connsiteX43" fmla="*/ 4735531 w 5002231"/>
                <a:gd name="connsiteY43" fmla="*/ 2059356 h 6526581"/>
                <a:gd name="connsiteX44" fmla="*/ 4830781 w 5002231"/>
                <a:gd name="connsiteY44" fmla="*/ 1821231 h 6526581"/>
                <a:gd name="connsiteX45" fmla="*/ 5002231 w 5002231"/>
                <a:gd name="connsiteY45" fmla="*/ 1316406 h 6526581"/>
                <a:gd name="connsiteX46" fmla="*/ 3087706 w 5002231"/>
                <a:gd name="connsiteY46" fmla="*/ 963981 h 6526581"/>
                <a:gd name="connsiteX47" fmla="*/ 2982931 w 5002231"/>
                <a:gd name="connsiteY47" fmla="*/ 1030656 h 6526581"/>
                <a:gd name="connsiteX48" fmla="*/ 2429776 w 5002231"/>
                <a:gd name="connsiteY48" fmla="*/ 946470 h 6526581"/>
                <a:gd name="connsiteX49" fmla="*/ 2241886 w 5002231"/>
                <a:gd name="connsiteY49" fmla="*/ 958995 h 6526581"/>
                <a:gd name="connsiteX50" fmla="*/ 2227456 w 5002231"/>
                <a:gd name="connsiteY50" fmla="*/ 878309 h 6526581"/>
                <a:gd name="connsiteX51" fmla="*/ 2140242 w 5002231"/>
                <a:gd name="connsiteY51" fmla="*/ 823611 h 6526581"/>
                <a:gd name="connsiteX52" fmla="*/ 2037947 w 5002231"/>
                <a:gd name="connsiteY52" fmla="*/ 851194 h 6526581"/>
                <a:gd name="connsiteX53" fmla="*/ 1986824 w 5002231"/>
                <a:gd name="connsiteY53" fmla="*/ 741905 h 6526581"/>
                <a:gd name="connsiteX54" fmla="*/ 2115139 w 5002231"/>
                <a:gd name="connsiteY54" fmla="*/ 681232 h 6526581"/>
                <a:gd name="connsiteX55" fmla="*/ 2102611 w 5002231"/>
                <a:gd name="connsiteY55" fmla="*/ 542402 h 6526581"/>
                <a:gd name="connsiteX56" fmla="*/ 1933746 w 5002231"/>
                <a:gd name="connsiteY56" fmla="*/ 232488 h 6526581"/>
                <a:gd name="connsiteX0" fmla="*/ 1947582 w 5016067"/>
                <a:gd name="connsiteY0" fmla="*/ 232488 h 6526581"/>
                <a:gd name="connsiteX1" fmla="*/ 621022 w 5016067"/>
                <a:gd name="connsiteY1" fmla="*/ 831127 h 6526581"/>
                <a:gd name="connsiteX2" fmla="*/ 811027 w 5016067"/>
                <a:gd name="connsiteY2" fmla="*/ 906831 h 6526581"/>
                <a:gd name="connsiteX3" fmla="*/ 858652 w 5016067"/>
                <a:gd name="connsiteY3" fmla="*/ 997567 h 6526581"/>
                <a:gd name="connsiteX4" fmla="*/ 796492 w 5016067"/>
                <a:gd name="connsiteY4" fmla="*/ 1062232 h 6526581"/>
                <a:gd name="connsiteX5" fmla="*/ 881225 w 5016067"/>
                <a:gd name="connsiteY5" fmla="*/ 1198583 h 6526581"/>
                <a:gd name="connsiteX6" fmla="*/ 810531 w 5016067"/>
                <a:gd name="connsiteY6" fmla="*/ 1330445 h 6526581"/>
                <a:gd name="connsiteX7" fmla="*/ 966977 w 5016067"/>
                <a:gd name="connsiteY7" fmla="*/ 1384621 h 6526581"/>
                <a:gd name="connsiteX8" fmla="*/ 1085791 w 5016067"/>
                <a:gd name="connsiteY8" fmla="*/ 1485089 h 6526581"/>
                <a:gd name="connsiteX9" fmla="*/ 1069716 w 5016067"/>
                <a:gd name="connsiteY9" fmla="*/ 1537986 h 6526581"/>
                <a:gd name="connsiteX10" fmla="*/ 1150926 w 5016067"/>
                <a:gd name="connsiteY10" fmla="*/ 1560245 h 6526581"/>
                <a:gd name="connsiteX11" fmla="*/ 1253170 w 5016067"/>
                <a:gd name="connsiteY11" fmla="*/ 1693387 h 6526581"/>
                <a:gd name="connsiteX12" fmla="*/ 1489807 w 5016067"/>
                <a:gd name="connsiteY12" fmla="*/ 1581618 h 6526581"/>
                <a:gd name="connsiteX13" fmla="*/ 1557997 w 5016067"/>
                <a:gd name="connsiteY13" fmla="*/ 1716952 h 6526581"/>
                <a:gd name="connsiteX14" fmla="*/ 1683830 w 5016067"/>
                <a:gd name="connsiteY14" fmla="*/ 1660820 h 6526581"/>
                <a:gd name="connsiteX15" fmla="*/ 1622636 w 5016067"/>
                <a:gd name="connsiteY15" fmla="*/ 2582709 h 6526581"/>
                <a:gd name="connsiteX16" fmla="*/ 1069690 w 5016067"/>
                <a:gd name="connsiteY16" fmla="*/ 3364751 h 6526581"/>
                <a:gd name="connsiteX17" fmla="*/ 758392 w 5016067"/>
                <a:gd name="connsiteY17" fmla="*/ 3497631 h 6526581"/>
                <a:gd name="connsiteX18" fmla="*/ 79090 w 5016067"/>
                <a:gd name="connsiteY18" fmla="*/ 3932258 h 6526581"/>
                <a:gd name="connsiteX19" fmla="*/ 71183 w 5016067"/>
                <a:gd name="connsiteY19" fmla="*/ 4037893 h 6526581"/>
                <a:gd name="connsiteX20" fmla="*/ 73688 w 5016067"/>
                <a:gd name="connsiteY20" fmla="*/ 4145616 h 6526581"/>
                <a:gd name="connsiteX21" fmla="*/ 146339 w 5016067"/>
                <a:gd name="connsiteY21" fmla="*/ 4228289 h 6526581"/>
                <a:gd name="connsiteX22" fmla="*/ 231412 w 5016067"/>
                <a:gd name="connsiteY22" fmla="*/ 4295773 h 6526581"/>
                <a:gd name="connsiteX23" fmla="*/ 2044267 w 5016067"/>
                <a:gd name="connsiteY23" fmla="*/ 3526206 h 6526581"/>
                <a:gd name="connsiteX24" fmla="*/ 2234767 w 5016067"/>
                <a:gd name="connsiteY24" fmla="*/ 2821356 h 6526581"/>
                <a:gd name="connsiteX25" fmla="*/ 2387167 w 5016067"/>
                <a:gd name="connsiteY25" fmla="*/ 2516556 h 6526581"/>
                <a:gd name="connsiteX26" fmla="*/ 2444317 w 5016067"/>
                <a:gd name="connsiteY26" fmla="*/ 2297481 h 6526581"/>
                <a:gd name="connsiteX27" fmla="*/ 2872942 w 5016067"/>
                <a:gd name="connsiteY27" fmla="*/ 2383206 h 6526581"/>
                <a:gd name="connsiteX28" fmla="*/ 3520642 w 5016067"/>
                <a:gd name="connsiteY28" fmla="*/ 2649906 h 6526581"/>
                <a:gd name="connsiteX29" fmla="*/ 3511117 w 5016067"/>
                <a:gd name="connsiteY29" fmla="*/ 2783256 h 6526581"/>
                <a:gd name="connsiteX30" fmla="*/ 2158567 w 5016067"/>
                <a:gd name="connsiteY30" fmla="*/ 3735756 h 6526581"/>
                <a:gd name="connsiteX31" fmla="*/ 2472892 w 5016067"/>
                <a:gd name="connsiteY31" fmla="*/ 4907331 h 6526581"/>
                <a:gd name="connsiteX32" fmla="*/ 2701492 w 5016067"/>
                <a:gd name="connsiteY32" fmla="*/ 5831256 h 6526581"/>
                <a:gd name="connsiteX33" fmla="*/ 2787217 w 5016067"/>
                <a:gd name="connsiteY33" fmla="*/ 6145581 h 6526581"/>
                <a:gd name="connsiteX34" fmla="*/ 2501467 w 5016067"/>
                <a:gd name="connsiteY34" fmla="*/ 6393231 h 6526581"/>
                <a:gd name="connsiteX35" fmla="*/ 2891992 w 5016067"/>
                <a:gd name="connsiteY35" fmla="*/ 6526581 h 6526581"/>
                <a:gd name="connsiteX36" fmla="*/ 3320617 w 5016067"/>
                <a:gd name="connsiteY36" fmla="*/ 6078906 h 6526581"/>
                <a:gd name="connsiteX37" fmla="*/ 3120592 w 5016067"/>
                <a:gd name="connsiteY37" fmla="*/ 4878756 h 6526581"/>
                <a:gd name="connsiteX38" fmla="*/ 3434917 w 5016067"/>
                <a:gd name="connsiteY38" fmla="*/ 5059731 h 6526581"/>
                <a:gd name="connsiteX39" fmla="*/ 3253942 w 5016067"/>
                <a:gd name="connsiteY39" fmla="*/ 5621706 h 6526581"/>
                <a:gd name="connsiteX40" fmla="*/ 3968317 w 5016067"/>
                <a:gd name="connsiteY40" fmla="*/ 5040681 h 6526581"/>
                <a:gd name="connsiteX41" fmla="*/ 3339667 w 5016067"/>
                <a:gd name="connsiteY41" fmla="*/ 4088181 h 6526581"/>
                <a:gd name="connsiteX42" fmla="*/ 4606492 w 5016067"/>
                <a:gd name="connsiteY42" fmla="*/ 3373806 h 6526581"/>
                <a:gd name="connsiteX43" fmla="*/ 4749367 w 5016067"/>
                <a:gd name="connsiteY43" fmla="*/ 2059356 h 6526581"/>
                <a:gd name="connsiteX44" fmla="*/ 4844617 w 5016067"/>
                <a:gd name="connsiteY44" fmla="*/ 1821231 h 6526581"/>
                <a:gd name="connsiteX45" fmla="*/ 5016067 w 5016067"/>
                <a:gd name="connsiteY45" fmla="*/ 1316406 h 6526581"/>
                <a:gd name="connsiteX46" fmla="*/ 3101542 w 5016067"/>
                <a:gd name="connsiteY46" fmla="*/ 963981 h 6526581"/>
                <a:gd name="connsiteX47" fmla="*/ 2996767 w 5016067"/>
                <a:gd name="connsiteY47" fmla="*/ 1030656 h 6526581"/>
                <a:gd name="connsiteX48" fmla="*/ 2443612 w 5016067"/>
                <a:gd name="connsiteY48" fmla="*/ 946470 h 6526581"/>
                <a:gd name="connsiteX49" fmla="*/ 2255722 w 5016067"/>
                <a:gd name="connsiteY49" fmla="*/ 958995 h 6526581"/>
                <a:gd name="connsiteX50" fmla="*/ 2241292 w 5016067"/>
                <a:gd name="connsiteY50" fmla="*/ 878309 h 6526581"/>
                <a:gd name="connsiteX51" fmla="*/ 2154078 w 5016067"/>
                <a:gd name="connsiteY51" fmla="*/ 823611 h 6526581"/>
                <a:gd name="connsiteX52" fmla="*/ 2051783 w 5016067"/>
                <a:gd name="connsiteY52" fmla="*/ 851194 h 6526581"/>
                <a:gd name="connsiteX53" fmla="*/ 2000660 w 5016067"/>
                <a:gd name="connsiteY53" fmla="*/ 741905 h 6526581"/>
                <a:gd name="connsiteX54" fmla="*/ 2128975 w 5016067"/>
                <a:gd name="connsiteY54" fmla="*/ 681232 h 6526581"/>
                <a:gd name="connsiteX55" fmla="*/ 2116447 w 5016067"/>
                <a:gd name="connsiteY55" fmla="*/ 542402 h 6526581"/>
                <a:gd name="connsiteX56" fmla="*/ 1947582 w 5016067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59390 w 5027875"/>
                <a:gd name="connsiteY0" fmla="*/ 232488 h 6526581"/>
                <a:gd name="connsiteX1" fmla="*/ 632830 w 5027875"/>
                <a:gd name="connsiteY1" fmla="*/ 831127 h 6526581"/>
                <a:gd name="connsiteX2" fmla="*/ 822835 w 5027875"/>
                <a:gd name="connsiteY2" fmla="*/ 906831 h 6526581"/>
                <a:gd name="connsiteX3" fmla="*/ 870460 w 5027875"/>
                <a:gd name="connsiteY3" fmla="*/ 997567 h 6526581"/>
                <a:gd name="connsiteX4" fmla="*/ 808300 w 5027875"/>
                <a:gd name="connsiteY4" fmla="*/ 1062232 h 6526581"/>
                <a:gd name="connsiteX5" fmla="*/ 893033 w 5027875"/>
                <a:gd name="connsiteY5" fmla="*/ 1198583 h 6526581"/>
                <a:gd name="connsiteX6" fmla="*/ 822339 w 5027875"/>
                <a:gd name="connsiteY6" fmla="*/ 1330445 h 6526581"/>
                <a:gd name="connsiteX7" fmla="*/ 978785 w 5027875"/>
                <a:gd name="connsiteY7" fmla="*/ 1384621 h 6526581"/>
                <a:gd name="connsiteX8" fmla="*/ 1097599 w 5027875"/>
                <a:gd name="connsiteY8" fmla="*/ 1485089 h 6526581"/>
                <a:gd name="connsiteX9" fmla="*/ 1081524 w 5027875"/>
                <a:gd name="connsiteY9" fmla="*/ 1537986 h 6526581"/>
                <a:gd name="connsiteX10" fmla="*/ 1162734 w 5027875"/>
                <a:gd name="connsiteY10" fmla="*/ 1560245 h 6526581"/>
                <a:gd name="connsiteX11" fmla="*/ 1264978 w 5027875"/>
                <a:gd name="connsiteY11" fmla="*/ 1693387 h 6526581"/>
                <a:gd name="connsiteX12" fmla="*/ 1501615 w 5027875"/>
                <a:gd name="connsiteY12" fmla="*/ 1581618 h 6526581"/>
                <a:gd name="connsiteX13" fmla="*/ 1569805 w 5027875"/>
                <a:gd name="connsiteY13" fmla="*/ 1716952 h 6526581"/>
                <a:gd name="connsiteX14" fmla="*/ 1695638 w 5027875"/>
                <a:gd name="connsiteY14" fmla="*/ 1660820 h 6526581"/>
                <a:gd name="connsiteX15" fmla="*/ 1634444 w 5027875"/>
                <a:gd name="connsiteY15" fmla="*/ 2582709 h 6526581"/>
                <a:gd name="connsiteX16" fmla="*/ 1081498 w 5027875"/>
                <a:gd name="connsiteY16" fmla="*/ 3364751 h 6526581"/>
                <a:gd name="connsiteX17" fmla="*/ 770200 w 5027875"/>
                <a:gd name="connsiteY17" fmla="*/ 3497631 h 6526581"/>
                <a:gd name="connsiteX18" fmla="*/ 90898 w 5027875"/>
                <a:gd name="connsiteY18" fmla="*/ 3932258 h 6526581"/>
                <a:gd name="connsiteX19" fmla="*/ 50423 w 5027875"/>
                <a:gd name="connsiteY19" fmla="*/ 4050419 h 6526581"/>
                <a:gd name="connsiteX20" fmla="*/ 85496 w 5027875"/>
                <a:gd name="connsiteY20" fmla="*/ 4145616 h 6526581"/>
                <a:gd name="connsiteX21" fmla="*/ 158147 w 5027875"/>
                <a:gd name="connsiteY21" fmla="*/ 4228289 h 6526581"/>
                <a:gd name="connsiteX22" fmla="*/ 243220 w 5027875"/>
                <a:gd name="connsiteY22" fmla="*/ 4295773 h 6526581"/>
                <a:gd name="connsiteX23" fmla="*/ 2056075 w 5027875"/>
                <a:gd name="connsiteY23" fmla="*/ 3526206 h 6526581"/>
                <a:gd name="connsiteX24" fmla="*/ 2246575 w 5027875"/>
                <a:gd name="connsiteY24" fmla="*/ 2821356 h 6526581"/>
                <a:gd name="connsiteX25" fmla="*/ 2398975 w 5027875"/>
                <a:gd name="connsiteY25" fmla="*/ 2516556 h 6526581"/>
                <a:gd name="connsiteX26" fmla="*/ 2456125 w 5027875"/>
                <a:gd name="connsiteY26" fmla="*/ 2297481 h 6526581"/>
                <a:gd name="connsiteX27" fmla="*/ 2884750 w 5027875"/>
                <a:gd name="connsiteY27" fmla="*/ 2383206 h 6526581"/>
                <a:gd name="connsiteX28" fmla="*/ 3532450 w 5027875"/>
                <a:gd name="connsiteY28" fmla="*/ 2649906 h 6526581"/>
                <a:gd name="connsiteX29" fmla="*/ 3522925 w 5027875"/>
                <a:gd name="connsiteY29" fmla="*/ 2783256 h 6526581"/>
                <a:gd name="connsiteX30" fmla="*/ 2170375 w 5027875"/>
                <a:gd name="connsiteY30" fmla="*/ 3735756 h 6526581"/>
                <a:gd name="connsiteX31" fmla="*/ 2484700 w 5027875"/>
                <a:gd name="connsiteY31" fmla="*/ 4907331 h 6526581"/>
                <a:gd name="connsiteX32" fmla="*/ 2713300 w 5027875"/>
                <a:gd name="connsiteY32" fmla="*/ 5831256 h 6526581"/>
                <a:gd name="connsiteX33" fmla="*/ 2799025 w 5027875"/>
                <a:gd name="connsiteY33" fmla="*/ 6145581 h 6526581"/>
                <a:gd name="connsiteX34" fmla="*/ 2513275 w 5027875"/>
                <a:gd name="connsiteY34" fmla="*/ 6393231 h 6526581"/>
                <a:gd name="connsiteX35" fmla="*/ 2903800 w 5027875"/>
                <a:gd name="connsiteY35" fmla="*/ 6526581 h 6526581"/>
                <a:gd name="connsiteX36" fmla="*/ 3332425 w 5027875"/>
                <a:gd name="connsiteY36" fmla="*/ 6078906 h 6526581"/>
                <a:gd name="connsiteX37" fmla="*/ 3132400 w 5027875"/>
                <a:gd name="connsiteY37" fmla="*/ 4878756 h 6526581"/>
                <a:gd name="connsiteX38" fmla="*/ 3446725 w 5027875"/>
                <a:gd name="connsiteY38" fmla="*/ 5059731 h 6526581"/>
                <a:gd name="connsiteX39" fmla="*/ 3265750 w 5027875"/>
                <a:gd name="connsiteY39" fmla="*/ 5621706 h 6526581"/>
                <a:gd name="connsiteX40" fmla="*/ 3980125 w 5027875"/>
                <a:gd name="connsiteY40" fmla="*/ 5040681 h 6526581"/>
                <a:gd name="connsiteX41" fmla="*/ 3351475 w 5027875"/>
                <a:gd name="connsiteY41" fmla="*/ 4088181 h 6526581"/>
                <a:gd name="connsiteX42" fmla="*/ 4618300 w 5027875"/>
                <a:gd name="connsiteY42" fmla="*/ 3373806 h 6526581"/>
                <a:gd name="connsiteX43" fmla="*/ 4761175 w 5027875"/>
                <a:gd name="connsiteY43" fmla="*/ 2059356 h 6526581"/>
                <a:gd name="connsiteX44" fmla="*/ 4856425 w 5027875"/>
                <a:gd name="connsiteY44" fmla="*/ 1821231 h 6526581"/>
                <a:gd name="connsiteX45" fmla="*/ 5027875 w 5027875"/>
                <a:gd name="connsiteY45" fmla="*/ 1316406 h 6526581"/>
                <a:gd name="connsiteX46" fmla="*/ 3113350 w 5027875"/>
                <a:gd name="connsiteY46" fmla="*/ 963981 h 6526581"/>
                <a:gd name="connsiteX47" fmla="*/ 3008575 w 5027875"/>
                <a:gd name="connsiteY47" fmla="*/ 1030656 h 6526581"/>
                <a:gd name="connsiteX48" fmla="*/ 2455420 w 5027875"/>
                <a:gd name="connsiteY48" fmla="*/ 946470 h 6526581"/>
                <a:gd name="connsiteX49" fmla="*/ 2267530 w 5027875"/>
                <a:gd name="connsiteY49" fmla="*/ 958995 h 6526581"/>
                <a:gd name="connsiteX50" fmla="*/ 2253100 w 5027875"/>
                <a:gd name="connsiteY50" fmla="*/ 878309 h 6526581"/>
                <a:gd name="connsiteX51" fmla="*/ 2165886 w 5027875"/>
                <a:gd name="connsiteY51" fmla="*/ 823611 h 6526581"/>
                <a:gd name="connsiteX52" fmla="*/ 2063591 w 5027875"/>
                <a:gd name="connsiteY52" fmla="*/ 851194 h 6526581"/>
                <a:gd name="connsiteX53" fmla="*/ 2012468 w 5027875"/>
                <a:gd name="connsiteY53" fmla="*/ 741905 h 6526581"/>
                <a:gd name="connsiteX54" fmla="*/ 2140783 w 5027875"/>
                <a:gd name="connsiteY54" fmla="*/ 681232 h 6526581"/>
                <a:gd name="connsiteX55" fmla="*/ 2128255 w 5027875"/>
                <a:gd name="connsiteY55" fmla="*/ 542402 h 6526581"/>
                <a:gd name="connsiteX56" fmla="*/ 1959390 w 5027875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164035 w 5033763"/>
                <a:gd name="connsiteY21" fmla="*/ 4228289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249108 w 5033763"/>
                <a:gd name="connsiteY22" fmla="*/ 4295773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45616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83194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81363 w 5033763"/>
                <a:gd name="connsiteY21" fmla="*/ 4183194 h 6526581"/>
                <a:gd name="connsiteX22" fmla="*/ 98900 w 5033763"/>
                <a:gd name="connsiteY22" fmla="*/ 4238310 h 6526581"/>
                <a:gd name="connsiteX23" fmla="*/ 196499 w 5033763"/>
                <a:gd name="connsiteY23" fmla="*/ 4315815 h 6526581"/>
                <a:gd name="connsiteX24" fmla="*/ 2061963 w 5033763"/>
                <a:gd name="connsiteY24" fmla="*/ 3526206 h 6526581"/>
                <a:gd name="connsiteX25" fmla="*/ 2252463 w 5033763"/>
                <a:gd name="connsiteY25" fmla="*/ 2821356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56311 w 5033763"/>
                <a:gd name="connsiteY20" fmla="*/ 4148122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98900 w 5033763"/>
                <a:gd name="connsiteY21" fmla="*/ 4238310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03911 w 5033763"/>
                <a:gd name="connsiteY21" fmla="*/ 4275888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76353 w 5033763"/>
                <a:gd name="connsiteY20" fmla="*/ 4158143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91384 w 5033763"/>
                <a:gd name="connsiteY20" fmla="*/ 4178185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50419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50628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21448 w 5033763"/>
                <a:gd name="connsiteY21" fmla="*/ 4260857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196499 w 5033763"/>
                <a:gd name="connsiteY22" fmla="*/ 4315815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404863 w 5033763"/>
                <a:gd name="connsiteY25" fmla="*/ 2516556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04863 w 5033763"/>
                <a:gd name="connsiteY26" fmla="*/ 2516556 h 6526581"/>
                <a:gd name="connsiteX27" fmla="*/ 2462013 w 5033763"/>
                <a:gd name="connsiteY27" fmla="*/ 2297481 h 6526581"/>
                <a:gd name="connsiteX28" fmla="*/ 2890638 w 5033763"/>
                <a:gd name="connsiteY28" fmla="*/ 2383206 h 6526581"/>
                <a:gd name="connsiteX29" fmla="*/ 3538338 w 5033763"/>
                <a:gd name="connsiteY29" fmla="*/ 2649906 h 6526581"/>
                <a:gd name="connsiteX30" fmla="*/ 3528813 w 5033763"/>
                <a:gd name="connsiteY30" fmla="*/ 2783256 h 6526581"/>
                <a:gd name="connsiteX31" fmla="*/ 2176263 w 5033763"/>
                <a:gd name="connsiteY31" fmla="*/ 3735756 h 6526581"/>
                <a:gd name="connsiteX32" fmla="*/ 2490588 w 5033763"/>
                <a:gd name="connsiteY32" fmla="*/ 4907331 h 6526581"/>
                <a:gd name="connsiteX33" fmla="*/ 2719188 w 5033763"/>
                <a:gd name="connsiteY33" fmla="*/ 5831256 h 6526581"/>
                <a:gd name="connsiteX34" fmla="*/ 2804913 w 5033763"/>
                <a:gd name="connsiteY34" fmla="*/ 6145581 h 6526581"/>
                <a:gd name="connsiteX35" fmla="*/ 2519163 w 5033763"/>
                <a:gd name="connsiteY35" fmla="*/ 6393231 h 6526581"/>
                <a:gd name="connsiteX36" fmla="*/ 2909688 w 5033763"/>
                <a:gd name="connsiteY36" fmla="*/ 6526581 h 6526581"/>
                <a:gd name="connsiteX37" fmla="*/ 3338313 w 5033763"/>
                <a:gd name="connsiteY37" fmla="*/ 6078906 h 6526581"/>
                <a:gd name="connsiteX38" fmla="*/ 3138288 w 5033763"/>
                <a:gd name="connsiteY38" fmla="*/ 4878756 h 6526581"/>
                <a:gd name="connsiteX39" fmla="*/ 3452613 w 5033763"/>
                <a:gd name="connsiteY39" fmla="*/ 5059731 h 6526581"/>
                <a:gd name="connsiteX40" fmla="*/ 3271638 w 5033763"/>
                <a:gd name="connsiteY40" fmla="*/ 5621706 h 6526581"/>
                <a:gd name="connsiteX41" fmla="*/ 3986013 w 5033763"/>
                <a:gd name="connsiteY41" fmla="*/ 5040681 h 6526581"/>
                <a:gd name="connsiteX42" fmla="*/ 3357363 w 5033763"/>
                <a:gd name="connsiteY42" fmla="*/ 4088181 h 6526581"/>
                <a:gd name="connsiteX43" fmla="*/ 4624188 w 5033763"/>
                <a:gd name="connsiteY43" fmla="*/ 3373806 h 6526581"/>
                <a:gd name="connsiteX44" fmla="*/ 4767063 w 5033763"/>
                <a:gd name="connsiteY44" fmla="*/ 2059356 h 6526581"/>
                <a:gd name="connsiteX45" fmla="*/ 4862313 w 5033763"/>
                <a:gd name="connsiteY45" fmla="*/ 1821231 h 6526581"/>
                <a:gd name="connsiteX46" fmla="*/ 5033763 w 5033763"/>
                <a:gd name="connsiteY46" fmla="*/ 1316406 h 6526581"/>
                <a:gd name="connsiteX47" fmla="*/ 3119238 w 5033763"/>
                <a:gd name="connsiteY47" fmla="*/ 963981 h 6526581"/>
                <a:gd name="connsiteX48" fmla="*/ 3014463 w 5033763"/>
                <a:gd name="connsiteY48" fmla="*/ 1030656 h 6526581"/>
                <a:gd name="connsiteX49" fmla="*/ 2461308 w 5033763"/>
                <a:gd name="connsiteY49" fmla="*/ 946470 h 6526581"/>
                <a:gd name="connsiteX50" fmla="*/ 2273418 w 5033763"/>
                <a:gd name="connsiteY50" fmla="*/ 958995 h 6526581"/>
                <a:gd name="connsiteX51" fmla="*/ 2258988 w 5033763"/>
                <a:gd name="connsiteY51" fmla="*/ 878309 h 6526581"/>
                <a:gd name="connsiteX52" fmla="*/ 2171774 w 5033763"/>
                <a:gd name="connsiteY52" fmla="*/ 823611 h 6526581"/>
                <a:gd name="connsiteX53" fmla="*/ 2069479 w 5033763"/>
                <a:gd name="connsiteY53" fmla="*/ 851194 h 6526581"/>
                <a:gd name="connsiteX54" fmla="*/ 2018356 w 5033763"/>
                <a:gd name="connsiteY54" fmla="*/ 741905 h 6526581"/>
                <a:gd name="connsiteX55" fmla="*/ 2146671 w 5033763"/>
                <a:gd name="connsiteY55" fmla="*/ 681232 h 6526581"/>
                <a:gd name="connsiteX56" fmla="*/ 2134143 w 5033763"/>
                <a:gd name="connsiteY56" fmla="*/ 542402 h 6526581"/>
                <a:gd name="connsiteX57" fmla="*/ 1965278 w 5033763"/>
                <a:gd name="connsiteY57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62013 w 5033763"/>
                <a:gd name="connsiteY26" fmla="*/ 2297481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52463 w 5033763"/>
                <a:gd name="connsiteY24" fmla="*/ 2821356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061963 w 5033763"/>
                <a:gd name="connsiteY23" fmla="*/ 3526206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2119582 w 5033763"/>
                <a:gd name="connsiteY23" fmla="*/ 3456061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743801 w 5033763"/>
                <a:gd name="connsiteY23" fmla="*/ 341597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6139 w 5033763"/>
                <a:gd name="connsiteY23" fmla="*/ 3496145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461308 w 5033763"/>
                <a:gd name="connsiteY48" fmla="*/ 946470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1433 w 5033763"/>
                <a:gd name="connsiteY48" fmla="*/ 991564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14463 w 5033763"/>
                <a:gd name="connsiteY47" fmla="*/ 1030656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3001937 w 5033763"/>
                <a:gd name="connsiteY47" fmla="*/ 105069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19238 w 5033763"/>
                <a:gd name="connsiteY46" fmla="*/ 963981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33763"/>
                <a:gd name="connsiteY0" fmla="*/ 232488 h 6526581"/>
                <a:gd name="connsiteX1" fmla="*/ 638718 w 5033763"/>
                <a:gd name="connsiteY1" fmla="*/ 831127 h 6526581"/>
                <a:gd name="connsiteX2" fmla="*/ 828723 w 5033763"/>
                <a:gd name="connsiteY2" fmla="*/ 906831 h 6526581"/>
                <a:gd name="connsiteX3" fmla="*/ 876348 w 5033763"/>
                <a:gd name="connsiteY3" fmla="*/ 997567 h 6526581"/>
                <a:gd name="connsiteX4" fmla="*/ 814188 w 5033763"/>
                <a:gd name="connsiteY4" fmla="*/ 1062232 h 6526581"/>
                <a:gd name="connsiteX5" fmla="*/ 898921 w 5033763"/>
                <a:gd name="connsiteY5" fmla="*/ 1198583 h 6526581"/>
                <a:gd name="connsiteX6" fmla="*/ 828227 w 5033763"/>
                <a:gd name="connsiteY6" fmla="*/ 1330445 h 6526581"/>
                <a:gd name="connsiteX7" fmla="*/ 984673 w 5033763"/>
                <a:gd name="connsiteY7" fmla="*/ 1384621 h 6526581"/>
                <a:gd name="connsiteX8" fmla="*/ 1103487 w 5033763"/>
                <a:gd name="connsiteY8" fmla="*/ 1485089 h 6526581"/>
                <a:gd name="connsiteX9" fmla="*/ 1087412 w 5033763"/>
                <a:gd name="connsiteY9" fmla="*/ 1537986 h 6526581"/>
                <a:gd name="connsiteX10" fmla="*/ 1168622 w 5033763"/>
                <a:gd name="connsiteY10" fmla="*/ 1560245 h 6526581"/>
                <a:gd name="connsiteX11" fmla="*/ 1270866 w 5033763"/>
                <a:gd name="connsiteY11" fmla="*/ 1693387 h 6526581"/>
                <a:gd name="connsiteX12" fmla="*/ 1507503 w 5033763"/>
                <a:gd name="connsiteY12" fmla="*/ 1581618 h 6526581"/>
                <a:gd name="connsiteX13" fmla="*/ 1575693 w 5033763"/>
                <a:gd name="connsiteY13" fmla="*/ 1716952 h 6526581"/>
                <a:gd name="connsiteX14" fmla="*/ 1701526 w 5033763"/>
                <a:gd name="connsiteY14" fmla="*/ 1660820 h 6526581"/>
                <a:gd name="connsiteX15" fmla="*/ 1640332 w 5033763"/>
                <a:gd name="connsiteY15" fmla="*/ 2582709 h 6526581"/>
                <a:gd name="connsiteX16" fmla="*/ 1087386 w 5033763"/>
                <a:gd name="connsiteY16" fmla="*/ 3364751 h 6526581"/>
                <a:gd name="connsiteX17" fmla="*/ 776088 w 5033763"/>
                <a:gd name="connsiteY17" fmla="*/ 3497631 h 6526581"/>
                <a:gd name="connsiteX18" fmla="*/ 96786 w 5033763"/>
                <a:gd name="connsiteY18" fmla="*/ 3932258 h 6526581"/>
                <a:gd name="connsiteX19" fmla="*/ 56311 w 5033763"/>
                <a:gd name="connsiteY19" fmla="*/ 4075471 h 6526581"/>
                <a:gd name="connsiteX20" fmla="*/ 81363 w 5033763"/>
                <a:gd name="connsiteY20" fmla="*/ 4168164 h 6526581"/>
                <a:gd name="connsiteX21" fmla="*/ 111427 w 5033763"/>
                <a:gd name="connsiteY21" fmla="*/ 4243321 h 6526581"/>
                <a:gd name="connsiteX22" fmla="*/ 244098 w 5033763"/>
                <a:gd name="connsiteY22" fmla="*/ 4278237 h 6526581"/>
                <a:gd name="connsiteX23" fmla="*/ 1661129 w 5033763"/>
                <a:gd name="connsiteY23" fmla="*/ 3593848 h 6526581"/>
                <a:gd name="connsiteX24" fmla="*/ 2282525 w 5033763"/>
                <a:gd name="connsiteY24" fmla="*/ 2818850 h 6526581"/>
                <a:gd name="connsiteX25" fmla="*/ 2363605 w 5033763"/>
                <a:gd name="connsiteY25" fmla="*/ 2642494 h 6526581"/>
                <a:gd name="connsiteX26" fmla="*/ 2459508 w 5033763"/>
                <a:gd name="connsiteY26" fmla="*/ 2279945 h 6526581"/>
                <a:gd name="connsiteX27" fmla="*/ 2890638 w 5033763"/>
                <a:gd name="connsiteY27" fmla="*/ 2383206 h 6526581"/>
                <a:gd name="connsiteX28" fmla="*/ 3538338 w 5033763"/>
                <a:gd name="connsiteY28" fmla="*/ 2649906 h 6526581"/>
                <a:gd name="connsiteX29" fmla="*/ 3528813 w 5033763"/>
                <a:gd name="connsiteY29" fmla="*/ 2783256 h 6526581"/>
                <a:gd name="connsiteX30" fmla="*/ 2176263 w 5033763"/>
                <a:gd name="connsiteY30" fmla="*/ 3735756 h 6526581"/>
                <a:gd name="connsiteX31" fmla="*/ 2490588 w 5033763"/>
                <a:gd name="connsiteY31" fmla="*/ 4907331 h 6526581"/>
                <a:gd name="connsiteX32" fmla="*/ 2719188 w 5033763"/>
                <a:gd name="connsiteY32" fmla="*/ 5831256 h 6526581"/>
                <a:gd name="connsiteX33" fmla="*/ 2804913 w 5033763"/>
                <a:gd name="connsiteY33" fmla="*/ 6145581 h 6526581"/>
                <a:gd name="connsiteX34" fmla="*/ 2519163 w 5033763"/>
                <a:gd name="connsiteY34" fmla="*/ 6393231 h 6526581"/>
                <a:gd name="connsiteX35" fmla="*/ 2909688 w 5033763"/>
                <a:gd name="connsiteY35" fmla="*/ 6526581 h 6526581"/>
                <a:gd name="connsiteX36" fmla="*/ 3338313 w 5033763"/>
                <a:gd name="connsiteY36" fmla="*/ 6078906 h 6526581"/>
                <a:gd name="connsiteX37" fmla="*/ 3138288 w 5033763"/>
                <a:gd name="connsiteY37" fmla="*/ 4878756 h 6526581"/>
                <a:gd name="connsiteX38" fmla="*/ 3452613 w 5033763"/>
                <a:gd name="connsiteY38" fmla="*/ 5059731 h 6526581"/>
                <a:gd name="connsiteX39" fmla="*/ 3271638 w 5033763"/>
                <a:gd name="connsiteY39" fmla="*/ 5621706 h 6526581"/>
                <a:gd name="connsiteX40" fmla="*/ 3986013 w 5033763"/>
                <a:gd name="connsiteY40" fmla="*/ 5040681 h 6526581"/>
                <a:gd name="connsiteX41" fmla="*/ 3357363 w 5033763"/>
                <a:gd name="connsiteY41" fmla="*/ 4088181 h 6526581"/>
                <a:gd name="connsiteX42" fmla="*/ 4624188 w 5033763"/>
                <a:gd name="connsiteY42" fmla="*/ 3373806 h 6526581"/>
                <a:gd name="connsiteX43" fmla="*/ 4767063 w 5033763"/>
                <a:gd name="connsiteY43" fmla="*/ 2059356 h 6526581"/>
                <a:gd name="connsiteX44" fmla="*/ 4862313 w 5033763"/>
                <a:gd name="connsiteY44" fmla="*/ 1821231 h 6526581"/>
                <a:gd name="connsiteX45" fmla="*/ 5033763 w 5033763"/>
                <a:gd name="connsiteY45" fmla="*/ 1316406 h 6526581"/>
                <a:gd name="connsiteX46" fmla="*/ 3134269 w 5033763"/>
                <a:gd name="connsiteY46" fmla="*/ 961476 h 6526581"/>
                <a:gd name="connsiteX47" fmla="*/ 2999431 w 5033763"/>
                <a:gd name="connsiteY47" fmla="*/ 1040677 h 6526581"/>
                <a:gd name="connsiteX48" fmla="*/ 2526444 w 5033763"/>
                <a:gd name="connsiteY48" fmla="*/ 981543 h 6526581"/>
                <a:gd name="connsiteX49" fmla="*/ 2273418 w 5033763"/>
                <a:gd name="connsiteY49" fmla="*/ 958995 h 6526581"/>
                <a:gd name="connsiteX50" fmla="*/ 2258988 w 5033763"/>
                <a:gd name="connsiteY50" fmla="*/ 878309 h 6526581"/>
                <a:gd name="connsiteX51" fmla="*/ 2171774 w 5033763"/>
                <a:gd name="connsiteY51" fmla="*/ 823611 h 6526581"/>
                <a:gd name="connsiteX52" fmla="*/ 2069479 w 5033763"/>
                <a:gd name="connsiteY52" fmla="*/ 851194 h 6526581"/>
                <a:gd name="connsiteX53" fmla="*/ 2018356 w 5033763"/>
                <a:gd name="connsiteY53" fmla="*/ 741905 h 6526581"/>
                <a:gd name="connsiteX54" fmla="*/ 2146671 w 5033763"/>
                <a:gd name="connsiteY54" fmla="*/ 681232 h 6526581"/>
                <a:gd name="connsiteX55" fmla="*/ 2134143 w 5033763"/>
                <a:gd name="connsiteY55" fmla="*/ 542402 h 6526581"/>
                <a:gd name="connsiteX56" fmla="*/ 1965278 w 5033763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4269 w 5066331"/>
                <a:gd name="connsiteY46" fmla="*/ 961476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066331"/>
                <a:gd name="connsiteY0" fmla="*/ 232488 h 6526581"/>
                <a:gd name="connsiteX1" fmla="*/ 638718 w 5066331"/>
                <a:gd name="connsiteY1" fmla="*/ 831127 h 6526581"/>
                <a:gd name="connsiteX2" fmla="*/ 828723 w 5066331"/>
                <a:gd name="connsiteY2" fmla="*/ 906831 h 6526581"/>
                <a:gd name="connsiteX3" fmla="*/ 876348 w 5066331"/>
                <a:gd name="connsiteY3" fmla="*/ 997567 h 6526581"/>
                <a:gd name="connsiteX4" fmla="*/ 814188 w 5066331"/>
                <a:gd name="connsiteY4" fmla="*/ 1062232 h 6526581"/>
                <a:gd name="connsiteX5" fmla="*/ 898921 w 5066331"/>
                <a:gd name="connsiteY5" fmla="*/ 1198583 h 6526581"/>
                <a:gd name="connsiteX6" fmla="*/ 828227 w 5066331"/>
                <a:gd name="connsiteY6" fmla="*/ 1330445 h 6526581"/>
                <a:gd name="connsiteX7" fmla="*/ 984673 w 5066331"/>
                <a:gd name="connsiteY7" fmla="*/ 1384621 h 6526581"/>
                <a:gd name="connsiteX8" fmla="*/ 1103487 w 5066331"/>
                <a:gd name="connsiteY8" fmla="*/ 1485089 h 6526581"/>
                <a:gd name="connsiteX9" fmla="*/ 1087412 w 5066331"/>
                <a:gd name="connsiteY9" fmla="*/ 1537986 h 6526581"/>
                <a:gd name="connsiteX10" fmla="*/ 1168622 w 5066331"/>
                <a:gd name="connsiteY10" fmla="*/ 1560245 h 6526581"/>
                <a:gd name="connsiteX11" fmla="*/ 1270866 w 5066331"/>
                <a:gd name="connsiteY11" fmla="*/ 1693387 h 6526581"/>
                <a:gd name="connsiteX12" fmla="*/ 1507503 w 5066331"/>
                <a:gd name="connsiteY12" fmla="*/ 1581618 h 6526581"/>
                <a:gd name="connsiteX13" fmla="*/ 1575693 w 5066331"/>
                <a:gd name="connsiteY13" fmla="*/ 1716952 h 6526581"/>
                <a:gd name="connsiteX14" fmla="*/ 1701526 w 5066331"/>
                <a:gd name="connsiteY14" fmla="*/ 1660820 h 6526581"/>
                <a:gd name="connsiteX15" fmla="*/ 1640332 w 5066331"/>
                <a:gd name="connsiteY15" fmla="*/ 2582709 h 6526581"/>
                <a:gd name="connsiteX16" fmla="*/ 1087386 w 5066331"/>
                <a:gd name="connsiteY16" fmla="*/ 3364751 h 6526581"/>
                <a:gd name="connsiteX17" fmla="*/ 776088 w 5066331"/>
                <a:gd name="connsiteY17" fmla="*/ 3497631 h 6526581"/>
                <a:gd name="connsiteX18" fmla="*/ 96786 w 5066331"/>
                <a:gd name="connsiteY18" fmla="*/ 3932258 h 6526581"/>
                <a:gd name="connsiteX19" fmla="*/ 56311 w 5066331"/>
                <a:gd name="connsiteY19" fmla="*/ 4075471 h 6526581"/>
                <a:gd name="connsiteX20" fmla="*/ 81363 w 5066331"/>
                <a:gd name="connsiteY20" fmla="*/ 4168164 h 6526581"/>
                <a:gd name="connsiteX21" fmla="*/ 111427 w 5066331"/>
                <a:gd name="connsiteY21" fmla="*/ 4243321 h 6526581"/>
                <a:gd name="connsiteX22" fmla="*/ 244098 w 5066331"/>
                <a:gd name="connsiteY22" fmla="*/ 4278237 h 6526581"/>
                <a:gd name="connsiteX23" fmla="*/ 1661129 w 5066331"/>
                <a:gd name="connsiteY23" fmla="*/ 3593848 h 6526581"/>
                <a:gd name="connsiteX24" fmla="*/ 2282525 w 5066331"/>
                <a:gd name="connsiteY24" fmla="*/ 2818850 h 6526581"/>
                <a:gd name="connsiteX25" fmla="*/ 2363605 w 5066331"/>
                <a:gd name="connsiteY25" fmla="*/ 2642494 h 6526581"/>
                <a:gd name="connsiteX26" fmla="*/ 2459508 w 5066331"/>
                <a:gd name="connsiteY26" fmla="*/ 2279945 h 6526581"/>
                <a:gd name="connsiteX27" fmla="*/ 2890638 w 5066331"/>
                <a:gd name="connsiteY27" fmla="*/ 2383206 h 6526581"/>
                <a:gd name="connsiteX28" fmla="*/ 3538338 w 5066331"/>
                <a:gd name="connsiteY28" fmla="*/ 2649906 h 6526581"/>
                <a:gd name="connsiteX29" fmla="*/ 3528813 w 5066331"/>
                <a:gd name="connsiteY29" fmla="*/ 2783256 h 6526581"/>
                <a:gd name="connsiteX30" fmla="*/ 2176263 w 5066331"/>
                <a:gd name="connsiteY30" fmla="*/ 3735756 h 6526581"/>
                <a:gd name="connsiteX31" fmla="*/ 2490588 w 5066331"/>
                <a:gd name="connsiteY31" fmla="*/ 4907331 h 6526581"/>
                <a:gd name="connsiteX32" fmla="*/ 2719188 w 5066331"/>
                <a:gd name="connsiteY32" fmla="*/ 5831256 h 6526581"/>
                <a:gd name="connsiteX33" fmla="*/ 2804913 w 5066331"/>
                <a:gd name="connsiteY33" fmla="*/ 6145581 h 6526581"/>
                <a:gd name="connsiteX34" fmla="*/ 2519163 w 5066331"/>
                <a:gd name="connsiteY34" fmla="*/ 6393231 h 6526581"/>
                <a:gd name="connsiteX35" fmla="*/ 2909688 w 5066331"/>
                <a:gd name="connsiteY35" fmla="*/ 6526581 h 6526581"/>
                <a:gd name="connsiteX36" fmla="*/ 3338313 w 5066331"/>
                <a:gd name="connsiteY36" fmla="*/ 6078906 h 6526581"/>
                <a:gd name="connsiteX37" fmla="*/ 3138288 w 5066331"/>
                <a:gd name="connsiteY37" fmla="*/ 4878756 h 6526581"/>
                <a:gd name="connsiteX38" fmla="*/ 3452613 w 5066331"/>
                <a:gd name="connsiteY38" fmla="*/ 5059731 h 6526581"/>
                <a:gd name="connsiteX39" fmla="*/ 3271638 w 5066331"/>
                <a:gd name="connsiteY39" fmla="*/ 5621706 h 6526581"/>
                <a:gd name="connsiteX40" fmla="*/ 3986013 w 5066331"/>
                <a:gd name="connsiteY40" fmla="*/ 5040681 h 6526581"/>
                <a:gd name="connsiteX41" fmla="*/ 3357363 w 5066331"/>
                <a:gd name="connsiteY41" fmla="*/ 4088181 h 6526581"/>
                <a:gd name="connsiteX42" fmla="*/ 4624188 w 5066331"/>
                <a:gd name="connsiteY42" fmla="*/ 3373806 h 6526581"/>
                <a:gd name="connsiteX43" fmla="*/ 4767063 w 5066331"/>
                <a:gd name="connsiteY43" fmla="*/ 2059356 h 6526581"/>
                <a:gd name="connsiteX44" fmla="*/ 4862313 w 5066331"/>
                <a:gd name="connsiteY44" fmla="*/ 1821231 h 6526581"/>
                <a:gd name="connsiteX45" fmla="*/ 5066331 w 5066331"/>
                <a:gd name="connsiteY45" fmla="*/ 1569432 h 6526581"/>
                <a:gd name="connsiteX46" fmla="*/ 3139279 w 5066331"/>
                <a:gd name="connsiteY46" fmla="*/ 951455 h 6526581"/>
                <a:gd name="connsiteX47" fmla="*/ 2999431 w 5066331"/>
                <a:gd name="connsiteY47" fmla="*/ 1040677 h 6526581"/>
                <a:gd name="connsiteX48" fmla="*/ 2526444 w 5066331"/>
                <a:gd name="connsiteY48" fmla="*/ 981543 h 6526581"/>
                <a:gd name="connsiteX49" fmla="*/ 2273418 w 5066331"/>
                <a:gd name="connsiteY49" fmla="*/ 958995 h 6526581"/>
                <a:gd name="connsiteX50" fmla="*/ 2258988 w 5066331"/>
                <a:gd name="connsiteY50" fmla="*/ 878309 h 6526581"/>
                <a:gd name="connsiteX51" fmla="*/ 2171774 w 5066331"/>
                <a:gd name="connsiteY51" fmla="*/ 823611 h 6526581"/>
                <a:gd name="connsiteX52" fmla="*/ 2069479 w 5066331"/>
                <a:gd name="connsiteY52" fmla="*/ 851194 h 6526581"/>
                <a:gd name="connsiteX53" fmla="*/ 2018356 w 5066331"/>
                <a:gd name="connsiteY53" fmla="*/ 741905 h 6526581"/>
                <a:gd name="connsiteX54" fmla="*/ 2146671 w 5066331"/>
                <a:gd name="connsiteY54" fmla="*/ 681232 h 6526581"/>
                <a:gd name="connsiteX55" fmla="*/ 2134143 w 5066331"/>
                <a:gd name="connsiteY55" fmla="*/ 542402 h 6526581"/>
                <a:gd name="connsiteX56" fmla="*/ 1965278 w 506633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260641"/>
                <a:gd name="connsiteY0" fmla="*/ 232488 h 6526581"/>
                <a:gd name="connsiteX1" fmla="*/ 638718 w 5260641"/>
                <a:gd name="connsiteY1" fmla="*/ 831127 h 6526581"/>
                <a:gd name="connsiteX2" fmla="*/ 828723 w 5260641"/>
                <a:gd name="connsiteY2" fmla="*/ 906831 h 6526581"/>
                <a:gd name="connsiteX3" fmla="*/ 876348 w 5260641"/>
                <a:gd name="connsiteY3" fmla="*/ 997567 h 6526581"/>
                <a:gd name="connsiteX4" fmla="*/ 814188 w 5260641"/>
                <a:gd name="connsiteY4" fmla="*/ 1062232 h 6526581"/>
                <a:gd name="connsiteX5" fmla="*/ 898921 w 5260641"/>
                <a:gd name="connsiteY5" fmla="*/ 1198583 h 6526581"/>
                <a:gd name="connsiteX6" fmla="*/ 828227 w 5260641"/>
                <a:gd name="connsiteY6" fmla="*/ 1330445 h 6526581"/>
                <a:gd name="connsiteX7" fmla="*/ 984673 w 5260641"/>
                <a:gd name="connsiteY7" fmla="*/ 1384621 h 6526581"/>
                <a:gd name="connsiteX8" fmla="*/ 1103487 w 5260641"/>
                <a:gd name="connsiteY8" fmla="*/ 1485089 h 6526581"/>
                <a:gd name="connsiteX9" fmla="*/ 1087412 w 5260641"/>
                <a:gd name="connsiteY9" fmla="*/ 1537986 h 6526581"/>
                <a:gd name="connsiteX10" fmla="*/ 1168622 w 5260641"/>
                <a:gd name="connsiteY10" fmla="*/ 1560245 h 6526581"/>
                <a:gd name="connsiteX11" fmla="*/ 1270866 w 5260641"/>
                <a:gd name="connsiteY11" fmla="*/ 1693387 h 6526581"/>
                <a:gd name="connsiteX12" fmla="*/ 1507503 w 5260641"/>
                <a:gd name="connsiteY12" fmla="*/ 1581618 h 6526581"/>
                <a:gd name="connsiteX13" fmla="*/ 1575693 w 5260641"/>
                <a:gd name="connsiteY13" fmla="*/ 1716952 h 6526581"/>
                <a:gd name="connsiteX14" fmla="*/ 1701526 w 5260641"/>
                <a:gd name="connsiteY14" fmla="*/ 1660820 h 6526581"/>
                <a:gd name="connsiteX15" fmla="*/ 1640332 w 5260641"/>
                <a:gd name="connsiteY15" fmla="*/ 2582709 h 6526581"/>
                <a:gd name="connsiteX16" fmla="*/ 1087386 w 5260641"/>
                <a:gd name="connsiteY16" fmla="*/ 3364751 h 6526581"/>
                <a:gd name="connsiteX17" fmla="*/ 776088 w 5260641"/>
                <a:gd name="connsiteY17" fmla="*/ 3497631 h 6526581"/>
                <a:gd name="connsiteX18" fmla="*/ 96786 w 5260641"/>
                <a:gd name="connsiteY18" fmla="*/ 3932258 h 6526581"/>
                <a:gd name="connsiteX19" fmla="*/ 56311 w 5260641"/>
                <a:gd name="connsiteY19" fmla="*/ 4075471 h 6526581"/>
                <a:gd name="connsiteX20" fmla="*/ 81363 w 5260641"/>
                <a:gd name="connsiteY20" fmla="*/ 4168164 h 6526581"/>
                <a:gd name="connsiteX21" fmla="*/ 111427 w 5260641"/>
                <a:gd name="connsiteY21" fmla="*/ 4243321 h 6526581"/>
                <a:gd name="connsiteX22" fmla="*/ 244098 w 5260641"/>
                <a:gd name="connsiteY22" fmla="*/ 4278237 h 6526581"/>
                <a:gd name="connsiteX23" fmla="*/ 1661129 w 5260641"/>
                <a:gd name="connsiteY23" fmla="*/ 3593848 h 6526581"/>
                <a:gd name="connsiteX24" fmla="*/ 2282525 w 5260641"/>
                <a:gd name="connsiteY24" fmla="*/ 2818850 h 6526581"/>
                <a:gd name="connsiteX25" fmla="*/ 2363605 w 5260641"/>
                <a:gd name="connsiteY25" fmla="*/ 2642494 h 6526581"/>
                <a:gd name="connsiteX26" fmla="*/ 2459508 w 5260641"/>
                <a:gd name="connsiteY26" fmla="*/ 2279945 h 6526581"/>
                <a:gd name="connsiteX27" fmla="*/ 2890638 w 5260641"/>
                <a:gd name="connsiteY27" fmla="*/ 2383206 h 6526581"/>
                <a:gd name="connsiteX28" fmla="*/ 3538338 w 5260641"/>
                <a:gd name="connsiteY28" fmla="*/ 2649906 h 6526581"/>
                <a:gd name="connsiteX29" fmla="*/ 3528813 w 5260641"/>
                <a:gd name="connsiteY29" fmla="*/ 2783256 h 6526581"/>
                <a:gd name="connsiteX30" fmla="*/ 2176263 w 5260641"/>
                <a:gd name="connsiteY30" fmla="*/ 3735756 h 6526581"/>
                <a:gd name="connsiteX31" fmla="*/ 2490588 w 5260641"/>
                <a:gd name="connsiteY31" fmla="*/ 4907331 h 6526581"/>
                <a:gd name="connsiteX32" fmla="*/ 2719188 w 5260641"/>
                <a:gd name="connsiteY32" fmla="*/ 5831256 h 6526581"/>
                <a:gd name="connsiteX33" fmla="*/ 2804913 w 5260641"/>
                <a:gd name="connsiteY33" fmla="*/ 6145581 h 6526581"/>
                <a:gd name="connsiteX34" fmla="*/ 2519163 w 5260641"/>
                <a:gd name="connsiteY34" fmla="*/ 6393231 h 6526581"/>
                <a:gd name="connsiteX35" fmla="*/ 2909688 w 5260641"/>
                <a:gd name="connsiteY35" fmla="*/ 6526581 h 6526581"/>
                <a:gd name="connsiteX36" fmla="*/ 3338313 w 5260641"/>
                <a:gd name="connsiteY36" fmla="*/ 6078906 h 6526581"/>
                <a:gd name="connsiteX37" fmla="*/ 3138288 w 5260641"/>
                <a:gd name="connsiteY37" fmla="*/ 4878756 h 6526581"/>
                <a:gd name="connsiteX38" fmla="*/ 3452613 w 5260641"/>
                <a:gd name="connsiteY38" fmla="*/ 5059731 h 6526581"/>
                <a:gd name="connsiteX39" fmla="*/ 3271638 w 5260641"/>
                <a:gd name="connsiteY39" fmla="*/ 5621706 h 6526581"/>
                <a:gd name="connsiteX40" fmla="*/ 3986013 w 5260641"/>
                <a:gd name="connsiteY40" fmla="*/ 5040681 h 6526581"/>
                <a:gd name="connsiteX41" fmla="*/ 3357363 w 5260641"/>
                <a:gd name="connsiteY41" fmla="*/ 4088181 h 6526581"/>
                <a:gd name="connsiteX42" fmla="*/ 4624188 w 5260641"/>
                <a:gd name="connsiteY42" fmla="*/ 3373806 h 6526581"/>
                <a:gd name="connsiteX43" fmla="*/ 4767063 w 5260641"/>
                <a:gd name="connsiteY43" fmla="*/ 2059356 h 6526581"/>
                <a:gd name="connsiteX44" fmla="*/ 5260641 w 5260641"/>
                <a:gd name="connsiteY44" fmla="*/ 1863820 h 6526581"/>
                <a:gd name="connsiteX45" fmla="*/ 5066331 w 5260641"/>
                <a:gd name="connsiteY45" fmla="*/ 1569432 h 6526581"/>
                <a:gd name="connsiteX46" fmla="*/ 3139279 w 5260641"/>
                <a:gd name="connsiteY46" fmla="*/ 951455 h 6526581"/>
                <a:gd name="connsiteX47" fmla="*/ 2999431 w 5260641"/>
                <a:gd name="connsiteY47" fmla="*/ 1040677 h 6526581"/>
                <a:gd name="connsiteX48" fmla="*/ 2526444 w 5260641"/>
                <a:gd name="connsiteY48" fmla="*/ 981543 h 6526581"/>
                <a:gd name="connsiteX49" fmla="*/ 2273418 w 5260641"/>
                <a:gd name="connsiteY49" fmla="*/ 958995 h 6526581"/>
                <a:gd name="connsiteX50" fmla="*/ 2258988 w 5260641"/>
                <a:gd name="connsiteY50" fmla="*/ 878309 h 6526581"/>
                <a:gd name="connsiteX51" fmla="*/ 2171774 w 5260641"/>
                <a:gd name="connsiteY51" fmla="*/ 823611 h 6526581"/>
                <a:gd name="connsiteX52" fmla="*/ 2069479 w 5260641"/>
                <a:gd name="connsiteY52" fmla="*/ 851194 h 6526581"/>
                <a:gd name="connsiteX53" fmla="*/ 2018356 w 5260641"/>
                <a:gd name="connsiteY53" fmla="*/ 741905 h 6526581"/>
                <a:gd name="connsiteX54" fmla="*/ 2146671 w 5260641"/>
                <a:gd name="connsiteY54" fmla="*/ 681232 h 6526581"/>
                <a:gd name="connsiteX55" fmla="*/ 2134143 w 5260641"/>
                <a:gd name="connsiteY55" fmla="*/ 542402 h 6526581"/>
                <a:gd name="connsiteX56" fmla="*/ 1965278 w 5260641"/>
                <a:gd name="connsiteY56" fmla="*/ 232488 h 6526581"/>
                <a:gd name="connsiteX0" fmla="*/ 1965278 w 5125359"/>
                <a:gd name="connsiteY0" fmla="*/ 232488 h 6526581"/>
                <a:gd name="connsiteX1" fmla="*/ 638718 w 5125359"/>
                <a:gd name="connsiteY1" fmla="*/ 831127 h 6526581"/>
                <a:gd name="connsiteX2" fmla="*/ 828723 w 5125359"/>
                <a:gd name="connsiteY2" fmla="*/ 906831 h 6526581"/>
                <a:gd name="connsiteX3" fmla="*/ 876348 w 5125359"/>
                <a:gd name="connsiteY3" fmla="*/ 997567 h 6526581"/>
                <a:gd name="connsiteX4" fmla="*/ 814188 w 5125359"/>
                <a:gd name="connsiteY4" fmla="*/ 1062232 h 6526581"/>
                <a:gd name="connsiteX5" fmla="*/ 898921 w 5125359"/>
                <a:gd name="connsiteY5" fmla="*/ 1198583 h 6526581"/>
                <a:gd name="connsiteX6" fmla="*/ 828227 w 5125359"/>
                <a:gd name="connsiteY6" fmla="*/ 1330445 h 6526581"/>
                <a:gd name="connsiteX7" fmla="*/ 984673 w 5125359"/>
                <a:gd name="connsiteY7" fmla="*/ 1384621 h 6526581"/>
                <a:gd name="connsiteX8" fmla="*/ 1103487 w 5125359"/>
                <a:gd name="connsiteY8" fmla="*/ 1485089 h 6526581"/>
                <a:gd name="connsiteX9" fmla="*/ 1087412 w 5125359"/>
                <a:gd name="connsiteY9" fmla="*/ 1537986 h 6526581"/>
                <a:gd name="connsiteX10" fmla="*/ 1168622 w 5125359"/>
                <a:gd name="connsiteY10" fmla="*/ 1560245 h 6526581"/>
                <a:gd name="connsiteX11" fmla="*/ 1270866 w 5125359"/>
                <a:gd name="connsiteY11" fmla="*/ 1693387 h 6526581"/>
                <a:gd name="connsiteX12" fmla="*/ 1507503 w 5125359"/>
                <a:gd name="connsiteY12" fmla="*/ 1581618 h 6526581"/>
                <a:gd name="connsiteX13" fmla="*/ 1575693 w 5125359"/>
                <a:gd name="connsiteY13" fmla="*/ 1716952 h 6526581"/>
                <a:gd name="connsiteX14" fmla="*/ 1701526 w 5125359"/>
                <a:gd name="connsiteY14" fmla="*/ 1660820 h 6526581"/>
                <a:gd name="connsiteX15" fmla="*/ 1640332 w 5125359"/>
                <a:gd name="connsiteY15" fmla="*/ 2582709 h 6526581"/>
                <a:gd name="connsiteX16" fmla="*/ 1087386 w 5125359"/>
                <a:gd name="connsiteY16" fmla="*/ 3364751 h 6526581"/>
                <a:gd name="connsiteX17" fmla="*/ 776088 w 5125359"/>
                <a:gd name="connsiteY17" fmla="*/ 3497631 h 6526581"/>
                <a:gd name="connsiteX18" fmla="*/ 96786 w 5125359"/>
                <a:gd name="connsiteY18" fmla="*/ 3932258 h 6526581"/>
                <a:gd name="connsiteX19" fmla="*/ 56311 w 5125359"/>
                <a:gd name="connsiteY19" fmla="*/ 4075471 h 6526581"/>
                <a:gd name="connsiteX20" fmla="*/ 81363 w 5125359"/>
                <a:gd name="connsiteY20" fmla="*/ 4168164 h 6526581"/>
                <a:gd name="connsiteX21" fmla="*/ 111427 w 5125359"/>
                <a:gd name="connsiteY21" fmla="*/ 4243321 h 6526581"/>
                <a:gd name="connsiteX22" fmla="*/ 244098 w 5125359"/>
                <a:gd name="connsiteY22" fmla="*/ 4278237 h 6526581"/>
                <a:gd name="connsiteX23" fmla="*/ 1661129 w 5125359"/>
                <a:gd name="connsiteY23" fmla="*/ 3593848 h 6526581"/>
                <a:gd name="connsiteX24" fmla="*/ 2282525 w 5125359"/>
                <a:gd name="connsiteY24" fmla="*/ 2818850 h 6526581"/>
                <a:gd name="connsiteX25" fmla="*/ 2363605 w 5125359"/>
                <a:gd name="connsiteY25" fmla="*/ 2642494 h 6526581"/>
                <a:gd name="connsiteX26" fmla="*/ 2459508 w 5125359"/>
                <a:gd name="connsiteY26" fmla="*/ 2279945 h 6526581"/>
                <a:gd name="connsiteX27" fmla="*/ 2890638 w 5125359"/>
                <a:gd name="connsiteY27" fmla="*/ 2383206 h 6526581"/>
                <a:gd name="connsiteX28" fmla="*/ 3538338 w 5125359"/>
                <a:gd name="connsiteY28" fmla="*/ 2649906 h 6526581"/>
                <a:gd name="connsiteX29" fmla="*/ 3528813 w 5125359"/>
                <a:gd name="connsiteY29" fmla="*/ 2783256 h 6526581"/>
                <a:gd name="connsiteX30" fmla="*/ 2176263 w 5125359"/>
                <a:gd name="connsiteY30" fmla="*/ 3735756 h 6526581"/>
                <a:gd name="connsiteX31" fmla="*/ 2490588 w 5125359"/>
                <a:gd name="connsiteY31" fmla="*/ 4907331 h 6526581"/>
                <a:gd name="connsiteX32" fmla="*/ 2719188 w 5125359"/>
                <a:gd name="connsiteY32" fmla="*/ 5831256 h 6526581"/>
                <a:gd name="connsiteX33" fmla="*/ 2804913 w 5125359"/>
                <a:gd name="connsiteY33" fmla="*/ 6145581 h 6526581"/>
                <a:gd name="connsiteX34" fmla="*/ 2519163 w 5125359"/>
                <a:gd name="connsiteY34" fmla="*/ 6393231 h 6526581"/>
                <a:gd name="connsiteX35" fmla="*/ 2909688 w 5125359"/>
                <a:gd name="connsiteY35" fmla="*/ 6526581 h 6526581"/>
                <a:gd name="connsiteX36" fmla="*/ 3338313 w 5125359"/>
                <a:gd name="connsiteY36" fmla="*/ 6078906 h 6526581"/>
                <a:gd name="connsiteX37" fmla="*/ 3138288 w 5125359"/>
                <a:gd name="connsiteY37" fmla="*/ 4878756 h 6526581"/>
                <a:gd name="connsiteX38" fmla="*/ 3452613 w 5125359"/>
                <a:gd name="connsiteY38" fmla="*/ 5059731 h 6526581"/>
                <a:gd name="connsiteX39" fmla="*/ 3271638 w 5125359"/>
                <a:gd name="connsiteY39" fmla="*/ 5621706 h 6526581"/>
                <a:gd name="connsiteX40" fmla="*/ 3986013 w 5125359"/>
                <a:gd name="connsiteY40" fmla="*/ 5040681 h 6526581"/>
                <a:gd name="connsiteX41" fmla="*/ 3357363 w 5125359"/>
                <a:gd name="connsiteY41" fmla="*/ 4088181 h 6526581"/>
                <a:gd name="connsiteX42" fmla="*/ 4624188 w 5125359"/>
                <a:gd name="connsiteY42" fmla="*/ 3373806 h 6526581"/>
                <a:gd name="connsiteX43" fmla="*/ 4767063 w 5125359"/>
                <a:gd name="connsiteY43" fmla="*/ 2059356 h 6526581"/>
                <a:gd name="connsiteX44" fmla="*/ 5125359 w 5125359"/>
                <a:gd name="connsiteY44" fmla="*/ 1896387 h 6526581"/>
                <a:gd name="connsiteX45" fmla="*/ 5066331 w 5125359"/>
                <a:gd name="connsiteY45" fmla="*/ 1569432 h 6526581"/>
                <a:gd name="connsiteX46" fmla="*/ 3139279 w 5125359"/>
                <a:gd name="connsiteY46" fmla="*/ 951455 h 6526581"/>
                <a:gd name="connsiteX47" fmla="*/ 2999431 w 5125359"/>
                <a:gd name="connsiteY47" fmla="*/ 1040677 h 6526581"/>
                <a:gd name="connsiteX48" fmla="*/ 2526444 w 5125359"/>
                <a:gd name="connsiteY48" fmla="*/ 981543 h 6526581"/>
                <a:gd name="connsiteX49" fmla="*/ 2273418 w 5125359"/>
                <a:gd name="connsiteY49" fmla="*/ 958995 h 6526581"/>
                <a:gd name="connsiteX50" fmla="*/ 2258988 w 5125359"/>
                <a:gd name="connsiteY50" fmla="*/ 878309 h 6526581"/>
                <a:gd name="connsiteX51" fmla="*/ 2171774 w 5125359"/>
                <a:gd name="connsiteY51" fmla="*/ 823611 h 6526581"/>
                <a:gd name="connsiteX52" fmla="*/ 2069479 w 5125359"/>
                <a:gd name="connsiteY52" fmla="*/ 851194 h 6526581"/>
                <a:gd name="connsiteX53" fmla="*/ 2018356 w 5125359"/>
                <a:gd name="connsiteY53" fmla="*/ 741905 h 6526581"/>
                <a:gd name="connsiteX54" fmla="*/ 2146671 w 5125359"/>
                <a:gd name="connsiteY54" fmla="*/ 681232 h 6526581"/>
                <a:gd name="connsiteX55" fmla="*/ 2134143 w 5125359"/>
                <a:gd name="connsiteY55" fmla="*/ 542402 h 6526581"/>
                <a:gd name="connsiteX56" fmla="*/ 1965278 w 5125359"/>
                <a:gd name="connsiteY56" fmla="*/ 232488 h 6526581"/>
                <a:gd name="connsiteX0" fmla="*/ 1965278 w 5172141"/>
                <a:gd name="connsiteY0" fmla="*/ 232488 h 6526581"/>
                <a:gd name="connsiteX1" fmla="*/ 638718 w 5172141"/>
                <a:gd name="connsiteY1" fmla="*/ 831127 h 6526581"/>
                <a:gd name="connsiteX2" fmla="*/ 828723 w 5172141"/>
                <a:gd name="connsiteY2" fmla="*/ 906831 h 6526581"/>
                <a:gd name="connsiteX3" fmla="*/ 876348 w 5172141"/>
                <a:gd name="connsiteY3" fmla="*/ 997567 h 6526581"/>
                <a:gd name="connsiteX4" fmla="*/ 814188 w 5172141"/>
                <a:gd name="connsiteY4" fmla="*/ 1062232 h 6526581"/>
                <a:gd name="connsiteX5" fmla="*/ 898921 w 5172141"/>
                <a:gd name="connsiteY5" fmla="*/ 1198583 h 6526581"/>
                <a:gd name="connsiteX6" fmla="*/ 828227 w 5172141"/>
                <a:gd name="connsiteY6" fmla="*/ 1330445 h 6526581"/>
                <a:gd name="connsiteX7" fmla="*/ 984673 w 5172141"/>
                <a:gd name="connsiteY7" fmla="*/ 1384621 h 6526581"/>
                <a:gd name="connsiteX8" fmla="*/ 1103487 w 5172141"/>
                <a:gd name="connsiteY8" fmla="*/ 1485089 h 6526581"/>
                <a:gd name="connsiteX9" fmla="*/ 1087412 w 5172141"/>
                <a:gd name="connsiteY9" fmla="*/ 1537986 h 6526581"/>
                <a:gd name="connsiteX10" fmla="*/ 1168622 w 5172141"/>
                <a:gd name="connsiteY10" fmla="*/ 1560245 h 6526581"/>
                <a:gd name="connsiteX11" fmla="*/ 1270866 w 5172141"/>
                <a:gd name="connsiteY11" fmla="*/ 1693387 h 6526581"/>
                <a:gd name="connsiteX12" fmla="*/ 1507503 w 5172141"/>
                <a:gd name="connsiteY12" fmla="*/ 1581618 h 6526581"/>
                <a:gd name="connsiteX13" fmla="*/ 1575693 w 5172141"/>
                <a:gd name="connsiteY13" fmla="*/ 1716952 h 6526581"/>
                <a:gd name="connsiteX14" fmla="*/ 1701526 w 5172141"/>
                <a:gd name="connsiteY14" fmla="*/ 1660820 h 6526581"/>
                <a:gd name="connsiteX15" fmla="*/ 1640332 w 5172141"/>
                <a:gd name="connsiteY15" fmla="*/ 2582709 h 6526581"/>
                <a:gd name="connsiteX16" fmla="*/ 1087386 w 5172141"/>
                <a:gd name="connsiteY16" fmla="*/ 3364751 h 6526581"/>
                <a:gd name="connsiteX17" fmla="*/ 776088 w 5172141"/>
                <a:gd name="connsiteY17" fmla="*/ 3497631 h 6526581"/>
                <a:gd name="connsiteX18" fmla="*/ 96786 w 5172141"/>
                <a:gd name="connsiteY18" fmla="*/ 3932258 h 6526581"/>
                <a:gd name="connsiteX19" fmla="*/ 56311 w 5172141"/>
                <a:gd name="connsiteY19" fmla="*/ 4075471 h 6526581"/>
                <a:gd name="connsiteX20" fmla="*/ 81363 w 5172141"/>
                <a:gd name="connsiteY20" fmla="*/ 4168164 h 6526581"/>
                <a:gd name="connsiteX21" fmla="*/ 111427 w 5172141"/>
                <a:gd name="connsiteY21" fmla="*/ 4243321 h 6526581"/>
                <a:gd name="connsiteX22" fmla="*/ 244098 w 5172141"/>
                <a:gd name="connsiteY22" fmla="*/ 4278237 h 6526581"/>
                <a:gd name="connsiteX23" fmla="*/ 1661129 w 5172141"/>
                <a:gd name="connsiteY23" fmla="*/ 3593848 h 6526581"/>
                <a:gd name="connsiteX24" fmla="*/ 2282525 w 5172141"/>
                <a:gd name="connsiteY24" fmla="*/ 2818850 h 6526581"/>
                <a:gd name="connsiteX25" fmla="*/ 2363605 w 5172141"/>
                <a:gd name="connsiteY25" fmla="*/ 2642494 h 6526581"/>
                <a:gd name="connsiteX26" fmla="*/ 2459508 w 5172141"/>
                <a:gd name="connsiteY26" fmla="*/ 2279945 h 6526581"/>
                <a:gd name="connsiteX27" fmla="*/ 2890638 w 5172141"/>
                <a:gd name="connsiteY27" fmla="*/ 2383206 h 6526581"/>
                <a:gd name="connsiteX28" fmla="*/ 3538338 w 5172141"/>
                <a:gd name="connsiteY28" fmla="*/ 2649906 h 6526581"/>
                <a:gd name="connsiteX29" fmla="*/ 3528813 w 5172141"/>
                <a:gd name="connsiteY29" fmla="*/ 2783256 h 6526581"/>
                <a:gd name="connsiteX30" fmla="*/ 2176263 w 5172141"/>
                <a:gd name="connsiteY30" fmla="*/ 3735756 h 6526581"/>
                <a:gd name="connsiteX31" fmla="*/ 2490588 w 5172141"/>
                <a:gd name="connsiteY31" fmla="*/ 4907331 h 6526581"/>
                <a:gd name="connsiteX32" fmla="*/ 2719188 w 5172141"/>
                <a:gd name="connsiteY32" fmla="*/ 5831256 h 6526581"/>
                <a:gd name="connsiteX33" fmla="*/ 2804913 w 5172141"/>
                <a:gd name="connsiteY33" fmla="*/ 6145581 h 6526581"/>
                <a:gd name="connsiteX34" fmla="*/ 2519163 w 5172141"/>
                <a:gd name="connsiteY34" fmla="*/ 6393231 h 6526581"/>
                <a:gd name="connsiteX35" fmla="*/ 2909688 w 5172141"/>
                <a:gd name="connsiteY35" fmla="*/ 6526581 h 6526581"/>
                <a:gd name="connsiteX36" fmla="*/ 3338313 w 5172141"/>
                <a:gd name="connsiteY36" fmla="*/ 6078906 h 6526581"/>
                <a:gd name="connsiteX37" fmla="*/ 3138288 w 5172141"/>
                <a:gd name="connsiteY37" fmla="*/ 4878756 h 6526581"/>
                <a:gd name="connsiteX38" fmla="*/ 3452613 w 5172141"/>
                <a:gd name="connsiteY38" fmla="*/ 5059731 h 6526581"/>
                <a:gd name="connsiteX39" fmla="*/ 3271638 w 5172141"/>
                <a:gd name="connsiteY39" fmla="*/ 5621706 h 6526581"/>
                <a:gd name="connsiteX40" fmla="*/ 3986013 w 5172141"/>
                <a:gd name="connsiteY40" fmla="*/ 5040681 h 6526581"/>
                <a:gd name="connsiteX41" fmla="*/ 3357363 w 5172141"/>
                <a:gd name="connsiteY41" fmla="*/ 4088181 h 6526581"/>
                <a:gd name="connsiteX42" fmla="*/ 4624188 w 5172141"/>
                <a:gd name="connsiteY42" fmla="*/ 3373806 h 6526581"/>
                <a:gd name="connsiteX43" fmla="*/ 4767063 w 5172141"/>
                <a:gd name="connsiteY43" fmla="*/ 2059356 h 6526581"/>
                <a:gd name="connsiteX44" fmla="*/ 5125359 w 5172141"/>
                <a:gd name="connsiteY44" fmla="*/ 1896387 h 6526581"/>
                <a:gd name="connsiteX45" fmla="*/ 5066331 w 5172141"/>
                <a:gd name="connsiteY45" fmla="*/ 1569432 h 6526581"/>
                <a:gd name="connsiteX46" fmla="*/ 3139279 w 5172141"/>
                <a:gd name="connsiteY46" fmla="*/ 951455 h 6526581"/>
                <a:gd name="connsiteX47" fmla="*/ 2999431 w 5172141"/>
                <a:gd name="connsiteY47" fmla="*/ 1040677 h 6526581"/>
                <a:gd name="connsiteX48" fmla="*/ 2526444 w 5172141"/>
                <a:gd name="connsiteY48" fmla="*/ 981543 h 6526581"/>
                <a:gd name="connsiteX49" fmla="*/ 2273418 w 5172141"/>
                <a:gd name="connsiteY49" fmla="*/ 958995 h 6526581"/>
                <a:gd name="connsiteX50" fmla="*/ 2258988 w 5172141"/>
                <a:gd name="connsiteY50" fmla="*/ 878309 h 6526581"/>
                <a:gd name="connsiteX51" fmla="*/ 2171774 w 5172141"/>
                <a:gd name="connsiteY51" fmla="*/ 823611 h 6526581"/>
                <a:gd name="connsiteX52" fmla="*/ 2069479 w 5172141"/>
                <a:gd name="connsiteY52" fmla="*/ 851194 h 6526581"/>
                <a:gd name="connsiteX53" fmla="*/ 2018356 w 5172141"/>
                <a:gd name="connsiteY53" fmla="*/ 741905 h 6526581"/>
                <a:gd name="connsiteX54" fmla="*/ 2146671 w 5172141"/>
                <a:gd name="connsiteY54" fmla="*/ 681232 h 6526581"/>
                <a:gd name="connsiteX55" fmla="*/ 2134143 w 5172141"/>
                <a:gd name="connsiteY55" fmla="*/ 542402 h 6526581"/>
                <a:gd name="connsiteX56" fmla="*/ 1965278 w 5172141"/>
                <a:gd name="connsiteY56" fmla="*/ 232488 h 6526581"/>
                <a:gd name="connsiteX0" fmla="*/ 1965278 w 5184757"/>
                <a:gd name="connsiteY0" fmla="*/ 232488 h 6526581"/>
                <a:gd name="connsiteX1" fmla="*/ 638718 w 5184757"/>
                <a:gd name="connsiteY1" fmla="*/ 831127 h 6526581"/>
                <a:gd name="connsiteX2" fmla="*/ 828723 w 5184757"/>
                <a:gd name="connsiteY2" fmla="*/ 906831 h 6526581"/>
                <a:gd name="connsiteX3" fmla="*/ 876348 w 5184757"/>
                <a:gd name="connsiteY3" fmla="*/ 997567 h 6526581"/>
                <a:gd name="connsiteX4" fmla="*/ 814188 w 5184757"/>
                <a:gd name="connsiteY4" fmla="*/ 1062232 h 6526581"/>
                <a:gd name="connsiteX5" fmla="*/ 898921 w 5184757"/>
                <a:gd name="connsiteY5" fmla="*/ 1198583 h 6526581"/>
                <a:gd name="connsiteX6" fmla="*/ 828227 w 5184757"/>
                <a:gd name="connsiteY6" fmla="*/ 1330445 h 6526581"/>
                <a:gd name="connsiteX7" fmla="*/ 984673 w 5184757"/>
                <a:gd name="connsiteY7" fmla="*/ 1384621 h 6526581"/>
                <a:gd name="connsiteX8" fmla="*/ 1103487 w 5184757"/>
                <a:gd name="connsiteY8" fmla="*/ 1485089 h 6526581"/>
                <a:gd name="connsiteX9" fmla="*/ 1087412 w 5184757"/>
                <a:gd name="connsiteY9" fmla="*/ 1537986 h 6526581"/>
                <a:gd name="connsiteX10" fmla="*/ 1168622 w 5184757"/>
                <a:gd name="connsiteY10" fmla="*/ 1560245 h 6526581"/>
                <a:gd name="connsiteX11" fmla="*/ 1270866 w 5184757"/>
                <a:gd name="connsiteY11" fmla="*/ 1693387 h 6526581"/>
                <a:gd name="connsiteX12" fmla="*/ 1507503 w 5184757"/>
                <a:gd name="connsiteY12" fmla="*/ 1581618 h 6526581"/>
                <a:gd name="connsiteX13" fmla="*/ 1575693 w 5184757"/>
                <a:gd name="connsiteY13" fmla="*/ 1716952 h 6526581"/>
                <a:gd name="connsiteX14" fmla="*/ 1701526 w 5184757"/>
                <a:gd name="connsiteY14" fmla="*/ 1660820 h 6526581"/>
                <a:gd name="connsiteX15" fmla="*/ 1640332 w 5184757"/>
                <a:gd name="connsiteY15" fmla="*/ 2582709 h 6526581"/>
                <a:gd name="connsiteX16" fmla="*/ 1087386 w 5184757"/>
                <a:gd name="connsiteY16" fmla="*/ 3364751 h 6526581"/>
                <a:gd name="connsiteX17" fmla="*/ 776088 w 5184757"/>
                <a:gd name="connsiteY17" fmla="*/ 3497631 h 6526581"/>
                <a:gd name="connsiteX18" fmla="*/ 96786 w 5184757"/>
                <a:gd name="connsiteY18" fmla="*/ 3932258 h 6526581"/>
                <a:gd name="connsiteX19" fmla="*/ 56311 w 5184757"/>
                <a:gd name="connsiteY19" fmla="*/ 4075471 h 6526581"/>
                <a:gd name="connsiteX20" fmla="*/ 81363 w 5184757"/>
                <a:gd name="connsiteY20" fmla="*/ 4168164 h 6526581"/>
                <a:gd name="connsiteX21" fmla="*/ 111427 w 5184757"/>
                <a:gd name="connsiteY21" fmla="*/ 4243321 h 6526581"/>
                <a:gd name="connsiteX22" fmla="*/ 244098 w 5184757"/>
                <a:gd name="connsiteY22" fmla="*/ 4278237 h 6526581"/>
                <a:gd name="connsiteX23" fmla="*/ 1661129 w 5184757"/>
                <a:gd name="connsiteY23" fmla="*/ 3593848 h 6526581"/>
                <a:gd name="connsiteX24" fmla="*/ 2282525 w 5184757"/>
                <a:gd name="connsiteY24" fmla="*/ 2818850 h 6526581"/>
                <a:gd name="connsiteX25" fmla="*/ 2363605 w 5184757"/>
                <a:gd name="connsiteY25" fmla="*/ 2642494 h 6526581"/>
                <a:gd name="connsiteX26" fmla="*/ 2459508 w 5184757"/>
                <a:gd name="connsiteY26" fmla="*/ 2279945 h 6526581"/>
                <a:gd name="connsiteX27" fmla="*/ 2890638 w 5184757"/>
                <a:gd name="connsiteY27" fmla="*/ 2383206 h 6526581"/>
                <a:gd name="connsiteX28" fmla="*/ 3538338 w 5184757"/>
                <a:gd name="connsiteY28" fmla="*/ 2649906 h 6526581"/>
                <a:gd name="connsiteX29" fmla="*/ 3528813 w 5184757"/>
                <a:gd name="connsiteY29" fmla="*/ 2783256 h 6526581"/>
                <a:gd name="connsiteX30" fmla="*/ 2176263 w 5184757"/>
                <a:gd name="connsiteY30" fmla="*/ 3735756 h 6526581"/>
                <a:gd name="connsiteX31" fmla="*/ 2490588 w 5184757"/>
                <a:gd name="connsiteY31" fmla="*/ 4907331 h 6526581"/>
                <a:gd name="connsiteX32" fmla="*/ 2719188 w 5184757"/>
                <a:gd name="connsiteY32" fmla="*/ 5831256 h 6526581"/>
                <a:gd name="connsiteX33" fmla="*/ 2804913 w 5184757"/>
                <a:gd name="connsiteY33" fmla="*/ 6145581 h 6526581"/>
                <a:gd name="connsiteX34" fmla="*/ 2519163 w 5184757"/>
                <a:gd name="connsiteY34" fmla="*/ 6393231 h 6526581"/>
                <a:gd name="connsiteX35" fmla="*/ 2909688 w 5184757"/>
                <a:gd name="connsiteY35" fmla="*/ 6526581 h 6526581"/>
                <a:gd name="connsiteX36" fmla="*/ 3338313 w 5184757"/>
                <a:gd name="connsiteY36" fmla="*/ 6078906 h 6526581"/>
                <a:gd name="connsiteX37" fmla="*/ 3138288 w 5184757"/>
                <a:gd name="connsiteY37" fmla="*/ 4878756 h 6526581"/>
                <a:gd name="connsiteX38" fmla="*/ 3452613 w 5184757"/>
                <a:gd name="connsiteY38" fmla="*/ 5059731 h 6526581"/>
                <a:gd name="connsiteX39" fmla="*/ 3271638 w 5184757"/>
                <a:gd name="connsiteY39" fmla="*/ 5621706 h 6526581"/>
                <a:gd name="connsiteX40" fmla="*/ 3986013 w 5184757"/>
                <a:gd name="connsiteY40" fmla="*/ 5040681 h 6526581"/>
                <a:gd name="connsiteX41" fmla="*/ 3357363 w 5184757"/>
                <a:gd name="connsiteY41" fmla="*/ 4088181 h 6526581"/>
                <a:gd name="connsiteX42" fmla="*/ 4624188 w 5184757"/>
                <a:gd name="connsiteY42" fmla="*/ 3373806 h 6526581"/>
                <a:gd name="connsiteX43" fmla="*/ 4767063 w 5184757"/>
                <a:gd name="connsiteY43" fmla="*/ 2059356 h 6526581"/>
                <a:gd name="connsiteX44" fmla="*/ 5125359 w 5184757"/>
                <a:gd name="connsiteY44" fmla="*/ 1896387 h 6526581"/>
                <a:gd name="connsiteX45" fmla="*/ 5066331 w 5184757"/>
                <a:gd name="connsiteY45" fmla="*/ 1569432 h 6526581"/>
                <a:gd name="connsiteX46" fmla="*/ 3139279 w 5184757"/>
                <a:gd name="connsiteY46" fmla="*/ 951455 h 6526581"/>
                <a:gd name="connsiteX47" fmla="*/ 2999431 w 5184757"/>
                <a:gd name="connsiteY47" fmla="*/ 1040677 h 6526581"/>
                <a:gd name="connsiteX48" fmla="*/ 2526444 w 5184757"/>
                <a:gd name="connsiteY48" fmla="*/ 981543 h 6526581"/>
                <a:gd name="connsiteX49" fmla="*/ 2273418 w 5184757"/>
                <a:gd name="connsiteY49" fmla="*/ 958995 h 6526581"/>
                <a:gd name="connsiteX50" fmla="*/ 2258988 w 5184757"/>
                <a:gd name="connsiteY50" fmla="*/ 878309 h 6526581"/>
                <a:gd name="connsiteX51" fmla="*/ 2171774 w 5184757"/>
                <a:gd name="connsiteY51" fmla="*/ 823611 h 6526581"/>
                <a:gd name="connsiteX52" fmla="*/ 2069479 w 5184757"/>
                <a:gd name="connsiteY52" fmla="*/ 851194 h 6526581"/>
                <a:gd name="connsiteX53" fmla="*/ 2018356 w 5184757"/>
                <a:gd name="connsiteY53" fmla="*/ 741905 h 6526581"/>
                <a:gd name="connsiteX54" fmla="*/ 2146671 w 5184757"/>
                <a:gd name="connsiteY54" fmla="*/ 681232 h 6526581"/>
                <a:gd name="connsiteX55" fmla="*/ 2134143 w 5184757"/>
                <a:gd name="connsiteY55" fmla="*/ 542402 h 6526581"/>
                <a:gd name="connsiteX56" fmla="*/ 1965278 w 518475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26449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8447"/>
                <a:gd name="connsiteY0" fmla="*/ 232488 h 6526581"/>
                <a:gd name="connsiteX1" fmla="*/ 638718 w 5188447"/>
                <a:gd name="connsiteY1" fmla="*/ 831127 h 6526581"/>
                <a:gd name="connsiteX2" fmla="*/ 828723 w 5188447"/>
                <a:gd name="connsiteY2" fmla="*/ 906831 h 6526581"/>
                <a:gd name="connsiteX3" fmla="*/ 876348 w 5188447"/>
                <a:gd name="connsiteY3" fmla="*/ 997567 h 6526581"/>
                <a:gd name="connsiteX4" fmla="*/ 814188 w 5188447"/>
                <a:gd name="connsiteY4" fmla="*/ 1062232 h 6526581"/>
                <a:gd name="connsiteX5" fmla="*/ 898921 w 5188447"/>
                <a:gd name="connsiteY5" fmla="*/ 1198583 h 6526581"/>
                <a:gd name="connsiteX6" fmla="*/ 828227 w 5188447"/>
                <a:gd name="connsiteY6" fmla="*/ 1330445 h 6526581"/>
                <a:gd name="connsiteX7" fmla="*/ 984673 w 5188447"/>
                <a:gd name="connsiteY7" fmla="*/ 1384621 h 6526581"/>
                <a:gd name="connsiteX8" fmla="*/ 1103487 w 5188447"/>
                <a:gd name="connsiteY8" fmla="*/ 1485089 h 6526581"/>
                <a:gd name="connsiteX9" fmla="*/ 1087412 w 5188447"/>
                <a:gd name="connsiteY9" fmla="*/ 1537986 h 6526581"/>
                <a:gd name="connsiteX10" fmla="*/ 1168622 w 5188447"/>
                <a:gd name="connsiteY10" fmla="*/ 1560245 h 6526581"/>
                <a:gd name="connsiteX11" fmla="*/ 1270866 w 5188447"/>
                <a:gd name="connsiteY11" fmla="*/ 1693387 h 6526581"/>
                <a:gd name="connsiteX12" fmla="*/ 1507503 w 5188447"/>
                <a:gd name="connsiteY12" fmla="*/ 1581618 h 6526581"/>
                <a:gd name="connsiteX13" fmla="*/ 1575693 w 5188447"/>
                <a:gd name="connsiteY13" fmla="*/ 1716952 h 6526581"/>
                <a:gd name="connsiteX14" fmla="*/ 1701526 w 5188447"/>
                <a:gd name="connsiteY14" fmla="*/ 1660820 h 6526581"/>
                <a:gd name="connsiteX15" fmla="*/ 1640332 w 5188447"/>
                <a:gd name="connsiteY15" fmla="*/ 2582709 h 6526581"/>
                <a:gd name="connsiteX16" fmla="*/ 1087386 w 5188447"/>
                <a:gd name="connsiteY16" fmla="*/ 3364751 h 6526581"/>
                <a:gd name="connsiteX17" fmla="*/ 776088 w 5188447"/>
                <a:gd name="connsiteY17" fmla="*/ 3497631 h 6526581"/>
                <a:gd name="connsiteX18" fmla="*/ 96786 w 5188447"/>
                <a:gd name="connsiteY18" fmla="*/ 3932258 h 6526581"/>
                <a:gd name="connsiteX19" fmla="*/ 56311 w 5188447"/>
                <a:gd name="connsiteY19" fmla="*/ 4075471 h 6526581"/>
                <a:gd name="connsiteX20" fmla="*/ 81363 w 5188447"/>
                <a:gd name="connsiteY20" fmla="*/ 4168164 h 6526581"/>
                <a:gd name="connsiteX21" fmla="*/ 111427 w 5188447"/>
                <a:gd name="connsiteY21" fmla="*/ 4243321 h 6526581"/>
                <a:gd name="connsiteX22" fmla="*/ 244098 w 5188447"/>
                <a:gd name="connsiteY22" fmla="*/ 4278237 h 6526581"/>
                <a:gd name="connsiteX23" fmla="*/ 1661129 w 5188447"/>
                <a:gd name="connsiteY23" fmla="*/ 3593848 h 6526581"/>
                <a:gd name="connsiteX24" fmla="*/ 2282525 w 5188447"/>
                <a:gd name="connsiteY24" fmla="*/ 2818850 h 6526581"/>
                <a:gd name="connsiteX25" fmla="*/ 2363605 w 5188447"/>
                <a:gd name="connsiteY25" fmla="*/ 2642494 h 6526581"/>
                <a:gd name="connsiteX26" fmla="*/ 2459508 w 5188447"/>
                <a:gd name="connsiteY26" fmla="*/ 2279945 h 6526581"/>
                <a:gd name="connsiteX27" fmla="*/ 2890638 w 5188447"/>
                <a:gd name="connsiteY27" fmla="*/ 2383206 h 6526581"/>
                <a:gd name="connsiteX28" fmla="*/ 3538338 w 5188447"/>
                <a:gd name="connsiteY28" fmla="*/ 2649906 h 6526581"/>
                <a:gd name="connsiteX29" fmla="*/ 3528813 w 5188447"/>
                <a:gd name="connsiteY29" fmla="*/ 2783256 h 6526581"/>
                <a:gd name="connsiteX30" fmla="*/ 2176263 w 5188447"/>
                <a:gd name="connsiteY30" fmla="*/ 3735756 h 6526581"/>
                <a:gd name="connsiteX31" fmla="*/ 2490588 w 5188447"/>
                <a:gd name="connsiteY31" fmla="*/ 4907331 h 6526581"/>
                <a:gd name="connsiteX32" fmla="*/ 2719188 w 5188447"/>
                <a:gd name="connsiteY32" fmla="*/ 5831256 h 6526581"/>
                <a:gd name="connsiteX33" fmla="*/ 2804913 w 5188447"/>
                <a:gd name="connsiteY33" fmla="*/ 6145581 h 6526581"/>
                <a:gd name="connsiteX34" fmla="*/ 2519163 w 5188447"/>
                <a:gd name="connsiteY34" fmla="*/ 6393231 h 6526581"/>
                <a:gd name="connsiteX35" fmla="*/ 2909688 w 5188447"/>
                <a:gd name="connsiteY35" fmla="*/ 6526581 h 6526581"/>
                <a:gd name="connsiteX36" fmla="*/ 3338313 w 5188447"/>
                <a:gd name="connsiteY36" fmla="*/ 6078906 h 6526581"/>
                <a:gd name="connsiteX37" fmla="*/ 3138288 w 5188447"/>
                <a:gd name="connsiteY37" fmla="*/ 4878756 h 6526581"/>
                <a:gd name="connsiteX38" fmla="*/ 3452613 w 5188447"/>
                <a:gd name="connsiteY38" fmla="*/ 5059731 h 6526581"/>
                <a:gd name="connsiteX39" fmla="*/ 3271638 w 5188447"/>
                <a:gd name="connsiteY39" fmla="*/ 5621706 h 6526581"/>
                <a:gd name="connsiteX40" fmla="*/ 3986013 w 5188447"/>
                <a:gd name="connsiteY40" fmla="*/ 5040681 h 6526581"/>
                <a:gd name="connsiteX41" fmla="*/ 3357363 w 5188447"/>
                <a:gd name="connsiteY41" fmla="*/ 4088181 h 6526581"/>
                <a:gd name="connsiteX42" fmla="*/ 4624188 w 5188447"/>
                <a:gd name="connsiteY42" fmla="*/ 3373806 h 6526581"/>
                <a:gd name="connsiteX43" fmla="*/ 4767063 w 5188447"/>
                <a:gd name="connsiteY43" fmla="*/ 2059356 h 6526581"/>
                <a:gd name="connsiteX44" fmla="*/ 5130369 w 5188447"/>
                <a:gd name="connsiteY44" fmla="*/ 1969037 h 6526581"/>
                <a:gd name="connsiteX45" fmla="*/ 5066331 w 5188447"/>
                <a:gd name="connsiteY45" fmla="*/ 1569432 h 6526581"/>
                <a:gd name="connsiteX46" fmla="*/ 3139279 w 5188447"/>
                <a:gd name="connsiteY46" fmla="*/ 951455 h 6526581"/>
                <a:gd name="connsiteX47" fmla="*/ 2999431 w 5188447"/>
                <a:gd name="connsiteY47" fmla="*/ 1040677 h 6526581"/>
                <a:gd name="connsiteX48" fmla="*/ 2526444 w 5188447"/>
                <a:gd name="connsiteY48" fmla="*/ 981543 h 6526581"/>
                <a:gd name="connsiteX49" fmla="*/ 2273418 w 5188447"/>
                <a:gd name="connsiteY49" fmla="*/ 958995 h 6526581"/>
                <a:gd name="connsiteX50" fmla="*/ 2258988 w 5188447"/>
                <a:gd name="connsiteY50" fmla="*/ 878309 h 6526581"/>
                <a:gd name="connsiteX51" fmla="*/ 2171774 w 5188447"/>
                <a:gd name="connsiteY51" fmla="*/ 823611 h 6526581"/>
                <a:gd name="connsiteX52" fmla="*/ 2069479 w 5188447"/>
                <a:gd name="connsiteY52" fmla="*/ 851194 h 6526581"/>
                <a:gd name="connsiteX53" fmla="*/ 2018356 w 5188447"/>
                <a:gd name="connsiteY53" fmla="*/ 741905 h 6526581"/>
                <a:gd name="connsiteX54" fmla="*/ 2146671 w 5188447"/>
                <a:gd name="connsiteY54" fmla="*/ 681232 h 6526581"/>
                <a:gd name="connsiteX55" fmla="*/ 2134143 w 5188447"/>
                <a:gd name="connsiteY55" fmla="*/ 542402 h 6526581"/>
                <a:gd name="connsiteX56" fmla="*/ 1965278 w 5188447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357363 w 5187334"/>
                <a:gd name="connsiteY41" fmla="*/ 4088181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86013 w 5187334"/>
                <a:gd name="connsiteY40" fmla="*/ 5040681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271638 w 5187334"/>
                <a:gd name="connsiteY39" fmla="*/ 5621706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452613 w 5187334"/>
                <a:gd name="connsiteY38" fmla="*/ 5059731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89982 w 5187334"/>
                <a:gd name="connsiteY38" fmla="*/ 507726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8288 w 5187334"/>
                <a:gd name="connsiteY37" fmla="*/ 4878756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33278 w 5187334"/>
                <a:gd name="connsiteY37" fmla="*/ 4831157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38313 w 5187334"/>
                <a:gd name="connsiteY36" fmla="*/ 6078906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268167 w 5187334"/>
                <a:gd name="connsiteY36" fmla="*/ 6046338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526581"/>
                <a:gd name="connsiteX1" fmla="*/ 638718 w 5187334"/>
                <a:gd name="connsiteY1" fmla="*/ 831127 h 6526581"/>
                <a:gd name="connsiteX2" fmla="*/ 828723 w 5187334"/>
                <a:gd name="connsiteY2" fmla="*/ 906831 h 6526581"/>
                <a:gd name="connsiteX3" fmla="*/ 876348 w 5187334"/>
                <a:gd name="connsiteY3" fmla="*/ 997567 h 6526581"/>
                <a:gd name="connsiteX4" fmla="*/ 814188 w 5187334"/>
                <a:gd name="connsiteY4" fmla="*/ 1062232 h 6526581"/>
                <a:gd name="connsiteX5" fmla="*/ 898921 w 5187334"/>
                <a:gd name="connsiteY5" fmla="*/ 1198583 h 6526581"/>
                <a:gd name="connsiteX6" fmla="*/ 828227 w 5187334"/>
                <a:gd name="connsiteY6" fmla="*/ 1330445 h 6526581"/>
                <a:gd name="connsiteX7" fmla="*/ 984673 w 5187334"/>
                <a:gd name="connsiteY7" fmla="*/ 1384621 h 6526581"/>
                <a:gd name="connsiteX8" fmla="*/ 1103487 w 5187334"/>
                <a:gd name="connsiteY8" fmla="*/ 1485089 h 6526581"/>
                <a:gd name="connsiteX9" fmla="*/ 1087412 w 5187334"/>
                <a:gd name="connsiteY9" fmla="*/ 1537986 h 6526581"/>
                <a:gd name="connsiteX10" fmla="*/ 1168622 w 5187334"/>
                <a:gd name="connsiteY10" fmla="*/ 1560245 h 6526581"/>
                <a:gd name="connsiteX11" fmla="*/ 1270866 w 5187334"/>
                <a:gd name="connsiteY11" fmla="*/ 1693387 h 6526581"/>
                <a:gd name="connsiteX12" fmla="*/ 1507503 w 5187334"/>
                <a:gd name="connsiteY12" fmla="*/ 1581618 h 6526581"/>
                <a:gd name="connsiteX13" fmla="*/ 1575693 w 5187334"/>
                <a:gd name="connsiteY13" fmla="*/ 1716952 h 6526581"/>
                <a:gd name="connsiteX14" fmla="*/ 1701526 w 5187334"/>
                <a:gd name="connsiteY14" fmla="*/ 1660820 h 6526581"/>
                <a:gd name="connsiteX15" fmla="*/ 1640332 w 5187334"/>
                <a:gd name="connsiteY15" fmla="*/ 2582709 h 6526581"/>
                <a:gd name="connsiteX16" fmla="*/ 1087386 w 5187334"/>
                <a:gd name="connsiteY16" fmla="*/ 3364751 h 6526581"/>
                <a:gd name="connsiteX17" fmla="*/ 776088 w 5187334"/>
                <a:gd name="connsiteY17" fmla="*/ 3497631 h 6526581"/>
                <a:gd name="connsiteX18" fmla="*/ 96786 w 5187334"/>
                <a:gd name="connsiteY18" fmla="*/ 3932258 h 6526581"/>
                <a:gd name="connsiteX19" fmla="*/ 56311 w 5187334"/>
                <a:gd name="connsiteY19" fmla="*/ 4075471 h 6526581"/>
                <a:gd name="connsiteX20" fmla="*/ 81363 w 5187334"/>
                <a:gd name="connsiteY20" fmla="*/ 4168164 h 6526581"/>
                <a:gd name="connsiteX21" fmla="*/ 111427 w 5187334"/>
                <a:gd name="connsiteY21" fmla="*/ 4243321 h 6526581"/>
                <a:gd name="connsiteX22" fmla="*/ 244098 w 5187334"/>
                <a:gd name="connsiteY22" fmla="*/ 4278237 h 6526581"/>
                <a:gd name="connsiteX23" fmla="*/ 1661129 w 5187334"/>
                <a:gd name="connsiteY23" fmla="*/ 3593848 h 6526581"/>
                <a:gd name="connsiteX24" fmla="*/ 2282525 w 5187334"/>
                <a:gd name="connsiteY24" fmla="*/ 2818850 h 6526581"/>
                <a:gd name="connsiteX25" fmla="*/ 2363605 w 5187334"/>
                <a:gd name="connsiteY25" fmla="*/ 2642494 h 6526581"/>
                <a:gd name="connsiteX26" fmla="*/ 2459508 w 5187334"/>
                <a:gd name="connsiteY26" fmla="*/ 2279945 h 6526581"/>
                <a:gd name="connsiteX27" fmla="*/ 2890638 w 5187334"/>
                <a:gd name="connsiteY27" fmla="*/ 2383206 h 6526581"/>
                <a:gd name="connsiteX28" fmla="*/ 3538338 w 5187334"/>
                <a:gd name="connsiteY28" fmla="*/ 2649906 h 6526581"/>
                <a:gd name="connsiteX29" fmla="*/ 3528813 w 5187334"/>
                <a:gd name="connsiteY29" fmla="*/ 2783256 h 6526581"/>
                <a:gd name="connsiteX30" fmla="*/ 2176263 w 5187334"/>
                <a:gd name="connsiteY30" fmla="*/ 3735756 h 6526581"/>
                <a:gd name="connsiteX31" fmla="*/ 2490588 w 5187334"/>
                <a:gd name="connsiteY31" fmla="*/ 4907331 h 6526581"/>
                <a:gd name="connsiteX32" fmla="*/ 2719188 w 5187334"/>
                <a:gd name="connsiteY32" fmla="*/ 5831256 h 6526581"/>
                <a:gd name="connsiteX33" fmla="*/ 2804913 w 5187334"/>
                <a:gd name="connsiteY33" fmla="*/ 6145581 h 6526581"/>
                <a:gd name="connsiteX34" fmla="*/ 2519163 w 5187334"/>
                <a:gd name="connsiteY34" fmla="*/ 6393231 h 6526581"/>
                <a:gd name="connsiteX35" fmla="*/ 2909688 w 5187334"/>
                <a:gd name="connsiteY35" fmla="*/ 6526581 h 6526581"/>
                <a:gd name="connsiteX36" fmla="*/ 3310755 w 5187334"/>
                <a:gd name="connsiteY36" fmla="*/ 6063875 h 6526581"/>
                <a:gd name="connsiteX37" fmla="*/ 3125762 w 5187334"/>
                <a:gd name="connsiteY37" fmla="*/ 4871240 h 6526581"/>
                <a:gd name="connsiteX38" fmla="*/ 3359919 w 5187334"/>
                <a:gd name="connsiteY38" fmla="*/ 5067247 h 6526581"/>
                <a:gd name="connsiteX39" fmla="*/ 3314227 w 5187334"/>
                <a:gd name="connsiteY39" fmla="*/ 5591643 h 6526581"/>
                <a:gd name="connsiteX40" fmla="*/ 3905846 w 5187334"/>
                <a:gd name="connsiteY40" fmla="*/ 5095796 h 6526581"/>
                <a:gd name="connsiteX41" fmla="*/ 3412477 w 5187334"/>
                <a:gd name="connsiteY41" fmla="*/ 4145800 h 6526581"/>
                <a:gd name="connsiteX42" fmla="*/ 4624188 w 5187334"/>
                <a:gd name="connsiteY42" fmla="*/ 3373806 h 6526581"/>
                <a:gd name="connsiteX43" fmla="*/ 4767063 w 5187334"/>
                <a:gd name="connsiteY43" fmla="*/ 2059356 h 6526581"/>
                <a:gd name="connsiteX44" fmla="*/ 5130369 w 5187334"/>
                <a:gd name="connsiteY44" fmla="*/ 1969037 h 6526581"/>
                <a:gd name="connsiteX45" fmla="*/ 5066331 w 5187334"/>
                <a:gd name="connsiteY45" fmla="*/ 1569432 h 6526581"/>
                <a:gd name="connsiteX46" fmla="*/ 3139279 w 5187334"/>
                <a:gd name="connsiteY46" fmla="*/ 951455 h 6526581"/>
                <a:gd name="connsiteX47" fmla="*/ 2999431 w 5187334"/>
                <a:gd name="connsiteY47" fmla="*/ 1040677 h 6526581"/>
                <a:gd name="connsiteX48" fmla="*/ 2526444 w 5187334"/>
                <a:gd name="connsiteY48" fmla="*/ 981543 h 6526581"/>
                <a:gd name="connsiteX49" fmla="*/ 2273418 w 5187334"/>
                <a:gd name="connsiteY49" fmla="*/ 958995 h 6526581"/>
                <a:gd name="connsiteX50" fmla="*/ 2258988 w 5187334"/>
                <a:gd name="connsiteY50" fmla="*/ 878309 h 6526581"/>
                <a:gd name="connsiteX51" fmla="*/ 2171774 w 5187334"/>
                <a:gd name="connsiteY51" fmla="*/ 823611 h 6526581"/>
                <a:gd name="connsiteX52" fmla="*/ 2069479 w 5187334"/>
                <a:gd name="connsiteY52" fmla="*/ 851194 h 6526581"/>
                <a:gd name="connsiteX53" fmla="*/ 2018356 w 5187334"/>
                <a:gd name="connsiteY53" fmla="*/ 741905 h 6526581"/>
                <a:gd name="connsiteX54" fmla="*/ 2146671 w 5187334"/>
                <a:gd name="connsiteY54" fmla="*/ 681232 h 6526581"/>
                <a:gd name="connsiteX55" fmla="*/ 2134143 w 5187334"/>
                <a:gd name="connsiteY55" fmla="*/ 542402 h 6526581"/>
                <a:gd name="connsiteX56" fmla="*/ 1965278 w 5187334"/>
                <a:gd name="connsiteY56" fmla="*/ 232488 h 652658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519163 w 5187334"/>
                <a:gd name="connsiteY34" fmla="*/ 6393231 h 6742028"/>
                <a:gd name="connsiteX35" fmla="*/ 2774407 w 5187334"/>
                <a:gd name="connsiteY35" fmla="*/ 6742028 h 6742028"/>
                <a:gd name="connsiteX36" fmla="*/ 3310755 w 5187334"/>
                <a:gd name="connsiteY36" fmla="*/ 6063875 h 6742028"/>
                <a:gd name="connsiteX37" fmla="*/ 3125762 w 5187334"/>
                <a:gd name="connsiteY37" fmla="*/ 4871240 h 6742028"/>
                <a:gd name="connsiteX38" fmla="*/ 3359919 w 5187334"/>
                <a:gd name="connsiteY38" fmla="*/ 5067247 h 6742028"/>
                <a:gd name="connsiteX39" fmla="*/ 3314227 w 5187334"/>
                <a:gd name="connsiteY39" fmla="*/ 5591643 h 6742028"/>
                <a:gd name="connsiteX40" fmla="*/ 3905846 w 5187334"/>
                <a:gd name="connsiteY40" fmla="*/ 5095796 h 6742028"/>
                <a:gd name="connsiteX41" fmla="*/ 3412477 w 5187334"/>
                <a:gd name="connsiteY41" fmla="*/ 4145800 h 6742028"/>
                <a:gd name="connsiteX42" fmla="*/ 4624188 w 5187334"/>
                <a:gd name="connsiteY42" fmla="*/ 3373806 h 6742028"/>
                <a:gd name="connsiteX43" fmla="*/ 4767063 w 5187334"/>
                <a:gd name="connsiteY43" fmla="*/ 2059356 h 6742028"/>
                <a:gd name="connsiteX44" fmla="*/ 5130369 w 5187334"/>
                <a:gd name="connsiteY44" fmla="*/ 1969037 h 6742028"/>
                <a:gd name="connsiteX45" fmla="*/ 5066331 w 5187334"/>
                <a:gd name="connsiteY45" fmla="*/ 1569432 h 6742028"/>
                <a:gd name="connsiteX46" fmla="*/ 3139279 w 5187334"/>
                <a:gd name="connsiteY46" fmla="*/ 951455 h 6742028"/>
                <a:gd name="connsiteX47" fmla="*/ 2999431 w 5187334"/>
                <a:gd name="connsiteY47" fmla="*/ 1040677 h 6742028"/>
                <a:gd name="connsiteX48" fmla="*/ 2526444 w 5187334"/>
                <a:gd name="connsiteY48" fmla="*/ 981543 h 6742028"/>
                <a:gd name="connsiteX49" fmla="*/ 2273418 w 5187334"/>
                <a:gd name="connsiteY49" fmla="*/ 958995 h 6742028"/>
                <a:gd name="connsiteX50" fmla="*/ 2258988 w 5187334"/>
                <a:gd name="connsiteY50" fmla="*/ 878309 h 6742028"/>
                <a:gd name="connsiteX51" fmla="*/ 2171774 w 5187334"/>
                <a:gd name="connsiteY51" fmla="*/ 823611 h 6742028"/>
                <a:gd name="connsiteX52" fmla="*/ 2069479 w 5187334"/>
                <a:gd name="connsiteY52" fmla="*/ 851194 h 6742028"/>
                <a:gd name="connsiteX53" fmla="*/ 2018356 w 5187334"/>
                <a:gd name="connsiteY53" fmla="*/ 741905 h 6742028"/>
                <a:gd name="connsiteX54" fmla="*/ 2146671 w 5187334"/>
                <a:gd name="connsiteY54" fmla="*/ 681232 h 6742028"/>
                <a:gd name="connsiteX55" fmla="*/ 2134143 w 5187334"/>
                <a:gd name="connsiteY55" fmla="*/ 542402 h 6742028"/>
                <a:gd name="connsiteX56" fmla="*/ 1965278 w 5187334"/>
                <a:gd name="connsiteY56" fmla="*/ 232488 h 6742028"/>
                <a:gd name="connsiteX0" fmla="*/ 1965278 w 5187334"/>
                <a:gd name="connsiteY0" fmla="*/ 232488 h 6771981"/>
                <a:gd name="connsiteX1" fmla="*/ 638718 w 5187334"/>
                <a:gd name="connsiteY1" fmla="*/ 831127 h 6771981"/>
                <a:gd name="connsiteX2" fmla="*/ 828723 w 5187334"/>
                <a:gd name="connsiteY2" fmla="*/ 906831 h 6771981"/>
                <a:gd name="connsiteX3" fmla="*/ 876348 w 5187334"/>
                <a:gd name="connsiteY3" fmla="*/ 997567 h 6771981"/>
                <a:gd name="connsiteX4" fmla="*/ 814188 w 5187334"/>
                <a:gd name="connsiteY4" fmla="*/ 1062232 h 6771981"/>
                <a:gd name="connsiteX5" fmla="*/ 898921 w 5187334"/>
                <a:gd name="connsiteY5" fmla="*/ 1198583 h 6771981"/>
                <a:gd name="connsiteX6" fmla="*/ 828227 w 5187334"/>
                <a:gd name="connsiteY6" fmla="*/ 1330445 h 6771981"/>
                <a:gd name="connsiteX7" fmla="*/ 984673 w 5187334"/>
                <a:gd name="connsiteY7" fmla="*/ 1384621 h 6771981"/>
                <a:gd name="connsiteX8" fmla="*/ 1103487 w 5187334"/>
                <a:gd name="connsiteY8" fmla="*/ 1485089 h 6771981"/>
                <a:gd name="connsiteX9" fmla="*/ 1087412 w 5187334"/>
                <a:gd name="connsiteY9" fmla="*/ 1537986 h 6771981"/>
                <a:gd name="connsiteX10" fmla="*/ 1168622 w 5187334"/>
                <a:gd name="connsiteY10" fmla="*/ 1560245 h 6771981"/>
                <a:gd name="connsiteX11" fmla="*/ 1270866 w 5187334"/>
                <a:gd name="connsiteY11" fmla="*/ 1693387 h 6771981"/>
                <a:gd name="connsiteX12" fmla="*/ 1507503 w 5187334"/>
                <a:gd name="connsiteY12" fmla="*/ 1581618 h 6771981"/>
                <a:gd name="connsiteX13" fmla="*/ 1575693 w 5187334"/>
                <a:gd name="connsiteY13" fmla="*/ 1716952 h 6771981"/>
                <a:gd name="connsiteX14" fmla="*/ 1701526 w 5187334"/>
                <a:gd name="connsiteY14" fmla="*/ 1660820 h 6771981"/>
                <a:gd name="connsiteX15" fmla="*/ 1640332 w 5187334"/>
                <a:gd name="connsiteY15" fmla="*/ 2582709 h 6771981"/>
                <a:gd name="connsiteX16" fmla="*/ 1087386 w 5187334"/>
                <a:gd name="connsiteY16" fmla="*/ 3364751 h 6771981"/>
                <a:gd name="connsiteX17" fmla="*/ 776088 w 5187334"/>
                <a:gd name="connsiteY17" fmla="*/ 3497631 h 6771981"/>
                <a:gd name="connsiteX18" fmla="*/ 96786 w 5187334"/>
                <a:gd name="connsiteY18" fmla="*/ 3932258 h 6771981"/>
                <a:gd name="connsiteX19" fmla="*/ 56311 w 5187334"/>
                <a:gd name="connsiteY19" fmla="*/ 4075471 h 6771981"/>
                <a:gd name="connsiteX20" fmla="*/ 81363 w 5187334"/>
                <a:gd name="connsiteY20" fmla="*/ 4168164 h 6771981"/>
                <a:gd name="connsiteX21" fmla="*/ 111427 w 5187334"/>
                <a:gd name="connsiteY21" fmla="*/ 4243321 h 6771981"/>
                <a:gd name="connsiteX22" fmla="*/ 244098 w 5187334"/>
                <a:gd name="connsiteY22" fmla="*/ 4278237 h 6771981"/>
                <a:gd name="connsiteX23" fmla="*/ 1661129 w 5187334"/>
                <a:gd name="connsiteY23" fmla="*/ 3593848 h 6771981"/>
                <a:gd name="connsiteX24" fmla="*/ 2282525 w 5187334"/>
                <a:gd name="connsiteY24" fmla="*/ 2818850 h 6771981"/>
                <a:gd name="connsiteX25" fmla="*/ 2363605 w 5187334"/>
                <a:gd name="connsiteY25" fmla="*/ 2642494 h 6771981"/>
                <a:gd name="connsiteX26" fmla="*/ 2459508 w 5187334"/>
                <a:gd name="connsiteY26" fmla="*/ 2279945 h 6771981"/>
                <a:gd name="connsiteX27" fmla="*/ 2890638 w 5187334"/>
                <a:gd name="connsiteY27" fmla="*/ 2383206 h 6771981"/>
                <a:gd name="connsiteX28" fmla="*/ 3538338 w 5187334"/>
                <a:gd name="connsiteY28" fmla="*/ 2649906 h 6771981"/>
                <a:gd name="connsiteX29" fmla="*/ 3528813 w 5187334"/>
                <a:gd name="connsiteY29" fmla="*/ 2783256 h 6771981"/>
                <a:gd name="connsiteX30" fmla="*/ 2176263 w 5187334"/>
                <a:gd name="connsiteY30" fmla="*/ 3735756 h 6771981"/>
                <a:gd name="connsiteX31" fmla="*/ 2490588 w 5187334"/>
                <a:gd name="connsiteY31" fmla="*/ 4907331 h 6771981"/>
                <a:gd name="connsiteX32" fmla="*/ 2719188 w 5187334"/>
                <a:gd name="connsiteY32" fmla="*/ 5831256 h 6771981"/>
                <a:gd name="connsiteX33" fmla="*/ 2804913 w 5187334"/>
                <a:gd name="connsiteY33" fmla="*/ 6145581 h 6771981"/>
                <a:gd name="connsiteX34" fmla="*/ 2519163 w 5187334"/>
                <a:gd name="connsiteY34" fmla="*/ 6393231 h 6771981"/>
                <a:gd name="connsiteX35" fmla="*/ 2774407 w 5187334"/>
                <a:gd name="connsiteY35" fmla="*/ 6742028 h 6771981"/>
                <a:gd name="connsiteX36" fmla="*/ 3310755 w 5187334"/>
                <a:gd name="connsiteY36" fmla="*/ 6063875 h 6771981"/>
                <a:gd name="connsiteX37" fmla="*/ 3125762 w 5187334"/>
                <a:gd name="connsiteY37" fmla="*/ 4871240 h 6771981"/>
                <a:gd name="connsiteX38" fmla="*/ 3359919 w 5187334"/>
                <a:gd name="connsiteY38" fmla="*/ 5067247 h 6771981"/>
                <a:gd name="connsiteX39" fmla="*/ 3314227 w 5187334"/>
                <a:gd name="connsiteY39" fmla="*/ 5591643 h 6771981"/>
                <a:gd name="connsiteX40" fmla="*/ 3905846 w 5187334"/>
                <a:gd name="connsiteY40" fmla="*/ 5095796 h 6771981"/>
                <a:gd name="connsiteX41" fmla="*/ 3412477 w 5187334"/>
                <a:gd name="connsiteY41" fmla="*/ 4145800 h 6771981"/>
                <a:gd name="connsiteX42" fmla="*/ 4624188 w 5187334"/>
                <a:gd name="connsiteY42" fmla="*/ 3373806 h 6771981"/>
                <a:gd name="connsiteX43" fmla="*/ 4767063 w 5187334"/>
                <a:gd name="connsiteY43" fmla="*/ 2059356 h 6771981"/>
                <a:gd name="connsiteX44" fmla="*/ 5130369 w 5187334"/>
                <a:gd name="connsiteY44" fmla="*/ 1969037 h 6771981"/>
                <a:gd name="connsiteX45" fmla="*/ 5066331 w 5187334"/>
                <a:gd name="connsiteY45" fmla="*/ 1569432 h 6771981"/>
                <a:gd name="connsiteX46" fmla="*/ 3139279 w 5187334"/>
                <a:gd name="connsiteY46" fmla="*/ 951455 h 6771981"/>
                <a:gd name="connsiteX47" fmla="*/ 2999431 w 5187334"/>
                <a:gd name="connsiteY47" fmla="*/ 1040677 h 6771981"/>
                <a:gd name="connsiteX48" fmla="*/ 2526444 w 5187334"/>
                <a:gd name="connsiteY48" fmla="*/ 981543 h 6771981"/>
                <a:gd name="connsiteX49" fmla="*/ 2273418 w 5187334"/>
                <a:gd name="connsiteY49" fmla="*/ 958995 h 6771981"/>
                <a:gd name="connsiteX50" fmla="*/ 2258988 w 5187334"/>
                <a:gd name="connsiteY50" fmla="*/ 878309 h 6771981"/>
                <a:gd name="connsiteX51" fmla="*/ 2171774 w 5187334"/>
                <a:gd name="connsiteY51" fmla="*/ 823611 h 6771981"/>
                <a:gd name="connsiteX52" fmla="*/ 2069479 w 5187334"/>
                <a:gd name="connsiteY52" fmla="*/ 851194 h 6771981"/>
                <a:gd name="connsiteX53" fmla="*/ 2018356 w 5187334"/>
                <a:gd name="connsiteY53" fmla="*/ 741905 h 6771981"/>
                <a:gd name="connsiteX54" fmla="*/ 2146671 w 5187334"/>
                <a:gd name="connsiteY54" fmla="*/ 681232 h 6771981"/>
                <a:gd name="connsiteX55" fmla="*/ 2134143 w 5187334"/>
                <a:gd name="connsiteY55" fmla="*/ 542402 h 6771981"/>
                <a:gd name="connsiteX56" fmla="*/ 1965278 w 5187334"/>
                <a:gd name="connsiteY56" fmla="*/ 232488 h 6771981"/>
                <a:gd name="connsiteX0" fmla="*/ 1965278 w 5187334"/>
                <a:gd name="connsiteY0" fmla="*/ 232488 h 6777110"/>
                <a:gd name="connsiteX1" fmla="*/ 638718 w 5187334"/>
                <a:gd name="connsiteY1" fmla="*/ 831127 h 6777110"/>
                <a:gd name="connsiteX2" fmla="*/ 828723 w 5187334"/>
                <a:gd name="connsiteY2" fmla="*/ 906831 h 6777110"/>
                <a:gd name="connsiteX3" fmla="*/ 876348 w 5187334"/>
                <a:gd name="connsiteY3" fmla="*/ 997567 h 6777110"/>
                <a:gd name="connsiteX4" fmla="*/ 814188 w 5187334"/>
                <a:gd name="connsiteY4" fmla="*/ 1062232 h 6777110"/>
                <a:gd name="connsiteX5" fmla="*/ 898921 w 5187334"/>
                <a:gd name="connsiteY5" fmla="*/ 1198583 h 6777110"/>
                <a:gd name="connsiteX6" fmla="*/ 828227 w 5187334"/>
                <a:gd name="connsiteY6" fmla="*/ 1330445 h 6777110"/>
                <a:gd name="connsiteX7" fmla="*/ 984673 w 5187334"/>
                <a:gd name="connsiteY7" fmla="*/ 1384621 h 6777110"/>
                <a:gd name="connsiteX8" fmla="*/ 1103487 w 5187334"/>
                <a:gd name="connsiteY8" fmla="*/ 1485089 h 6777110"/>
                <a:gd name="connsiteX9" fmla="*/ 1087412 w 5187334"/>
                <a:gd name="connsiteY9" fmla="*/ 1537986 h 6777110"/>
                <a:gd name="connsiteX10" fmla="*/ 1168622 w 5187334"/>
                <a:gd name="connsiteY10" fmla="*/ 1560245 h 6777110"/>
                <a:gd name="connsiteX11" fmla="*/ 1270866 w 5187334"/>
                <a:gd name="connsiteY11" fmla="*/ 1693387 h 6777110"/>
                <a:gd name="connsiteX12" fmla="*/ 1507503 w 5187334"/>
                <a:gd name="connsiteY12" fmla="*/ 1581618 h 6777110"/>
                <a:gd name="connsiteX13" fmla="*/ 1575693 w 5187334"/>
                <a:gd name="connsiteY13" fmla="*/ 1716952 h 6777110"/>
                <a:gd name="connsiteX14" fmla="*/ 1701526 w 5187334"/>
                <a:gd name="connsiteY14" fmla="*/ 1660820 h 6777110"/>
                <a:gd name="connsiteX15" fmla="*/ 1640332 w 5187334"/>
                <a:gd name="connsiteY15" fmla="*/ 2582709 h 6777110"/>
                <a:gd name="connsiteX16" fmla="*/ 1087386 w 5187334"/>
                <a:gd name="connsiteY16" fmla="*/ 3364751 h 6777110"/>
                <a:gd name="connsiteX17" fmla="*/ 776088 w 5187334"/>
                <a:gd name="connsiteY17" fmla="*/ 3497631 h 6777110"/>
                <a:gd name="connsiteX18" fmla="*/ 96786 w 5187334"/>
                <a:gd name="connsiteY18" fmla="*/ 3932258 h 6777110"/>
                <a:gd name="connsiteX19" fmla="*/ 56311 w 5187334"/>
                <a:gd name="connsiteY19" fmla="*/ 4075471 h 6777110"/>
                <a:gd name="connsiteX20" fmla="*/ 81363 w 5187334"/>
                <a:gd name="connsiteY20" fmla="*/ 4168164 h 6777110"/>
                <a:gd name="connsiteX21" fmla="*/ 111427 w 5187334"/>
                <a:gd name="connsiteY21" fmla="*/ 4243321 h 6777110"/>
                <a:gd name="connsiteX22" fmla="*/ 244098 w 5187334"/>
                <a:gd name="connsiteY22" fmla="*/ 4278237 h 6777110"/>
                <a:gd name="connsiteX23" fmla="*/ 1661129 w 5187334"/>
                <a:gd name="connsiteY23" fmla="*/ 3593848 h 6777110"/>
                <a:gd name="connsiteX24" fmla="*/ 2282525 w 5187334"/>
                <a:gd name="connsiteY24" fmla="*/ 2818850 h 6777110"/>
                <a:gd name="connsiteX25" fmla="*/ 2363605 w 5187334"/>
                <a:gd name="connsiteY25" fmla="*/ 2642494 h 6777110"/>
                <a:gd name="connsiteX26" fmla="*/ 2459508 w 5187334"/>
                <a:gd name="connsiteY26" fmla="*/ 2279945 h 6777110"/>
                <a:gd name="connsiteX27" fmla="*/ 2890638 w 5187334"/>
                <a:gd name="connsiteY27" fmla="*/ 2383206 h 6777110"/>
                <a:gd name="connsiteX28" fmla="*/ 3538338 w 5187334"/>
                <a:gd name="connsiteY28" fmla="*/ 2649906 h 6777110"/>
                <a:gd name="connsiteX29" fmla="*/ 3528813 w 5187334"/>
                <a:gd name="connsiteY29" fmla="*/ 2783256 h 6777110"/>
                <a:gd name="connsiteX30" fmla="*/ 2176263 w 5187334"/>
                <a:gd name="connsiteY30" fmla="*/ 3735756 h 6777110"/>
                <a:gd name="connsiteX31" fmla="*/ 2490588 w 5187334"/>
                <a:gd name="connsiteY31" fmla="*/ 4907331 h 6777110"/>
                <a:gd name="connsiteX32" fmla="*/ 2719188 w 5187334"/>
                <a:gd name="connsiteY32" fmla="*/ 5831256 h 6777110"/>
                <a:gd name="connsiteX33" fmla="*/ 2804913 w 5187334"/>
                <a:gd name="connsiteY33" fmla="*/ 6145581 h 6777110"/>
                <a:gd name="connsiteX34" fmla="*/ 2519163 w 5187334"/>
                <a:gd name="connsiteY34" fmla="*/ 6393231 h 6777110"/>
                <a:gd name="connsiteX35" fmla="*/ 2774407 w 5187334"/>
                <a:gd name="connsiteY35" fmla="*/ 6742028 h 6777110"/>
                <a:gd name="connsiteX36" fmla="*/ 3310755 w 5187334"/>
                <a:gd name="connsiteY36" fmla="*/ 6063875 h 6777110"/>
                <a:gd name="connsiteX37" fmla="*/ 3125762 w 5187334"/>
                <a:gd name="connsiteY37" fmla="*/ 4871240 h 6777110"/>
                <a:gd name="connsiteX38" fmla="*/ 3359919 w 5187334"/>
                <a:gd name="connsiteY38" fmla="*/ 5067247 h 6777110"/>
                <a:gd name="connsiteX39" fmla="*/ 3314227 w 5187334"/>
                <a:gd name="connsiteY39" fmla="*/ 5591643 h 6777110"/>
                <a:gd name="connsiteX40" fmla="*/ 3905846 w 5187334"/>
                <a:gd name="connsiteY40" fmla="*/ 5095796 h 6777110"/>
                <a:gd name="connsiteX41" fmla="*/ 3412477 w 5187334"/>
                <a:gd name="connsiteY41" fmla="*/ 4145800 h 6777110"/>
                <a:gd name="connsiteX42" fmla="*/ 4624188 w 5187334"/>
                <a:gd name="connsiteY42" fmla="*/ 3373806 h 6777110"/>
                <a:gd name="connsiteX43" fmla="*/ 4767063 w 5187334"/>
                <a:gd name="connsiteY43" fmla="*/ 2059356 h 6777110"/>
                <a:gd name="connsiteX44" fmla="*/ 5130369 w 5187334"/>
                <a:gd name="connsiteY44" fmla="*/ 1969037 h 6777110"/>
                <a:gd name="connsiteX45" fmla="*/ 5066331 w 5187334"/>
                <a:gd name="connsiteY45" fmla="*/ 1569432 h 6777110"/>
                <a:gd name="connsiteX46" fmla="*/ 3139279 w 5187334"/>
                <a:gd name="connsiteY46" fmla="*/ 951455 h 6777110"/>
                <a:gd name="connsiteX47" fmla="*/ 2999431 w 5187334"/>
                <a:gd name="connsiteY47" fmla="*/ 1040677 h 6777110"/>
                <a:gd name="connsiteX48" fmla="*/ 2526444 w 5187334"/>
                <a:gd name="connsiteY48" fmla="*/ 981543 h 6777110"/>
                <a:gd name="connsiteX49" fmla="*/ 2273418 w 5187334"/>
                <a:gd name="connsiteY49" fmla="*/ 958995 h 6777110"/>
                <a:gd name="connsiteX50" fmla="*/ 2258988 w 5187334"/>
                <a:gd name="connsiteY50" fmla="*/ 878309 h 6777110"/>
                <a:gd name="connsiteX51" fmla="*/ 2171774 w 5187334"/>
                <a:gd name="connsiteY51" fmla="*/ 823611 h 6777110"/>
                <a:gd name="connsiteX52" fmla="*/ 2069479 w 5187334"/>
                <a:gd name="connsiteY52" fmla="*/ 851194 h 6777110"/>
                <a:gd name="connsiteX53" fmla="*/ 2018356 w 5187334"/>
                <a:gd name="connsiteY53" fmla="*/ 741905 h 6777110"/>
                <a:gd name="connsiteX54" fmla="*/ 2146671 w 5187334"/>
                <a:gd name="connsiteY54" fmla="*/ 681232 h 6777110"/>
                <a:gd name="connsiteX55" fmla="*/ 2134143 w 5187334"/>
                <a:gd name="connsiteY55" fmla="*/ 542402 h 6777110"/>
                <a:gd name="connsiteX56" fmla="*/ 1965278 w 5187334"/>
                <a:gd name="connsiteY56" fmla="*/ 232488 h 6777110"/>
                <a:gd name="connsiteX0" fmla="*/ 1965278 w 5187334"/>
                <a:gd name="connsiteY0" fmla="*/ 232488 h 6780315"/>
                <a:gd name="connsiteX1" fmla="*/ 638718 w 5187334"/>
                <a:gd name="connsiteY1" fmla="*/ 831127 h 6780315"/>
                <a:gd name="connsiteX2" fmla="*/ 828723 w 5187334"/>
                <a:gd name="connsiteY2" fmla="*/ 906831 h 6780315"/>
                <a:gd name="connsiteX3" fmla="*/ 876348 w 5187334"/>
                <a:gd name="connsiteY3" fmla="*/ 997567 h 6780315"/>
                <a:gd name="connsiteX4" fmla="*/ 814188 w 5187334"/>
                <a:gd name="connsiteY4" fmla="*/ 1062232 h 6780315"/>
                <a:gd name="connsiteX5" fmla="*/ 898921 w 5187334"/>
                <a:gd name="connsiteY5" fmla="*/ 1198583 h 6780315"/>
                <a:gd name="connsiteX6" fmla="*/ 828227 w 5187334"/>
                <a:gd name="connsiteY6" fmla="*/ 1330445 h 6780315"/>
                <a:gd name="connsiteX7" fmla="*/ 984673 w 5187334"/>
                <a:gd name="connsiteY7" fmla="*/ 1384621 h 6780315"/>
                <a:gd name="connsiteX8" fmla="*/ 1103487 w 5187334"/>
                <a:gd name="connsiteY8" fmla="*/ 1485089 h 6780315"/>
                <a:gd name="connsiteX9" fmla="*/ 1087412 w 5187334"/>
                <a:gd name="connsiteY9" fmla="*/ 1537986 h 6780315"/>
                <a:gd name="connsiteX10" fmla="*/ 1168622 w 5187334"/>
                <a:gd name="connsiteY10" fmla="*/ 1560245 h 6780315"/>
                <a:gd name="connsiteX11" fmla="*/ 1270866 w 5187334"/>
                <a:gd name="connsiteY11" fmla="*/ 1693387 h 6780315"/>
                <a:gd name="connsiteX12" fmla="*/ 1507503 w 5187334"/>
                <a:gd name="connsiteY12" fmla="*/ 1581618 h 6780315"/>
                <a:gd name="connsiteX13" fmla="*/ 1575693 w 5187334"/>
                <a:gd name="connsiteY13" fmla="*/ 1716952 h 6780315"/>
                <a:gd name="connsiteX14" fmla="*/ 1701526 w 5187334"/>
                <a:gd name="connsiteY14" fmla="*/ 1660820 h 6780315"/>
                <a:gd name="connsiteX15" fmla="*/ 1640332 w 5187334"/>
                <a:gd name="connsiteY15" fmla="*/ 2582709 h 6780315"/>
                <a:gd name="connsiteX16" fmla="*/ 1087386 w 5187334"/>
                <a:gd name="connsiteY16" fmla="*/ 3364751 h 6780315"/>
                <a:gd name="connsiteX17" fmla="*/ 776088 w 5187334"/>
                <a:gd name="connsiteY17" fmla="*/ 3497631 h 6780315"/>
                <a:gd name="connsiteX18" fmla="*/ 96786 w 5187334"/>
                <a:gd name="connsiteY18" fmla="*/ 3932258 h 6780315"/>
                <a:gd name="connsiteX19" fmla="*/ 56311 w 5187334"/>
                <a:gd name="connsiteY19" fmla="*/ 4075471 h 6780315"/>
                <a:gd name="connsiteX20" fmla="*/ 81363 w 5187334"/>
                <a:gd name="connsiteY20" fmla="*/ 4168164 h 6780315"/>
                <a:gd name="connsiteX21" fmla="*/ 111427 w 5187334"/>
                <a:gd name="connsiteY21" fmla="*/ 4243321 h 6780315"/>
                <a:gd name="connsiteX22" fmla="*/ 244098 w 5187334"/>
                <a:gd name="connsiteY22" fmla="*/ 4278237 h 6780315"/>
                <a:gd name="connsiteX23" fmla="*/ 1661129 w 5187334"/>
                <a:gd name="connsiteY23" fmla="*/ 3593848 h 6780315"/>
                <a:gd name="connsiteX24" fmla="*/ 2282525 w 5187334"/>
                <a:gd name="connsiteY24" fmla="*/ 2818850 h 6780315"/>
                <a:gd name="connsiteX25" fmla="*/ 2363605 w 5187334"/>
                <a:gd name="connsiteY25" fmla="*/ 2642494 h 6780315"/>
                <a:gd name="connsiteX26" fmla="*/ 2459508 w 5187334"/>
                <a:gd name="connsiteY26" fmla="*/ 2279945 h 6780315"/>
                <a:gd name="connsiteX27" fmla="*/ 2890638 w 5187334"/>
                <a:gd name="connsiteY27" fmla="*/ 2383206 h 6780315"/>
                <a:gd name="connsiteX28" fmla="*/ 3538338 w 5187334"/>
                <a:gd name="connsiteY28" fmla="*/ 2649906 h 6780315"/>
                <a:gd name="connsiteX29" fmla="*/ 3528813 w 5187334"/>
                <a:gd name="connsiteY29" fmla="*/ 2783256 h 6780315"/>
                <a:gd name="connsiteX30" fmla="*/ 2176263 w 5187334"/>
                <a:gd name="connsiteY30" fmla="*/ 3735756 h 6780315"/>
                <a:gd name="connsiteX31" fmla="*/ 2490588 w 5187334"/>
                <a:gd name="connsiteY31" fmla="*/ 4907331 h 6780315"/>
                <a:gd name="connsiteX32" fmla="*/ 2719188 w 5187334"/>
                <a:gd name="connsiteY32" fmla="*/ 5831256 h 6780315"/>
                <a:gd name="connsiteX33" fmla="*/ 2804913 w 5187334"/>
                <a:gd name="connsiteY33" fmla="*/ 6145581 h 6780315"/>
                <a:gd name="connsiteX34" fmla="*/ 2541710 w 5187334"/>
                <a:gd name="connsiteY34" fmla="*/ 6428304 h 6780315"/>
                <a:gd name="connsiteX35" fmla="*/ 2774407 w 5187334"/>
                <a:gd name="connsiteY35" fmla="*/ 6742028 h 6780315"/>
                <a:gd name="connsiteX36" fmla="*/ 3310755 w 5187334"/>
                <a:gd name="connsiteY36" fmla="*/ 6063875 h 6780315"/>
                <a:gd name="connsiteX37" fmla="*/ 3125762 w 5187334"/>
                <a:gd name="connsiteY37" fmla="*/ 4871240 h 6780315"/>
                <a:gd name="connsiteX38" fmla="*/ 3359919 w 5187334"/>
                <a:gd name="connsiteY38" fmla="*/ 5067247 h 6780315"/>
                <a:gd name="connsiteX39" fmla="*/ 3314227 w 5187334"/>
                <a:gd name="connsiteY39" fmla="*/ 5591643 h 6780315"/>
                <a:gd name="connsiteX40" fmla="*/ 3905846 w 5187334"/>
                <a:gd name="connsiteY40" fmla="*/ 5095796 h 6780315"/>
                <a:gd name="connsiteX41" fmla="*/ 3412477 w 5187334"/>
                <a:gd name="connsiteY41" fmla="*/ 4145800 h 6780315"/>
                <a:gd name="connsiteX42" fmla="*/ 4624188 w 5187334"/>
                <a:gd name="connsiteY42" fmla="*/ 3373806 h 6780315"/>
                <a:gd name="connsiteX43" fmla="*/ 4767063 w 5187334"/>
                <a:gd name="connsiteY43" fmla="*/ 2059356 h 6780315"/>
                <a:gd name="connsiteX44" fmla="*/ 5130369 w 5187334"/>
                <a:gd name="connsiteY44" fmla="*/ 1969037 h 6780315"/>
                <a:gd name="connsiteX45" fmla="*/ 5066331 w 5187334"/>
                <a:gd name="connsiteY45" fmla="*/ 1569432 h 6780315"/>
                <a:gd name="connsiteX46" fmla="*/ 3139279 w 5187334"/>
                <a:gd name="connsiteY46" fmla="*/ 951455 h 6780315"/>
                <a:gd name="connsiteX47" fmla="*/ 2999431 w 5187334"/>
                <a:gd name="connsiteY47" fmla="*/ 1040677 h 6780315"/>
                <a:gd name="connsiteX48" fmla="*/ 2526444 w 5187334"/>
                <a:gd name="connsiteY48" fmla="*/ 981543 h 6780315"/>
                <a:gd name="connsiteX49" fmla="*/ 2273418 w 5187334"/>
                <a:gd name="connsiteY49" fmla="*/ 958995 h 6780315"/>
                <a:gd name="connsiteX50" fmla="*/ 2258988 w 5187334"/>
                <a:gd name="connsiteY50" fmla="*/ 878309 h 6780315"/>
                <a:gd name="connsiteX51" fmla="*/ 2171774 w 5187334"/>
                <a:gd name="connsiteY51" fmla="*/ 823611 h 6780315"/>
                <a:gd name="connsiteX52" fmla="*/ 2069479 w 5187334"/>
                <a:gd name="connsiteY52" fmla="*/ 851194 h 6780315"/>
                <a:gd name="connsiteX53" fmla="*/ 2018356 w 5187334"/>
                <a:gd name="connsiteY53" fmla="*/ 741905 h 6780315"/>
                <a:gd name="connsiteX54" fmla="*/ 2146671 w 5187334"/>
                <a:gd name="connsiteY54" fmla="*/ 681232 h 6780315"/>
                <a:gd name="connsiteX55" fmla="*/ 2134143 w 5187334"/>
                <a:gd name="connsiteY55" fmla="*/ 542402 h 6780315"/>
                <a:gd name="connsiteX56" fmla="*/ 1965278 w 5187334"/>
                <a:gd name="connsiteY56" fmla="*/ 232488 h 6780315"/>
                <a:gd name="connsiteX0" fmla="*/ 1965278 w 5187334"/>
                <a:gd name="connsiteY0" fmla="*/ 232488 h 6778761"/>
                <a:gd name="connsiteX1" fmla="*/ 638718 w 5187334"/>
                <a:gd name="connsiteY1" fmla="*/ 831127 h 6778761"/>
                <a:gd name="connsiteX2" fmla="*/ 828723 w 5187334"/>
                <a:gd name="connsiteY2" fmla="*/ 906831 h 6778761"/>
                <a:gd name="connsiteX3" fmla="*/ 876348 w 5187334"/>
                <a:gd name="connsiteY3" fmla="*/ 997567 h 6778761"/>
                <a:gd name="connsiteX4" fmla="*/ 814188 w 5187334"/>
                <a:gd name="connsiteY4" fmla="*/ 1062232 h 6778761"/>
                <a:gd name="connsiteX5" fmla="*/ 898921 w 5187334"/>
                <a:gd name="connsiteY5" fmla="*/ 1198583 h 6778761"/>
                <a:gd name="connsiteX6" fmla="*/ 828227 w 5187334"/>
                <a:gd name="connsiteY6" fmla="*/ 1330445 h 6778761"/>
                <a:gd name="connsiteX7" fmla="*/ 984673 w 5187334"/>
                <a:gd name="connsiteY7" fmla="*/ 1384621 h 6778761"/>
                <a:gd name="connsiteX8" fmla="*/ 1103487 w 5187334"/>
                <a:gd name="connsiteY8" fmla="*/ 1485089 h 6778761"/>
                <a:gd name="connsiteX9" fmla="*/ 1087412 w 5187334"/>
                <a:gd name="connsiteY9" fmla="*/ 1537986 h 6778761"/>
                <a:gd name="connsiteX10" fmla="*/ 1168622 w 5187334"/>
                <a:gd name="connsiteY10" fmla="*/ 1560245 h 6778761"/>
                <a:gd name="connsiteX11" fmla="*/ 1270866 w 5187334"/>
                <a:gd name="connsiteY11" fmla="*/ 1693387 h 6778761"/>
                <a:gd name="connsiteX12" fmla="*/ 1507503 w 5187334"/>
                <a:gd name="connsiteY12" fmla="*/ 1581618 h 6778761"/>
                <a:gd name="connsiteX13" fmla="*/ 1575693 w 5187334"/>
                <a:gd name="connsiteY13" fmla="*/ 1716952 h 6778761"/>
                <a:gd name="connsiteX14" fmla="*/ 1701526 w 5187334"/>
                <a:gd name="connsiteY14" fmla="*/ 1660820 h 6778761"/>
                <a:gd name="connsiteX15" fmla="*/ 1640332 w 5187334"/>
                <a:gd name="connsiteY15" fmla="*/ 2582709 h 6778761"/>
                <a:gd name="connsiteX16" fmla="*/ 1087386 w 5187334"/>
                <a:gd name="connsiteY16" fmla="*/ 3364751 h 6778761"/>
                <a:gd name="connsiteX17" fmla="*/ 776088 w 5187334"/>
                <a:gd name="connsiteY17" fmla="*/ 3497631 h 6778761"/>
                <a:gd name="connsiteX18" fmla="*/ 96786 w 5187334"/>
                <a:gd name="connsiteY18" fmla="*/ 3932258 h 6778761"/>
                <a:gd name="connsiteX19" fmla="*/ 56311 w 5187334"/>
                <a:gd name="connsiteY19" fmla="*/ 4075471 h 6778761"/>
                <a:gd name="connsiteX20" fmla="*/ 81363 w 5187334"/>
                <a:gd name="connsiteY20" fmla="*/ 4168164 h 6778761"/>
                <a:gd name="connsiteX21" fmla="*/ 111427 w 5187334"/>
                <a:gd name="connsiteY21" fmla="*/ 4243321 h 6778761"/>
                <a:gd name="connsiteX22" fmla="*/ 244098 w 5187334"/>
                <a:gd name="connsiteY22" fmla="*/ 4278237 h 6778761"/>
                <a:gd name="connsiteX23" fmla="*/ 1661129 w 5187334"/>
                <a:gd name="connsiteY23" fmla="*/ 3593848 h 6778761"/>
                <a:gd name="connsiteX24" fmla="*/ 2282525 w 5187334"/>
                <a:gd name="connsiteY24" fmla="*/ 2818850 h 6778761"/>
                <a:gd name="connsiteX25" fmla="*/ 2363605 w 5187334"/>
                <a:gd name="connsiteY25" fmla="*/ 2642494 h 6778761"/>
                <a:gd name="connsiteX26" fmla="*/ 2459508 w 5187334"/>
                <a:gd name="connsiteY26" fmla="*/ 2279945 h 6778761"/>
                <a:gd name="connsiteX27" fmla="*/ 2890638 w 5187334"/>
                <a:gd name="connsiteY27" fmla="*/ 2383206 h 6778761"/>
                <a:gd name="connsiteX28" fmla="*/ 3538338 w 5187334"/>
                <a:gd name="connsiteY28" fmla="*/ 2649906 h 6778761"/>
                <a:gd name="connsiteX29" fmla="*/ 3528813 w 5187334"/>
                <a:gd name="connsiteY29" fmla="*/ 2783256 h 6778761"/>
                <a:gd name="connsiteX30" fmla="*/ 2176263 w 5187334"/>
                <a:gd name="connsiteY30" fmla="*/ 3735756 h 6778761"/>
                <a:gd name="connsiteX31" fmla="*/ 2490588 w 5187334"/>
                <a:gd name="connsiteY31" fmla="*/ 4907331 h 6778761"/>
                <a:gd name="connsiteX32" fmla="*/ 2719188 w 5187334"/>
                <a:gd name="connsiteY32" fmla="*/ 5831256 h 6778761"/>
                <a:gd name="connsiteX33" fmla="*/ 2804913 w 5187334"/>
                <a:gd name="connsiteY33" fmla="*/ 6145581 h 6778761"/>
                <a:gd name="connsiteX34" fmla="*/ 2541710 w 5187334"/>
                <a:gd name="connsiteY34" fmla="*/ 6428304 h 6778761"/>
                <a:gd name="connsiteX35" fmla="*/ 2774407 w 5187334"/>
                <a:gd name="connsiteY35" fmla="*/ 6742028 h 6778761"/>
                <a:gd name="connsiteX36" fmla="*/ 3310755 w 5187334"/>
                <a:gd name="connsiteY36" fmla="*/ 6063875 h 6778761"/>
                <a:gd name="connsiteX37" fmla="*/ 3125762 w 5187334"/>
                <a:gd name="connsiteY37" fmla="*/ 4871240 h 6778761"/>
                <a:gd name="connsiteX38" fmla="*/ 3359919 w 5187334"/>
                <a:gd name="connsiteY38" fmla="*/ 5067247 h 6778761"/>
                <a:gd name="connsiteX39" fmla="*/ 3314227 w 5187334"/>
                <a:gd name="connsiteY39" fmla="*/ 5591643 h 6778761"/>
                <a:gd name="connsiteX40" fmla="*/ 3905846 w 5187334"/>
                <a:gd name="connsiteY40" fmla="*/ 5095796 h 6778761"/>
                <a:gd name="connsiteX41" fmla="*/ 3412477 w 5187334"/>
                <a:gd name="connsiteY41" fmla="*/ 4145800 h 6778761"/>
                <a:gd name="connsiteX42" fmla="*/ 4624188 w 5187334"/>
                <a:gd name="connsiteY42" fmla="*/ 3373806 h 6778761"/>
                <a:gd name="connsiteX43" fmla="*/ 4767063 w 5187334"/>
                <a:gd name="connsiteY43" fmla="*/ 2059356 h 6778761"/>
                <a:gd name="connsiteX44" fmla="*/ 5130369 w 5187334"/>
                <a:gd name="connsiteY44" fmla="*/ 1969037 h 6778761"/>
                <a:gd name="connsiteX45" fmla="*/ 5066331 w 5187334"/>
                <a:gd name="connsiteY45" fmla="*/ 1569432 h 6778761"/>
                <a:gd name="connsiteX46" fmla="*/ 3139279 w 5187334"/>
                <a:gd name="connsiteY46" fmla="*/ 951455 h 6778761"/>
                <a:gd name="connsiteX47" fmla="*/ 2999431 w 5187334"/>
                <a:gd name="connsiteY47" fmla="*/ 1040677 h 6778761"/>
                <a:gd name="connsiteX48" fmla="*/ 2526444 w 5187334"/>
                <a:gd name="connsiteY48" fmla="*/ 981543 h 6778761"/>
                <a:gd name="connsiteX49" fmla="*/ 2273418 w 5187334"/>
                <a:gd name="connsiteY49" fmla="*/ 958995 h 6778761"/>
                <a:gd name="connsiteX50" fmla="*/ 2258988 w 5187334"/>
                <a:gd name="connsiteY50" fmla="*/ 878309 h 6778761"/>
                <a:gd name="connsiteX51" fmla="*/ 2171774 w 5187334"/>
                <a:gd name="connsiteY51" fmla="*/ 823611 h 6778761"/>
                <a:gd name="connsiteX52" fmla="*/ 2069479 w 5187334"/>
                <a:gd name="connsiteY52" fmla="*/ 851194 h 6778761"/>
                <a:gd name="connsiteX53" fmla="*/ 2018356 w 5187334"/>
                <a:gd name="connsiteY53" fmla="*/ 741905 h 6778761"/>
                <a:gd name="connsiteX54" fmla="*/ 2146671 w 5187334"/>
                <a:gd name="connsiteY54" fmla="*/ 681232 h 6778761"/>
                <a:gd name="connsiteX55" fmla="*/ 2134143 w 5187334"/>
                <a:gd name="connsiteY55" fmla="*/ 542402 h 6778761"/>
                <a:gd name="connsiteX56" fmla="*/ 1965278 w 5187334"/>
                <a:gd name="connsiteY56" fmla="*/ 232488 h 6778761"/>
                <a:gd name="connsiteX0" fmla="*/ 1965278 w 5187334"/>
                <a:gd name="connsiteY0" fmla="*/ 232488 h 6742028"/>
                <a:gd name="connsiteX1" fmla="*/ 638718 w 5187334"/>
                <a:gd name="connsiteY1" fmla="*/ 831127 h 6742028"/>
                <a:gd name="connsiteX2" fmla="*/ 828723 w 5187334"/>
                <a:gd name="connsiteY2" fmla="*/ 906831 h 6742028"/>
                <a:gd name="connsiteX3" fmla="*/ 876348 w 5187334"/>
                <a:gd name="connsiteY3" fmla="*/ 997567 h 6742028"/>
                <a:gd name="connsiteX4" fmla="*/ 814188 w 5187334"/>
                <a:gd name="connsiteY4" fmla="*/ 1062232 h 6742028"/>
                <a:gd name="connsiteX5" fmla="*/ 898921 w 5187334"/>
                <a:gd name="connsiteY5" fmla="*/ 1198583 h 6742028"/>
                <a:gd name="connsiteX6" fmla="*/ 828227 w 5187334"/>
                <a:gd name="connsiteY6" fmla="*/ 1330445 h 6742028"/>
                <a:gd name="connsiteX7" fmla="*/ 984673 w 5187334"/>
                <a:gd name="connsiteY7" fmla="*/ 1384621 h 6742028"/>
                <a:gd name="connsiteX8" fmla="*/ 1103487 w 5187334"/>
                <a:gd name="connsiteY8" fmla="*/ 1485089 h 6742028"/>
                <a:gd name="connsiteX9" fmla="*/ 1087412 w 5187334"/>
                <a:gd name="connsiteY9" fmla="*/ 1537986 h 6742028"/>
                <a:gd name="connsiteX10" fmla="*/ 1168622 w 5187334"/>
                <a:gd name="connsiteY10" fmla="*/ 1560245 h 6742028"/>
                <a:gd name="connsiteX11" fmla="*/ 1270866 w 5187334"/>
                <a:gd name="connsiteY11" fmla="*/ 1693387 h 6742028"/>
                <a:gd name="connsiteX12" fmla="*/ 1507503 w 5187334"/>
                <a:gd name="connsiteY12" fmla="*/ 1581618 h 6742028"/>
                <a:gd name="connsiteX13" fmla="*/ 1575693 w 5187334"/>
                <a:gd name="connsiteY13" fmla="*/ 1716952 h 6742028"/>
                <a:gd name="connsiteX14" fmla="*/ 1701526 w 5187334"/>
                <a:gd name="connsiteY14" fmla="*/ 1660820 h 6742028"/>
                <a:gd name="connsiteX15" fmla="*/ 1640332 w 5187334"/>
                <a:gd name="connsiteY15" fmla="*/ 2582709 h 6742028"/>
                <a:gd name="connsiteX16" fmla="*/ 1087386 w 5187334"/>
                <a:gd name="connsiteY16" fmla="*/ 3364751 h 6742028"/>
                <a:gd name="connsiteX17" fmla="*/ 776088 w 5187334"/>
                <a:gd name="connsiteY17" fmla="*/ 3497631 h 6742028"/>
                <a:gd name="connsiteX18" fmla="*/ 96786 w 5187334"/>
                <a:gd name="connsiteY18" fmla="*/ 3932258 h 6742028"/>
                <a:gd name="connsiteX19" fmla="*/ 56311 w 5187334"/>
                <a:gd name="connsiteY19" fmla="*/ 4075471 h 6742028"/>
                <a:gd name="connsiteX20" fmla="*/ 81363 w 5187334"/>
                <a:gd name="connsiteY20" fmla="*/ 4168164 h 6742028"/>
                <a:gd name="connsiteX21" fmla="*/ 111427 w 5187334"/>
                <a:gd name="connsiteY21" fmla="*/ 4243321 h 6742028"/>
                <a:gd name="connsiteX22" fmla="*/ 244098 w 5187334"/>
                <a:gd name="connsiteY22" fmla="*/ 4278237 h 6742028"/>
                <a:gd name="connsiteX23" fmla="*/ 1661129 w 5187334"/>
                <a:gd name="connsiteY23" fmla="*/ 3593848 h 6742028"/>
                <a:gd name="connsiteX24" fmla="*/ 2282525 w 5187334"/>
                <a:gd name="connsiteY24" fmla="*/ 2818850 h 6742028"/>
                <a:gd name="connsiteX25" fmla="*/ 2363605 w 5187334"/>
                <a:gd name="connsiteY25" fmla="*/ 2642494 h 6742028"/>
                <a:gd name="connsiteX26" fmla="*/ 2459508 w 5187334"/>
                <a:gd name="connsiteY26" fmla="*/ 2279945 h 6742028"/>
                <a:gd name="connsiteX27" fmla="*/ 2890638 w 5187334"/>
                <a:gd name="connsiteY27" fmla="*/ 2383206 h 6742028"/>
                <a:gd name="connsiteX28" fmla="*/ 3538338 w 5187334"/>
                <a:gd name="connsiteY28" fmla="*/ 2649906 h 6742028"/>
                <a:gd name="connsiteX29" fmla="*/ 3528813 w 5187334"/>
                <a:gd name="connsiteY29" fmla="*/ 2783256 h 6742028"/>
                <a:gd name="connsiteX30" fmla="*/ 2176263 w 5187334"/>
                <a:gd name="connsiteY30" fmla="*/ 3735756 h 6742028"/>
                <a:gd name="connsiteX31" fmla="*/ 2490588 w 5187334"/>
                <a:gd name="connsiteY31" fmla="*/ 4907331 h 6742028"/>
                <a:gd name="connsiteX32" fmla="*/ 2719188 w 5187334"/>
                <a:gd name="connsiteY32" fmla="*/ 5831256 h 6742028"/>
                <a:gd name="connsiteX33" fmla="*/ 2804913 w 5187334"/>
                <a:gd name="connsiteY33" fmla="*/ 6145581 h 6742028"/>
                <a:gd name="connsiteX34" fmla="*/ 2774407 w 5187334"/>
                <a:gd name="connsiteY34" fmla="*/ 6742028 h 6742028"/>
                <a:gd name="connsiteX35" fmla="*/ 3310755 w 5187334"/>
                <a:gd name="connsiteY35" fmla="*/ 6063875 h 6742028"/>
                <a:gd name="connsiteX36" fmla="*/ 3125762 w 5187334"/>
                <a:gd name="connsiteY36" fmla="*/ 4871240 h 6742028"/>
                <a:gd name="connsiteX37" fmla="*/ 3359919 w 5187334"/>
                <a:gd name="connsiteY37" fmla="*/ 5067247 h 6742028"/>
                <a:gd name="connsiteX38" fmla="*/ 3314227 w 5187334"/>
                <a:gd name="connsiteY38" fmla="*/ 5591643 h 6742028"/>
                <a:gd name="connsiteX39" fmla="*/ 3905846 w 5187334"/>
                <a:gd name="connsiteY39" fmla="*/ 5095796 h 6742028"/>
                <a:gd name="connsiteX40" fmla="*/ 3412477 w 5187334"/>
                <a:gd name="connsiteY40" fmla="*/ 4145800 h 6742028"/>
                <a:gd name="connsiteX41" fmla="*/ 4624188 w 5187334"/>
                <a:gd name="connsiteY41" fmla="*/ 3373806 h 6742028"/>
                <a:gd name="connsiteX42" fmla="*/ 4767063 w 5187334"/>
                <a:gd name="connsiteY42" fmla="*/ 2059356 h 6742028"/>
                <a:gd name="connsiteX43" fmla="*/ 5130369 w 5187334"/>
                <a:gd name="connsiteY43" fmla="*/ 1969037 h 6742028"/>
                <a:gd name="connsiteX44" fmla="*/ 5066331 w 5187334"/>
                <a:gd name="connsiteY44" fmla="*/ 1569432 h 6742028"/>
                <a:gd name="connsiteX45" fmla="*/ 3139279 w 5187334"/>
                <a:gd name="connsiteY45" fmla="*/ 951455 h 6742028"/>
                <a:gd name="connsiteX46" fmla="*/ 2999431 w 5187334"/>
                <a:gd name="connsiteY46" fmla="*/ 1040677 h 6742028"/>
                <a:gd name="connsiteX47" fmla="*/ 2526444 w 5187334"/>
                <a:gd name="connsiteY47" fmla="*/ 981543 h 6742028"/>
                <a:gd name="connsiteX48" fmla="*/ 2273418 w 5187334"/>
                <a:gd name="connsiteY48" fmla="*/ 958995 h 6742028"/>
                <a:gd name="connsiteX49" fmla="*/ 2258988 w 5187334"/>
                <a:gd name="connsiteY49" fmla="*/ 878309 h 6742028"/>
                <a:gd name="connsiteX50" fmla="*/ 2171774 w 5187334"/>
                <a:gd name="connsiteY50" fmla="*/ 823611 h 6742028"/>
                <a:gd name="connsiteX51" fmla="*/ 2069479 w 5187334"/>
                <a:gd name="connsiteY51" fmla="*/ 851194 h 6742028"/>
                <a:gd name="connsiteX52" fmla="*/ 2018356 w 5187334"/>
                <a:gd name="connsiteY52" fmla="*/ 741905 h 6742028"/>
                <a:gd name="connsiteX53" fmla="*/ 2146671 w 5187334"/>
                <a:gd name="connsiteY53" fmla="*/ 681232 h 6742028"/>
                <a:gd name="connsiteX54" fmla="*/ 2134143 w 5187334"/>
                <a:gd name="connsiteY54" fmla="*/ 542402 h 6742028"/>
                <a:gd name="connsiteX55" fmla="*/ 1965278 w 5187334"/>
                <a:gd name="connsiteY55" fmla="*/ 232488 h 6742028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125762 w 5187334"/>
                <a:gd name="connsiteY36" fmla="*/ 4871240 h 6772487"/>
                <a:gd name="connsiteX37" fmla="*/ 3359919 w 5187334"/>
                <a:gd name="connsiteY37" fmla="*/ 5067247 h 6772487"/>
                <a:gd name="connsiteX38" fmla="*/ 3314227 w 5187334"/>
                <a:gd name="connsiteY38" fmla="*/ 5591643 h 6772487"/>
                <a:gd name="connsiteX39" fmla="*/ 3905846 w 5187334"/>
                <a:gd name="connsiteY39" fmla="*/ 5095796 h 6772487"/>
                <a:gd name="connsiteX40" fmla="*/ 3412477 w 5187334"/>
                <a:gd name="connsiteY40" fmla="*/ 4145800 h 6772487"/>
                <a:gd name="connsiteX41" fmla="*/ 4624188 w 5187334"/>
                <a:gd name="connsiteY41" fmla="*/ 3373806 h 6772487"/>
                <a:gd name="connsiteX42" fmla="*/ 4767063 w 5187334"/>
                <a:gd name="connsiteY42" fmla="*/ 2059356 h 6772487"/>
                <a:gd name="connsiteX43" fmla="*/ 5130369 w 5187334"/>
                <a:gd name="connsiteY43" fmla="*/ 1969037 h 6772487"/>
                <a:gd name="connsiteX44" fmla="*/ 5066331 w 5187334"/>
                <a:gd name="connsiteY44" fmla="*/ 1569432 h 6772487"/>
                <a:gd name="connsiteX45" fmla="*/ 3139279 w 5187334"/>
                <a:gd name="connsiteY45" fmla="*/ 951455 h 6772487"/>
                <a:gd name="connsiteX46" fmla="*/ 2999431 w 5187334"/>
                <a:gd name="connsiteY46" fmla="*/ 1040677 h 6772487"/>
                <a:gd name="connsiteX47" fmla="*/ 2526444 w 5187334"/>
                <a:gd name="connsiteY47" fmla="*/ 981543 h 6772487"/>
                <a:gd name="connsiteX48" fmla="*/ 2273418 w 5187334"/>
                <a:gd name="connsiteY48" fmla="*/ 958995 h 6772487"/>
                <a:gd name="connsiteX49" fmla="*/ 2258988 w 5187334"/>
                <a:gd name="connsiteY49" fmla="*/ 878309 h 6772487"/>
                <a:gd name="connsiteX50" fmla="*/ 2171774 w 5187334"/>
                <a:gd name="connsiteY50" fmla="*/ 823611 h 6772487"/>
                <a:gd name="connsiteX51" fmla="*/ 2069479 w 5187334"/>
                <a:gd name="connsiteY51" fmla="*/ 851194 h 6772487"/>
                <a:gd name="connsiteX52" fmla="*/ 2018356 w 5187334"/>
                <a:gd name="connsiteY52" fmla="*/ 741905 h 6772487"/>
                <a:gd name="connsiteX53" fmla="*/ 2146671 w 5187334"/>
                <a:gd name="connsiteY53" fmla="*/ 681232 h 6772487"/>
                <a:gd name="connsiteX54" fmla="*/ 2134143 w 5187334"/>
                <a:gd name="connsiteY54" fmla="*/ 542402 h 6772487"/>
                <a:gd name="connsiteX55" fmla="*/ 1965278 w 5187334"/>
                <a:gd name="connsiteY55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310755 w 5187334"/>
                <a:gd name="connsiteY35" fmla="*/ 6063875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5641 w 5187334"/>
                <a:gd name="connsiteY35" fmla="*/ 6164083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58146 w 5187334"/>
                <a:gd name="connsiteY35" fmla="*/ 6171599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207860 w 5187334"/>
                <a:gd name="connsiteY36" fmla="*/ 571637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92828 w 5187334"/>
                <a:gd name="connsiteY36" fmla="*/ 5671285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2487"/>
                <a:gd name="connsiteX1" fmla="*/ 638718 w 5187334"/>
                <a:gd name="connsiteY1" fmla="*/ 831127 h 6772487"/>
                <a:gd name="connsiteX2" fmla="*/ 828723 w 5187334"/>
                <a:gd name="connsiteY2" fmla="*/ 906831 h 6772487"/>
                <a:gd name="connsiteX3" fmla="*/ 876348 w 5187334"/>
                <a:gd name="connsiteY3" fmla="*/ 997567 h 6772487"/>
                <a:gd name="connsiteX4" fmla="*/ 814188 w 5187334"/>
                <a:gd name="connsiteY4" fmla="*/ 1062232 h 6772487"/>
                <a:gd name="connsiteX5" fmla="*/ 898921 w 5187334"/>
                <a:gd name="connsiteY5" fmla="*/ 1198583 h 6772487"/>
                <a:gd name="connsiteX6" fmla="*/ 828227 w 5187334"/>
                <a:gd name="connsiteY6" fmla="*/ 1330445 h 6772487"/>
                <a:gd name="connsiteX7" fmla="*/ 984673 w 5187334"/>
                <a:gd name="connsiteY7" fmla="*/ 1384621 h 6772487"/>
                <a:gd name="connsiteX8" fmla="*/ 1103487 w 5187334"/>
                <a:gd name="connsiteY8" fmla="*/ 1485089 h 6772487"/>
                <a:gd name="connsiteX9" fmla="*/ 1087412 w 5187334"/>
                <a:gd name="connsiteY9" fmla="*/ 1537986 h 6772487"/>
                <a:gd name="connsiteX10" fmla="*/ 1168622 w 5187334"/>
                <a:gd name="connsiteY10" fmla="*/ 1560245 h 6772487"/>
                <a:gd name="connsiteX11" fmla="*/ 1270866 w 5187334"/>
                <a:gd name="connsiteY11" fmla="*/ 1693387 h 6772487"/>
                <a:gd name="connsiteX12" fmla="*/ 1507503 w 5187334"/>
                <a:gd name="connsiteY12" fmla="*/ 1581618 h 6772487"/>
                <a:gd name="connsiteX13" fmla="*/ 1575693 w 5187334"/>
                <a:gd name="connsiteY13" fmla="*/ 1716952 h 6772487"/>
                <a:gd name="connsiteX14" fmla="*/ 1701526 w 5187334"/>
                <a:gd name="connsiteY14" fmla="*/ 1660820 h 6772487"/>
                <a:gd name="connsiteX15" fmla="*/ 1640332 w 5187334"/>
                <a:gd name="connsiteY15" fmla="*/ 2582709 h 6772487"/>
                <a:gd name="connsiteX16" fmla="*/ 1087386 w 5187334"/>
                <a:gd name="connsiteY16" fmla="*/ 3364751 h 6772487"/>
                <a:gd name="connsiteX17" fmla="*/ 776088 w 5187334"/>
                <a:gd name="connsiteY17" fmla="*/ 3497631 h 6772487"/>
                <a:gd name="connsiteX18" fmla="*/ 96786 w 5187334"/>
                <a:gd name="connsiteY18" fmla="*/ 3932258 h 6772487"/>
                <a:gd name="connsiteX19" fmla="*/ 56311 w 5187334"/>
                <a:gd name="connsiteY19" fmla="*/ 4075471 h 6772487"/>
                <a:gd name="connsiteX20" fmla="*/ 81363 w 5187334"/>
                <a:gd name="connsiteY20" fmla="*/ 4168164 h 6772487"/>
                <a:gd name="connsiteX21" fmla="*/ 111427 w 5187334"/>
                <a:gd name="connsiteY21" fmla="*/ 4243321 h 6772487"/>
                <a:gd name="connsiteX22" fmla="*/ 244098 w 5187334"/>
                <a:gd name="connsiteY22" fmla="*/ 4278237 h 6772487"/>
                <a:gd name="connsiteX23" fmla="*/ 1661129 w 5187334"/>
                <a:gd name="connsiteY23" fmla="*/ 3593848 h 6772487"/>
                <a:gd name="connsiteX24" fmla="*/ 2282525 w 5187334"/>
                <a:gd name="connsiteY24" fmla="*/ 2818850 h 6772487"/>
                <a:gd name="connsiteX25" fmla="*/ 2363605 w 5187334"/>
                <a:gd name="connsiteY25" fmla="*/ 2642494 h 6772487"/>
                <a:gd name="connsiteX26" fmla="*/ 2459508 w 5187334"/>
                <a:gd name="connsiteY26" fmla="*/ 2279945 h 6772487"/>
                <a:gd name="connsiteX27" fmla="*/ 2890638 w 5187334"/>
                <a:gd name="connsiteY27" fmla="*/ 2383206 h 6772487"/>
                <a:gd name="connsiteX28" fmla="*/ 3538338 w 5187334"/>
                <a:gd name="connsiteY28" fmla="*/ 2649906 h 6772487"/>
                <a:gd name="connsiteX29" fmla="*/ 3528813 w 5187334"/>
                <a:gd name="connsiteY29" fmla="*/ 2783256 h 6772487"/>
                <a:gd name="connsiteX30" fmla="*/ 2176263 w 5187334"/>
                <a:gd name="connsiteY30" fmla="*/ 3735756 h 6772487"/>
                <a:gd name="connsiteX31" fmla="*/ 2490588 w 5187334"/>
                <a:gd name="connsiteY31" fmla="*/ 4907331 h 6772487"/>
                <a:gd name="connsiteX32" fmla="*/ 2719188 w 5187334"/>
                <a:gd name="connsiteY32" fmla="*/ 5831256 h 6772487"/>
                <a:gd name="connsiteX33" fmla="*/ 2804913 w 5187334"/>
                <a:gd name="connsiteY33" fmla="*/ 6145581 h 6772487"/>
                <a:gd name="connsiteX34" fmla="*/ 2774407 w 5187334"/>
                <a:gd name="connsiteY34" fmla="*/ 6742028 h 6772487"/>
                <a:gd name="connsiteX35" fmla="*/ 3273177 w 5187334"/>
                <a:gd name="connsiteY35" fmla="*/ 6199157 h 6772487"/>
                <a:gd name="connsiteX36" fmla="*/ 3182807 w 5187334"/>
                <a:gd name="connsiteY36" fmla="*/ 5533499 h 6772487"/>
                <a:gd name="connsiteX37" fmla="*/ 3125762 w 5187334"/>
                <a:gd name="connsiteY37" fmla="*/ 4871240 h 6772487"/>
                <a:gd name="connsiteX38" fmla="*/ 3359919 w 5187334"/>
                <a:gd name="connsiteY38" fmla="*/ 5067247 h 6772487"/>
                <a:gd name="connsiteX39" fmla="*/ 3314227 w 5187334"/>
                <a:gd name="connsiteY39" fmla="*/ 5591643 h 6772487"/>
                <a:gd name="connsiteX40" fmla="*/ 3905846 w 5187334"/>
                <a:gd name="connsiteY40" fmla="*/ 5095796 h 6772487"/>
                <a:gd name="connsiteX41" fmla="*/ 3412477 w 5187334"/>
                <a:gd name="connsiteY41" fmla="*/ 4145800 h 6772487"/>
                <a:gd name="connsiteX42" fmla="*/ 4624188 w 5187334"/>
                <a:gd name="connsiteY42" fmla="*/ 3373806 h 6772487"/>
                <a:gd name="connsiteX43" fmla="*/ 4767063 w 5187334"/>
                <a:gd name="connsiteY43" fmla="*/ 2059356 h 6772487"/>
                <a:gd name="connsiteX44" fmla="*/ 5130369 w 5187334"/>
                <a:gd name="connsiteY44" fmla="*/ 1969037 h 6772487"/>
                <a:gd name="connsiteX45" fmla="*/ 5066331 w 5187334"/>
                <a:gd name="connsiteY45" fmla="*/ 1569432 h 6772487"/>
                <a:gd name="connsiteX46" fmla="*/ 3139279 w 5187334"/>
                <a:gd name="connsiteY46" fmla="*/ 951455 h 6772487"/>
                <a:gd name="connsiteX47" fmla="*/ 2999431 w 5187334"/>
                <a:gd name="connsiteY47" fmla="*/ 1040677 h 6772487"/>
                <a:gd name="connsiteX48" fmla="*/ 2526444 w 5187334"/>
                <a:gd name="connsiteY48" fmla="*/ 981543 h 6772487"/>
                <a:gd name="connsiteX49" fmla="*/ 2273418 w 5187334"/>
                <a:gd name="connsiteY49" fmla="*/ 958995 h 6772487"/>
                <a:gd name="connsiteX50" fmla="*/ 2258988 w 5187334"/>
                <a:gd name="connsiteY50" fmla="*/ 878309 h 6772487"/>
                <a:gd name="connsiteX51" fmla="*/ 2171774 w 5187334"/>
                <a:gd name="connsiteY51" fmla="*/ 823611 h 6772487"/>
                <a:gd name="connsiteX52" fmla="*/ 2069479 w 5187334"/>
                <a:gd name="connsiteY52" fmla="*/ 851194 h 6772487"/>
                <a:gd name="connsiteX53" fmla="*/ 2018356 w 5187334"/>
                <a:gd name="connsiteY53" fmla="*/ 741905 h 6772487"/>
                <a:gd name="connsiteX54" fmla="*/ 2146671 w 5187334"/>
                <a:gd name="connsiteY54" fmla="*/ 681232 h 6772487"/>
                <a:gd name="connsiteX55" fmla="*/ 2134143 w 5187334"/>
                <a:gd name="connsiteY55" fmla="*/ 542402 h 6772487"/>
                <a:gd name="connsiteX56" fmla="*/ 1965278 w 5187334"/>
                <a:gd name="connsiteY56" fmla="*/ 232488 h 6772487"/>
                <a:gd name="connsiteX0" fmla="*/ 1965278 w 5187334"/>
                <a:gd name="connsiteY0" fmla="*/ 232488 h 6776327"/>
                <a:gd name="connsiteX1" fmla="*/ 638718 w 5187334"/>
                <a:gd name="connsiteY1" fmla="*/ 831127 h 6776327"/>
                <a:gd name="connsiteX2" fmla="*/ 828723 w 5187334"/>
                <a:gd name="connsiteY2" fmla="*/ 906831 h 6776327"/>
                <a:gd name="connsiteX3" fmla="*/ 876348 w 5187334"/>
                <a:gd name="connsiteY3" fmla="*/ 997567 h 6776327"/>
                <a:gd name="connsiteX4" fmla="*/ 814188 w 5187334"/>
                <a:gd name="connsiteY4" fmla="*/ 1062232 h 6776327"/>
                <a:gd name="connsiteX5" fmla="*/ 898921 w 5187334"/>
                <a:gd name="connsiteY5" fmla="*/ 1198583 h 6776327"/>
                <a:gd name="connsiteX6" fmla="*/ 828227 w 5187334"/>
                <a:gd name="connsiteY6" fmla="*/ 1330445 h 6776327"/>
                <a:gd name="connsiteX7" fmla="*/ 984673 w 5187334"/>
                <a:gd name="connsiteY7" fmla="*/ 1384621 h 6776327"/>
                <a:gd name="connsiteX8" fmla="*/ 1103487 w 5187334"/>
                <a:gd name="connsiteY8" fmla="*/ 1485089 h 6776327"/>
                <a:gd name="connsiteX9" fmla="*/ 1087412 w 5187334"/>
                <a:gd name="connsiteY9" fmla="*/ 1537986 h 6776327"/>
                <a:gd name="connsiteX10" fmla="*/ 1168622 w 5187334"/>
                <a:gd name="connsiteY10" fmla="*/ 1560245 h 6776327"/>
                <a:gd name="connsiteX11" fmla="*/ 1270866 w 5187334"/>
                <a:gd name="connsiteY11" fmla="*/ 1693387 h 6776327"/>
                <a:gd name="connsiteX12" fmla="*/ 1507503 w 5187334"/>
                <a:gd name="connsiteY12" fmla="*/ 1581618 h 6776327"/>
                <a:gd name="connsiteX13" fmla="*/ 1575693 w 5187334"/>
                <a:gd name="connsiteY13" fmla="*/ 1716952 h 6776327"/>
                <a:gd name="connsiteX14" fmla="*/ 1701526 w 5187334"/>
                <a:gd name="connsiteY14" fmla="*/ 1660820 h 6776327"/>
                <a:gd name="connsiteX15" fmla="*/ 1640332 w 5187334"/>
                <a:gd name="connsiteY15" fmla="*/ 2582709 h 6776327"/>
                <a:gd name="connsiteX16" fmla="*/ 1087386 w 5187334"/>
                <a:gd name="connsiteY16" fmla="*/ 3364751 h 6776327"/>
                <a:gd name="connsiteX17" fmla="*/ 776088 w 5187334"/>
                <a:gd name="connsiteY17" fmla="*/ 3497631 h 6776327"/>
                <a:gd name="connsiteX18" fmla="*/ 96786 w 5187334"/>
                <a:gd name="connsiteY18" fmla="*/ 3932258 h 6776327"/>
                <a:gd name="connsiteX19" fmla="*/ 56311 w 5187334"/>
                <a:gd name="connsiteY19" fmla="*/ 4075471 h 6776327"/>
                <a:gd name="connsiteX20" fmla="*/ 81363 w 5187334"/>
                <a:gd name="connsiteY20" fmla="*/ 4168164 h 6776327"/>
                <a:gd name="connsiteX21" fmla="*/ 111427 w 5187334"/>
                <a:gd name="connsiteY21" fmla="*/ 4243321 h 6776327"/>
                <a:gd name="connsiteX22" fmla="*/ 244098 w 5187334"/>
                <a:gd name="connsiteY22" fmla="*/ 4278237 h 6776327"/>
                <a:gd name="connsiteX23" fmla="*/ 1661129 w 5187334"/>
                <a:gd name="connsiteY23" fmla="*/ 3593848 h 6776327"/>
                <a:gd name="connsiteX24" fmla="*/ 2282525 w 5187334"/>
                <a:gd name="connsiteY24" fmla="*/ 2818850 h 6776327"/>
                <a:gd name="connsiteX25" fmla="*/ 2363605 w 5187334"/>
                <a:gd name="connsiteY25" fmla="*/ 2642494 h 6776327"/>
                <a:gd name="connsiteX26" fmla="*/ 2459508 w 5187334"/>
                <a:gd name="connsiteY26" fmla="*/ 2279945 h 6776327"/>
                <a:gd name="connsiteX27" fmla="*/ 2890638 w 5187334"/>
                <a:gd name="connsiteY27" fmla="*/ 2383206 h 6776327"/>
                <a:gd name="connsiteX28" fmla="*/ 3538338 w 5187334"/>
                <a:gd name="connsiteY28" fmla="*/ 2649906 h 6776327"/>
                <a:gd name="connsiteX29" fmla="*/ 3528813 w 5187334"/>
                <a:gd name="connsiteY29" fmla="*/ 2783256 h 6776327"/>
                <a:gd name="connsiteX30" fmla="*/ 2176263 w 5187334"/>
                <a:gd name="connsiteY30" fmla="*/ 3735756 h 6776327"/>
                <a:gd name="connsiteX31" fmla="*/ 2490588 w 5187334"/>
                <a:gd name="connsiteY31" fmla="*/ 4907331 h 6776327"/>
                <a:gd name="connsiteX32" fmla="*/ 2719188 w 5187334"/>
                <a:gd name="connsiteY32" fmla="*/ 5831256 h 6776327"/>
                <a:gd name="connsiteX33" fmla="*/ 2804913 w 5187334"/>
                <a:gd name="connsiteY33" fmla="*/ 6145581 h 6776327"/>
                <a:gd name="connsiteX34" fmla="*/ 2774407 w 5187334"/>
                <a:gd name="connsiteY34" fmla="*/ 6742028 h 6776327"/>
                <a:gd name="connsiteX35" fmla="*/ 3273177 w 5187334"/>
                <a:gd name="connsiteY35" fmla="*/ 6199157 h 6776327"/>
                <a:gd name="connsiteX36" fmla="*/ 3182807 w 5187334"/>
                <a:gd name="connsiteY36" fmla="*/ 5533499 h 6776327"/>
                <a:gd name="connsiteX37" fmla="*/ 3125762 w 5187334"/>
                <a:gd name="connsiteY37" fmla="*/ 4871240 h 6776327"/>
                <a:gd name="connsiteX38" fmla="*/ 3359919 w 5187334"/>
                <a:gd name="connsiteY38" fmla="*/ 5067247 h 6776327"/>
                <a:gd name="connsiteX39" fmla="*/ 3314227 w 5187334"/>
                <a:gd name="connsiteY39" fmla="*/ 5591643 h 6776327"/>
                <a:gd name="connsiteX40" fmla="*/ 3905846 w 5187334"/>
                <a:gd name="connsiteY40" fmla="*/ 5095796 h 6776327"/>
                <a:gd name="connsiteX41" fmla="*/ 3412477 w 5187334"/>
                <a:gd name="connsiteY41" fmla="*/ 4145800 h 6776327"/>
                <a:gd name="connsiteX42" fmla="*/ 4624188 w 5187334"/>
                <a:gd name="connsiteY42" fmla="*/ 3373806 h 6776327"/>
                <a:gd name="connsiteX43" fmla="*/ 4767063 w 5187334"/>
                <a:gd name="connsiteY43" fmla="*/ 2059356 h 6776327"/>
                <a:gd name="connsiteX44" fmla="*/ 5130369 w 5187334"/>
                <a:gd name="connsiteY44" fmla="*/ 1969037 h 6776327"/>
                <a:gd name="connsiteX45" fmla="*/ 5066331 w 5187334"/>
                <a:gd name="connsiteY45" fmla="*/ 1569432 h 6776327"/>
                <a:gd name="connsiteX46" fmla="*/ 3139279 w 5187334"/>
                <a:gd name="connsiteY46" fmla="*/ 951455 h 6776327"/>
                <a:gd name="connsiteX47" fmla="*/ 2999431 w 5187334"/>
                <a:gd name="connsiteY47" fmla="*/ 1040677 h 6776327"/>
                <a:gd name="connsiteX48" fmla="*/ 2526444 w 5187334"/>
                <a:gd name="connsiteY48" fmla="*/ 981543 h 6776327"/>
                <a:gd name="connsiteX49" fmla="*/ 2273418 w 5187334"/>
                <a:gd name="connsiteY49" fmla="*/ 958995 h 6776327"/>
                <a:gd name="connsiteX50" fmla="*/ 2258988 w 5187334"/>
                <a:gd name="connsiteY50" fmla="*/ 878309 h 6776327"/>
                <a:gd name="connsiteX51" fmla="*/ 2171774 w 5187334"/>
                <a:gd name="connsiteY51" fmla="*/ 823611 h 6776327"/>
                <a:gd name="connsiteX52" fmla="*/ 2069479 w 5187334"/>
                <a:gd name="connsiteY52" fmla="*/ 851194 h 6776327"/>
                <a:gd name="connsiteX53" fmla="*/ 2018356 w 5187334"/>
                <a:gd name="connsiteY53" fmla="*/ 741905 h 6776327"/>
                <a:gd name="connsiteX54" fmla="*/ 2146671 w 5187334"/>
                <a:gd name="connsiteY54" fmla="*/ 681232 h 6776327"/>
                <a:gd name="connsiteX55" fmla="*/ 2134143 w 5187334"/>
                <a:gd name="connsiteY55" fmla="*/ 542402 h 6776327"/>
                <a:gd name="connsiteX56" fmla="*/ 1965278 w 5187334"/>
                <a:gd name="connsiteY56" fmla="*/ 232488 h 677632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19188 w 5187334"/>
                <a:gd name="connsiteY32" fmla="*/ 5831256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804913 w 5187334"/>
                <a:gd name="connsiteY33" fmla="*/ 6145581 h 6743247"/>
                <a:gd name="connsiteX34" fmla="*/ 2774407 w 5187334"/>
                <a:gd name="connsiteY34" fmla="*/ 6742028 h 6743247"/>
                <a:gd name="connsiteX35" fmla="*/ 3273177 w 5187334"/>
                <a:gd name="connsiteY35" fmla="*/ 6199157 h 6743247"/>
                <a:gd name="connsiteX36" fmla="*/ 3182807 w 5187334"/>
                <a:gd name="connsiteY36" fmla="*/ 5533499 h 6743247"/>
                <a:gd name="connsiteX37" fmla="*/ 3125762 w 5187334"/>
                <a:gd name="connsiteY37" fmla="*/ 4871240 h 6743247"/>
                <a:gd name="connsiteX38" fmla="*/ 3359919 w 5187334"/>
                <a:gd name="connsiteY38" fmla="*/ 5067247 h 6743247"/>
                <a:gd name="connsiteX39" fmla="*/ 3314227 w 5187334"/>
                <a:gd name="connsiteY39" fmla="*/ 5591643 h 6743247"/>
                <a:gd name="connsiteX40" fmla="*/ 3905846 w 5187334"/>
                <a:gd name="connsiteY40" fmla="*/ 5095796 h 6743247"/>
                <a:gd name="connsiteX41" fmla="*/ 3412477 w 5187334"/>
                <a:gd name="connsiteY41" fmla="*/ 4145800 h 6743247"/>
                <a:gd name="connsiteX42" fmla="*/ 4624188 w 5187334"/>
                <a:gd name="connsiteY42" fmla="*/ 3373806 h 6743247"/>
                <a:gd name="connsiteX43" fmla="*/ 4767063 w 5187334"/>
                <a:gd name="connsiteY43" fmla="*/ 2059356 h 6743247"/>
                <a:gd name="connsiteX44" fmla="*/ 5130369 w 5187334"/>
                <a:gd name="connsiteY44" fmla="*/ 1969037 h 6743247"/>
                <a:gd name="connsiteX45" fmla="*/ 5066331 w 5187334"/>
                <a:gd name="connsiteY45" fmla="*/ 1569432 h 6743247"/>
                <a:gd name="connsiteX46" fmla="*/ 3139279 w 5187334"/>
                <a:gd name="connsiteY46" fmla="*/ 951455 h 6743247"/>
                <a:gd name="connsiteX47" fmla="*/ 2999431 w 5187334"/>
                <a:gd name="connsiteY47" fmla="*/ 1040677 h 6743247"/>
                <a:gd name="connsiteX48" fmla="*/ 2526444 w 5187334"/>
                <a:gd name="connsiteY48" fmla="*/ 981543 h 6743247"/>
                <a:gd name="connsiteX49" fmla="*/ 2273418 w 5187334"/>
                <a:gd name="connsiteY49" fmla="*/ 958995 h 6743247"/>
                <a:gd name="connsiteX50" fmla="*/ 2258988 w 5187334"/>
                <a:gd name="connsiteY50" fmla="*/ 878309 h 6743247"/>
                <a:gd name="connsiteX51" fmla="*/ 2171774 w 5187334"/>
                <a:gd name="connsiteY51" fmla="*/ 823611 h 6743247"/>
                <a:gd name="connsiteX52" fmla="*/ 2069479 w 5187334"/>
                <a:gd name="connsiteY52" fmla="*/ 851194 h 6743247"/>
                <a:gd name="connsiteX53" fmla="*/ 2018356 w 5187334"/>
                <a:gd name="connsiteY53" fmla="*/ 741905 h 6743247"/>
                <a:gd name="connsiteX54" fmla="*/ 2146671 w 5187334"/>
                <a:gd name="connsiteY54" fmla="*/ 681232 h 6743247"/>
                <a:gd name="connsiteX55" fmla="*/ 2134143 w 5187334"/>
                <a:gd name="connsiteY55" fmla="*/ 542402 h 6743247"/>
                <a:gd name="connsiteX56" fmla="*/ 1965278 w 5187334"/>
                <a:gd name="connsiteY56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76263 w 5187334"/>
                <a:gd name="connsiteY30" fmla="*/ 3735756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28813 w 5187334"/>
                <a:gd name="connsiteY29" fmla="*/ 278325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538338 w 5187334"/>
                <a:gd name="connsiteY28" fmla="*/ 2649906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890638 w 5187334"/>
                <a:gd name="connsiteY27" fmla="*/ 238320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59508 w 5187334"/>
                <a:gd name="connsiteY26" fmla="*/ 2279945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10679 w 5187334"/>
                <a:gd name="connsiteY27" fmla="*/ 2488425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67024 w 5187334"/>
                <a:gd name="connsiteY26" fmla="*/ 2377648 h 6743247"/>
                <a:gd name="connsiteX27" fmla="*/ 2923205 w 5187334"/>
                <a:gd name="connsiteY27" fmla="*/ 2508466 h 6743247"/>
                <a:gd name="connsiteX28" fmla="*/ 3465687 w 5187334"/>
                <a:gd name="connsiteY28" fmla="*/ 2720052 h 6743247"/>
                <a:gd name="connsiteX29" fmla="*/ 3531318 w 5187334"/>
                <a:gd name="connsiteY29" fmla="*/ 2850896 h 6743247"/>
                <a:gd name="connsiteX30" fmla="*/ 2143696 w 5187334"/>
                <a:gd name="connsiteY30" fmla="*/ 3978761 h 6743247"/>
                <a:gd name="connsiteX31" fmla="*/ 2490588 w 5187334"/>
                <a:gd name="connsiteY31" fmla="*/ 4907331 h 6743247"/>
                <a:gd name="connsiteX32" fmla="*/ 2749250 w 5187334"/>
                <a:gd name="connsiteY32" fmla="*/ 5806204 h 6743247"/>
                <a:gd name="connsiteX33" fmla="*/ 2797006 w 5187334"/>
                <a:gd name="connsiteY33" fmla="*/ 6017004 h 6743247"/>
                <a:gd name="connsiteX34" fmla="*/ 2804913 w 5187334"/>
                <a:gd name="connsiteY34" fmla="*/ 6145581 h 6743247"/>
                <a:gd name="connsiteX35" fmla="*/ 2774407 w 5187334"/>
                <a:gd name="connsiteY35" fmla="*/ 6742028 h 6743247"/>
                <a:gd name="connsiteX36" fmla="*/ 3273177 w 5187334"/>
                <a:gd name="connsiteY36" fmla="*/ 6199157 h 6743247"/>
                <a:gd name="connsiteX37" fmla="*/ 3182807 w 5187334"/>
                <a:gd name="connsiteY37" fmla="*/ 5533499 h 6743247"/>
                <a:gd name="connsiteX38" fmla="*/ 3125762 w 5187334"/>
                <a:gd name="connsiteY38" fmla="*/ 4871240 h 6743247"/>
                <a:gd name="connsiteX39" fmla="*/ 3359919 w 5187334"/>
                <a:gd name="connsiteY39" fmla="*/ 5067247 h 6743247"/>
                <a:gd name="connsiteX40" fmla="*/ 3314227 w 5187334"/>
                <a:gd name="connsiteY40" fmla="*/ 5591643 h 6743247"/>
                <a:gd name="connsiteX41" fmla="*/ 3905846 w 5187334"/>
                <a:gd name="connsiteY41" fmla="*/ 5095796 h 6743247"/>
                <a:gd name="connsiteX42" fmla="*/ 3412477 w 5187334"/>
                <a:gd name="connsiteY42" fmla="*/ 4145800 h 6743247"/>
                <a:gd name="connsiteX43" fmla="*/ 4624188 w 5187334"/>
                <a:gd name="connsiteY43" fmla="*/ 3373806 h 6743247"/>
                <a:gd name="connsiteX44" fmla="*/ 4767063 w 5187334"/>
                <a:gd name="connsiteY44" fmla="*/ 2059356 h 6743247"/>
                <a:gd name="connsiteX45" fmla="*/ 5130369 w 5187334"/>
                <a:gd name="connsiteY45" fmla="*/ 1969037 h 6743247"/>
                <a:gd name="connsiteX46" fmla="*/ 5066331 w 5187334"/>
                <a:gd name="connsiteY46" fmla="*/ 1569432 h 6743247"/>
                <a:gd name="connsiteX47" fmla="*/ 3139279 w 5187334"/>
                <a:gd name="connsiteY47" fmla="*/ 951455 h 6743247"/>
                <a:gd name="connsiteX48" fmla="*/ 2999431 w 5187334"/>
                <a:gd name="connsiteY48" fmla="*/ 1040677 h 6743247"/>
                <a:gd name="connsiteX49" fmla="*/ 2526444 w 5187334"/>
                <a:gd name="connsiteY49" fmla="*/ 981543 h 6743247"/>
                <a:gd name="connsiteX50" fmla="*/ 2273418 w 5187334"/>
                <a:gd name="connsiteY50" fmla="*/ 958995 h 6743247"/>
                <a:gd name="connsiteX51" fmla="*/ 2258988 w 5187334"/>
                <a:gd name="connsiteY51" fmla="*/ 878309 h 6743247"/>
                <a:gd name="connsiteX52" fmla="*/ 2171774 w 5187334"/>
                <a:gd name="connsiteY52" fmla="*/ 823611 h 6743247"/>
                <a:gd name="connsiteX53" fmla="*/ 2069479 w 5187334"/>
                <a:gd name="connsiteY53" fmla="*/ 851194 h 6743247"/>
                <a:gd name="connsiteX54" fmla="*/ 2018356 w 5187334"/>
                <a:gd name="connsiteY54" fmla="*/ 741905 h 6743247"/>
                <a:gd name="connsiteX55" fmla="*/ 2146671 w 5187334"/>
                <a:gd name="connsiteY55" fmla="*/ 681232 h 6743247"/>
                <a:gd name="connsiteX56" fmla="*/ 2134143 w 5187334"/>
                <a:gd name="connsiteY56" fmla="*/ 542402 h 6743247"/>
                <a:gd name="connsiteX57" fmla="*/ 1965278 w 5187334"/>
                <a:gd name="connsiteY57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391163 w 5187334"/>
                <a:gd name="connsiteY26" fmla="*/ 2609924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63605 w 5187334"/>
                <a:gd name="connsiteY25" fmla="*/ 2642494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282525 w 5187334"/>
                <a:gd name="connsiteY24" fmla="*/ 2818850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1661129 w 5187334"/>
                <a:gd name="connsiteY23" fmla="*/ 3593848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44425 w 5187334"/>
                <a:gd name="connsiteY23" fmla="*/ 3626416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87386 w 5187334"/>
                <a:gd name="connsiteY16" fmla="*/ 3364751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40332 w 5187334"/>
                <a:gd name="connsiteY15" fmla="*/ 2582709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76088 w 5187334"/>
                <a:gd name="connsiteY17" fmla="*/ 349763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244098 w 5187334"/>
                <a:gd name="connsiteY22" fmla="*/ 4278237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111427 w 5187334"/>
                <a:gd name="connsiteY21" fmla="*/ 424332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81363 w 5187334"/>
                <a:gd name="connsiteY20" fmla="*/ 4168164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04425 w 5187334"/>
                <a:gd name="connsiteY22" fmla="*/ 3990138 h 6743247"/>
                <a:gd name="connsiteX23" fmla="*/ 2099540 w 5187334"/>
                <a:gd name="connsiteY23" fmla="*/ 3576312 h 6743247"/>
                <a:gd name="connsiteX24" fmla="*/ 2302566 w 5187334"/>
                <a:gd name="connsiteY24" fmla="*/ 2883985 h 6743247"/>
                <a:gd name="connsiteX25" fmla="*/ 2378636 w 5187334"/>
                <a:gd name="connsiteY25" fmla="*/ 2692598 h 6743247"/>
                <a:gd name="connsiteX26" fmla="*/ 2401184 w 5187334"/>
                <a:gd name="connsiteY26" fmla="*/ 2604913 h 6743247"/>
                <a:gd name="connsiteX27" fmla="*/ 2467024 w 5187334"/>
                <a:gd name="connsiteY27" fmla="*/ 2377648 h 6743247"/>
                <a:gd name="connsiteX28" fmla="*/ 2923205 w 5187334"/>
                <a:gd name="connsiteY28" fmla="*/ 2508466 h 6743247"/>
                <a:gd name="connsiteX29" fmla="*/ 3465687 w 5187334"/>
                <a:gd name="connsiteY29" fmla="*/ 2720052 h 6743247"/>
                <a:gd name="connsiteX30" fmla="*/ 3531318 w 5187334"/>
                <a:gd name="connsiteY30" fmla="*/ 2850896 h 6743247"/>
                <a:gd name="connsiteX31" fmla="*/ 2143696 w 5187334"/>
                <a:gd name="connsiteY31" fmla="*/ 3978761 h 6743247"/>
                <a:gd name="connsiteX32" fmla="*/ 2490588 w 5187334"/>
                <a:gd name="connsiteY32" fmla="*/ 4907331 h 6743247"/>
                <a:gd name="connsiteX33" fmla="*/ 2749250 w 5187334"/>
                <a:gd name="connsiteY33" fmla="*/ 5806204 h 6743247"/>
                <a:gd name="connsiteX34" fmla="*/ 2797006 w 5187334"/>
                <a:gd name="connsiteY34" fmla="*/ 6017004 h 6743247"/>
                <a:gd name="connsiteX35" fmla="*/ 2804913 w 5187334"/>
                <a:gd name="connsiteY35" fmla="*/ 6145581 h 6743247"/>
                <a:gd name="connsiteX36" fmla="*/ 2774407 w 5187334"/>
                <a:gd name="connsiteY36" fmla="*/ 6742028 h 6743247"/>
                <a:gd name="connsiteX37" fmla="*/ 3273177 w 5187334"/>
                <a:gd name="connsiteY37" fmla="*/ 6199157 h 6743247"/>
                <a:gd name="connsiteX38" fmla="*/ 3182807 w 5187334"/>
                <a:gd name="connsiteY38" fmla="*/ 5533499 h 6743247"/>
                <a:gd name="connsiteX39" fmla="*/ 3125762 w 5187334"/>
                <a:gd name="connsiteY39" fmla="*/ 4871240 h 6743247"/>
                <a:gd name="connsiteX40" fmla="*/ 3359919 w 5187334"/>
                <a:gd name="connsiteY40" fmla="*/ 5067247 h 6743247"/>
                <a:gd name="connsiteX41" fmla="*/ 3314227 w 5187334"/>
                <a:gd name="connsiteY41" fmla="*/ 5591643 h 6743247"/>
                <a:gd name="connsiteX42" fmla="*/ 3905846 w 5187334"/>
                <a:gd name="connsiteY42" fmla="*/ 5095796 h 6743247"/>
                <a:gd name="connsiteX43" fmla="*/ 3412477 w 5187334"/>
                <a:gd name="connsiteY43" fmla="*/ 4145800 h 6743247"/>
                <a:gd name="connsiteX44" fmla="*/ 4624188 w 5187334"/>
                <a:gd name="connsiteY44" fmla="*/ 3373806 h 6743247"/>
                <a:gd name="connsiteX45" fmla="*/ 4767063 w 5187334"/>
                <a:gd name="connsiteY45" fmla="*/ 2059356 h 6743247"/>
                <a:gd name="connsiteX46" fmla="*/ 5130369 w 5187334"/>
                <a:gd name="connsiteY46" fmla="*/ 1969037 h 6743247"/>
                <a:gd name="connsiteX47" fmla="*/ 5066331 w 5187334"/>
                <a:gd name="connsiteY47" fmla="*/ 1569432 h 6743247"/>
                <a:gd name="connsiteX48" fmla="*/ 3139279 w 5187334"/>
                <a:gd name="connsiteY48" fmla="*/ 951455 h 6743247"/>
                <a:gd name="connsiteX49" fmla="*/ 2999431 w 5187334"/>
                <a:gd name="connsiteY49" fmla="*/ 1040677 h 6743247"/>
                <a:gd name="connsiteX50" fmla="*/ 2526444 w 5187334"/>
                <a:gd name="connsiteY50" fmla="*/ 981543 h 6743247"/>
                <a:gd name="connsiteX51" fmla="*/ 2273418 w 5187334"/>
                <a:gd name="connsiteY51" fmla="*/ 958995 h 6743247"/>
                <a:gd name="connsiteX52" fmla="*/ 2258988 w 5187334"/>
                <a:gd name="connsiteY52" fmla="*/ 878309 h 6743247"/>
                <a:gd name="connsiteX53" fmla="*/ 2171774 w 5187334"/>
                <a:gd name="connsiteY53" fmla="*/ 823611 h 6743247"/>
                <a:gd name="connsiteX54" fmla="*/ 2069479 w 5187334"/>
                <a:gd name="connsiteY54" fmla="*/ 851194 h 6743247"/>
                <a:gd name="connsiteX55" fmla="*/ 2018356 w 5187334"/>
                <a:gd name="connsiteY55" fmla="*/ 741905 h 6743247"/>
                <a:gd name="connsiteX56" fmla="*/ 2146671 w 5187334"/>
                <a:gd name="connsiteY56" fmla="*/ 681232 h 6743247"/>
                <a:gd name="connsiteX57" fmla="*/ 2134143 w 5187334"/>
                <a:gd name="connsiteY57" fmla="*/ 542402 h 6743247"/>
                <a:gd name="connsiteX58" fmla="*/ 1965278 w 5187334"/>
                <a:gd name="connsiteY58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3905846 w 5187334"/>
                <a:gd name="connsiteY43" fmla="*/ 5095796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3314227 w 5187334"/>
                <a:gd name="connsiteY42" fmla="*/ 5591643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3359919 w 5187334"/>
                <a:gd name="connsiteY41" fmla="*/ 5067247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3412477 w 5187334"/>
                <a:gd name="connsiteY44" fmla="*/ 4145800 h 6743247"/>
                <a:gd name="connsiteX45" fmla="*/ 4624188 w 5187334"/>
                <a:gd name="connsiteY45" fmla="*/ 3373806 h 6743247"/>
                <a:gd name="connsiteX46" fmla="*/ 4767063 w 5187334"/>
                <a:gd name="connsiteY46" fmla="*/ 2059356 h 6743247"/>
                <a:gd name="connsiteX47" fmla="*/ 5130369 w 5187334"/>
                <a:gd name="connsiteY47" fmla="*/ 1969037 h 6743247"/>
                <a:gd name="connsiteX48" fmla="*/ 5066331 w 5187334"/>
                <a:gd name="connsiteY48" fmla="*/ 1569432 h 6743247"/>
                <a:gd name="connsiteX49" fmla="*/ 3139279 w 5187334"/>
                <a:gd name="connsiteY49" fmla="*/ 951455 h 6743247"/>
                <a:gd name="connsiteX50" fmla="*/ 2999431 w 5187334"/>
                <a:gd name="connsiteY50" fmla="*/ 1040677 h 6743247"/>
                <a:gd name="connsiteX51" fmla="*/ 2526444 w 5187334"/>
                <a:gd name="connsiteY51" fmla="*/ 981543 h 6743247"/>
                <a:gd name="connsiteX52" fmla="*/ 2273418 w 5187334"/>
                <a:gd name="connsiteY52" fmla="*/ 958995 h 6743247"/>
                <a:gd name="connsiteX53" fmla="*/ 2258988 w 5187334"/>
                <a:gd name="connsiteY53" fmla="*/ 878309 h 6743247"/>
                <a:gd name="connsiteX54" fmla="*/ 2171774 w 5187334"/>
                <a:gd name="connsiteY54" fmla="*/ 823611 h 6743247"/>
                <a:gd name="connsiteX55" fmla="*/ 2069479 w 5187334"/>
                <a:gd name="connsiteY55" fmla="*/ 851194 h 6743247"/>
                <a:gd name="connsiteX56" fmla="*/ 2018356 w 5187334"/>
                <a:gd name="connsiteY56" fmla="*/ 741905 h 6743247"/>
                <a:gd name="connsiteX57" fmla="*/ 2146671 w 5187334"/>
                <a:gd name="connsiteY57" fmla="*/ 681232 h 6743247"/>
                <a:gd name="connsiteX58" fmla="*/ 2134143 w 5187334"/>
                <a:gd name="connsiteY58" fmla="*/ 542402 h 6743247"/>
                <a:gd name="connsiteX59" fmla="*/ 1965278 w 5187334"/>
                <a:gd name="connsiteY59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377708 w 5187334"/>
                <a:gd name="connsiteY44" fmla="*/ 5390866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412477 w 5187334"/>
                <a:gd name="connsiteY45" fmla="*/ 4145800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39123 w 5187334"/>
                <a:gd name="connsiteY44" fmla="*/ 5445457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182807 w 5187334"/>
                <a:gd name="connsiteY39" fmla="*/ 553349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25762 w 5187334"/>
                <a:gd name="connsiteY40" fmla="*/ 4871240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43247"/>
                <a:gd name="connsiteX1" fmla="*/ 638718 w 5187334"/>
                <a:gd name="connsiteY1" fmla="*/ 831127 h 6743247"/>
                <a:gd name="connsiteX2" fmla="*/ 828723 w 5187334"/>
                <a:gd name="connsiteY2" fmla="*/ 906831 h 6743247"/>
                <a:gd name="connsiteX3" fmla="*/ 876348 w 5187334"/>
                <a:gd name="connsiteY3" fmla="*/ 997567 h 6743247"/>
                <a:gd name="connsiteX4" fmla="*/ 814188 w 5187334"/>
                <a:gd name="connsiteY4" fmla="*/ 1062232 h 6743247"/>
                <a:gd name="connsiteX5" fmla="*/ 898921 w 5187334"/>
                <a:gd name="connsiteY5" fmla="*/ 1198583 h 6743247"/>
                <a:gd name="connsiteX6" fmla="*/ 828227 w 5187334"/>
                <a:gd name="connsiteY6" fmla="*/ 1330445 h 6743247"/>
                <a:gd name="connsiteX7" fmla="*/ 984673 w 5187334"/>
                <a:gd name="connsiteY7" fmla="*/ 1384621 h 6743247"/>
                <a:gd name="connsiteX8" fmla="*/ 1103487 w 5187334"/>
                <a:gd name="connsiteY8" fmla="*/ 1485089 h 6743247"/>
                <a:gd name="connsiteX9" fmla="*/ 1087412 w 5187334"/>
                <a:gd name="connsiteY9" fmla="*/ 1537986 h 6743247"/>
                <a:gd name="connsiteX10" fmla="*/ 1168622 w 5187334"/>
                <a:gd name="connsiteY10" fmla="*/ 1560245 h 6743247"/>
                <a:gd name="connsiteX11" fmla="*/ 1270866 w 5187334"/>
                <a:gd name="connsiteY11" fmla="*/ 1693387 h 6743247"/>
                <a:gd name="connsiteX12" fmla="*/ 1507503 w 5187334"/>
                <a:gd name="connsiteY12" fmla="*/ 1581618 h 6743247"/>
                <a:gd name="connsiteX13" fmla="*/ 1575693 w 5187334"/>
                <a:gd name="connsiteY13" fmla="*/ 1716952 h 6743247"/>
                <a:gd name="connsiteX14" fmla="*/ 1701526 w 5187334"/>
                <a:gd name="connsiteY14" fmla="*/ 1660820 h 6743247"/>
                <a:gd name="connsiteX15" fmla="*/ 1627806 w 5187334"/>
                <a:gd name="connsiteY15" fmla="*/ 2675401 h 6743247"/>
                <a:gd name="connsiteX16" fmla="*/ 1079870 w 5187334"/>
                <a:gd name="connsiteY16" fmla="*/ 3502538 h 6743247"/>
                <a:gd name="connsiteX17" fmla="*/ 798635 w 5187334"/>
                <a:gd name="connsiteY17" fmla="*/ 3670491 h 6743247"/>
                <a:gd name="connsiteX18" fmla="*/ 96786 w 5187334"/>
                <a:gd name="connsiteY18" fmla="*/ 3932258 h 6743247"/>
                <a:gd name="connsiteX19" fmla="*/ 56311 w 5187334"/>
                <a:gd name="connsiteY19" fmla="*/ 4075471 h 6743247"/>
                <a:gd name="connsiteX20" fmla="*/ 58816 w 5187334"/>
                <a:gd name="connsiteY20" fmla="*/ 4178185 h 6743247"/>
                <a:gd name="connsiteX21" fmla="*/ 98901 w 5187334"/>
                <a:gd name="connsiteY21" fmla="*/ 4300941 h 6743247"/>
                <a:gd name="connsiteX22" fmla="*/ 161530 w 5187334"/>
                <a:gd name="connsiteY22" fmla="*/ 4421188 h 6743247"/>
                <a:gd name="connsiteX23" fmla="*/ 1604425 w 5187334"/>
                <a:gd name="connsiteY23" fmla="*/ 3990138 h 6743247"/>
                <a:gd name="connsiteX24" fmla="*/ 2099540 w 5187334"/>
                <a:gd name="connsiteY24" fmla="*/ 3576312 h 6743247"/>
                <a:gd name="connsiteX25" fmla="*/ 2302566 w 5187334"/>
                <a:gd name="connsiteY25" fmla="*/ 2883985 h 6743247"/>
                <a:gd name="connsiteX26" fmla="*/ 2378636 w 5187334"/>
                <a:gd name="connsiteY26" fmla="*/ 2692598 h 6743247"/>
                <a:gd name="connsiteX27" fmla="*/ 2401184 w 5187334"/>
                <a:gd name="connsiteY27" fmla="*/ 2604913 h 6743247"/>
                <a:gd name="connsiteX28" fmla="*/ 2467024 w 5187334"/>
                <a:gd name="connsiteY28" fmla="*/ 2377648 h 6743247"/>
                <a:gd name="connsiteX29" fmla="*/ 2923205 w 5187334"/>
                <a:gd name="connsiteY29" fmla="*/ 2508466 h 6743247"/>
                <a:gd name="connsiteX30" fmla="*/ 3465687 w 5187334"/>
                <a:gd name="connsiteY30" fmla="*/ 2720052 h 6743247"/>
                <a:gd name="connsiteX31" fmla="*/ 3531318 w 5187334"/>
                <a:gd name="connsiteY31" fmla="*/ 2850896 h 6743247"/>
                <a:gd name="connsiteX32" fmla="*/ 2143696 w 5187334"/>
                <a:gd name="connsiteY32" fmla="*/ 3978761 h 6743247"/>
                <a:gd name="connsiteX33" fmla="*/ 2490588 w 5187334"/>
                <a:gd name="connsiteY33" fmla="*/ 4907331 h 6743247"/>
                <a:gd name="connsiteX34" fmla="*/ 2749250 w 5187334"/>
                <a:gd name="connsiteY34" fmla="*/ 5806204 h 6743247"/>
                <a:gd name="connsiteX35" fmla="*/ 2797006 w 5187334"/>
                <a:gd name="connsiteY35" fmla="*/ 6017004 h 6743247"/>
                <a:gd name="connsiteX36" fmla="*/ 2804913 w 5187334"/>
                <a:gd name="connsiteY36" fmla="*/ 6145581 h 6743247"/>
                <a:gd name="connsiteX37" fmla="*/ 2774407 w 5187334"/>
                <a:gd name="connsiteY37" fmla="*/ 6742028 h 6743247"/>
                <a:gd name="connsiteX38" fmla="*/ 3273177 w 5187334"/>
                <a:gd name="connsiteY38" fmla="*/ 6199157 h 6743247"/>
                <a:gd name="connsiteX39" fmla="*/ 3237399 w 5187334"/>
                <a:gd name="connsiteY39" fmla="*/ 5567619 h 6743247"/>
                <a:gd name="connsiteX40" fmla="*/ 3139409 w 5187334"/>
                <a:gd name="connsiteY40" fmla="*/ 4843944 h 6743247"/>
                <a:gd name="connsiteX41" fmla="*/ 4131018 w 5187334"/>
                <a:gd name="connsiteY41" fmla="*/ 5790578 h 6743247"/>
                <a:gd name="connsiteX42" fmla="*/ 4167212 w 5187334"/>
                <a:gd name="connsiteY42" fmla="*/ 6355918 h 6743247"/>
                <a:gd name="connsiteX43" fmla="*/ 4786127 w 5187334"/>
                <a:gd name="connsiteY43" fmla="*/ 5662178 h 6743247"/>
                <a:gd name="connsiteX44" fmla="*/ 4493714 w 5187334"/>
                <a:gd name="connsiteY44" fmla="*/ 5486400 h 6743247"/>
                <a:gd name="connsiteX45" fmla="*/ 3330591 w 5187334"/>
                <a:gd name="connsiteY45" fmla="*/ 4166271 h 6743247"/>
                <a:gd name="connsiteX46" fmla="*/ 4624188 w 5187334"/>
                <a:gd name="connsiteY46" fmla="*/ 3373806 h 6743247"/>
                <a:gd name="connsiteX47" fmla="*/ 4767063 w 5187334"/>
                <a:gd name="connsiteY47" fmla="*/ 2059356 h 6743247"/>
                <a:gd name="connsiteX48" fmla="*/ 5130369 w 5187334"/>
                <a:gd name="connsiteY48" fmla="*/ 1969037 h 6743247"/>
                <a:gd name="connsiteX49" fmla="*/ 5066331 w 5187334"/>
                <a:gd name="connsiteY49" fmla="*/ 1569432 h 6743247"/>
                <a:gd name="connsiteX50" fmla="*/ 3139279 w 5187334"/>
                <a:gd name="connsiteY50" fmla="*/ 951455 h 6743247"/>
                <a:gd name="connsiteX51" fmla="*/ 2999431 w 5187334"/>
                <a:gd name="connsiteY51" fmla="*/ 1040677 h 6743247"/>
                <a:gd name="connsiteX52" fmla="*/ 2526444 w 5187334"/>
                <a:gd name="connsiteY52" fmla="*/ 981543 h 6743247"/>
                <a:gd name="connsiteX53" fmla="*/ 2273418 w 5187334"/>
                <a:gd name="connsiteY53" fmla="*/ 958995 h 6743247"/>
                <a:gd name="connsiteX54" fmla="*/ 2258988 w 5187334"/>
                <a:gd name="connsiteY54" fmla="*/ 878309 h 6743247"/>
                <a:gd name="connsiteX55" fmla="*/ 2171774 w 5187334"/>
                <a:gd name="connsiteY55" fmla="*/ 823611 h 6743247"/>
                <a:gd name="connsiteX56" fmla="*/ 2069479 w 5187334"/>
                <a:gd name="connsiteY56" fmla="*/ 851194 h 6743247"/>
                <a:gd name="connsiteX57" fmla="*/ 2018356 w 5187334"/>
                <a:gd name="connsiteY57" fmla="*/ 741905 h 6743247"/>
                <a:gd name="connsiteX58" fmla="*/ 2146671 w 5187334"/>
                <a:gd name="connsiteY58" fmla="*/ 681232 h 6743247"/>
                <a:gd name="connsiteX59" fmla="*/ 2134143 w 5187334"/>
                <a:gd name="connsiteY59" fmla="*/ 542402 h 6743247"/>
                <a:gd name="connsiteX60" fmla="*/ 1965278 w 5187334"/>
                <a:gd name="connsiteY60" fmla="*/ 232488 h 6743247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97006 w 5187334"/>
                <a:gd name="connsiteY35" fmla="*/ 6017004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797006 w 5187334"/>
                <a:gd name="connsiteY36" fmla="*/ 6017004 h 6760566"/>
                <a:gd name="connsiteX37" fmla="*/ 2804913 w 5187334"/>
                <a:gd name="connsiteY37" fmla="*/ 6145581 h 6760566"/>
                <a:gd name="connsiteX38" fmla="*/ 2774407 w 5187334"/>
                <a:gd name="connsiteY38" fmla="*/ 6742028 h 6760566"/>
                <a:gd name="connsiteX39" fmla="*/ 3273177 w 5187334"/>
                <a:gd name="connsiteY39" fmla="*/ 6199157 h 6760566"/>
                <a:gd name="connsiteX40" fmla="*/ 3237399 w 5187334"/>
                <a:gd name="connsiteY40" fmla="*/ 5567619 h 6760566"/>
                <a:gd name="connsiteX41" fmla="*/ 3139409 w 5187334"/>
                <a:gd name="connsiteY41" fmla="*/ 4843944 h 6760566"/>
                <a:gd name="connsiteX42" fmla="*/ 4131018 w 5187334"/>
                <a:gd name="connsiteY42" fmla="*/ 5790578 h 6760566"/>
                <a:gd name="connsiteX43" fmla="*/ 4167212 w 5187334"/>
                <a:gd name="connsiteY43" fmla="*/ 6355918 h 6760566"/>
                <a:gd name="connsiteX44" fmla="*/ 4786127 w 5187334"/>
                <a:gd name="connsiteY44" fmla="*/ 5662178 h 6760566"/>
                <a:gd name="connsiteX45" fmla="*/ 4493714 w 5187334"/>
                <a:gd name="connsiteY45" fmla="*/ 5486400 h 6760566"/>
                <a:gd name="connsiteX46" fmla="*/ 3330591 w 5187334"/>
                <a:gd name="connsiteY46" fmla="*/ 4166271 h 6760566"/>
                <a:gd name="connsiteX47" fmla="*/ 4624188 w 5187334"/>
                <a:gd name="connsiteY47" fmla="*/ 3373806 h 6760566"/>
                <a:gd name="connsiteX48" fmla="*/ 4767063 w 5187334"/>
                <a:gd name="connsiteY48" fmla="*/ 2059356 h 6760566"/>
                <a:gd name="connsiteX49" fmla="*/ 5130369 w 5187334"/>
                <a:gd name="connsiteY49" fmla="*/ 1969037 h 6760566"/>
                <a:gd name="connsiteX50" fmla="*/ 5066331 w 5187334"/>
                <a:gd name="connsiteY50" fmla="*/ 1569432 h 6760566"/>
                <a:gd name="connsiteX51" fmla="*/ 3139279 w 5187334"/>
                <a:gd name="connsiteY51" fmla="*/ 951455 h 6760566"/>
                <a:gd name="connsiteX52" fmla="*/ 2999431 w 5187334"/>
                <a:gd name="connsiteY52" fmla="*/ 1040677 h 6760566"/>
                <a:gd name="connsiteX53" fmla="*/ 2526444 w 5187334"/>
                <a:gd name="connsiteY53" fmla="*/ 981543 h 6760566"/>
                <a:gd name="connsiteX54" fmla="*/ 2273418 w 5187334"/>
                <a:gd name="connsiteY54" fmla="*/ 958995 h 6760566"/>
                <a:gd name="connsiteX55" fmla="*/ 2258988 w 5187334"/>
                <a:gd name="connsiteY55" fmla="*/ 878309 h 6760566"/>
                <a:gd name="connsiteX56" fmla="*/ 2171774 w 5187334"/>
                <a:gd name="connsiteY56" fmla="*/ 823611 h 6760566"/>
                <a:gd name="connsiteX57" fmla="*/ 2069479 w 5187334"/>
                <a:gd name="connsiteY57" fmla="*/ 851194 h 6760566"/>
                <a:gd name="connsiteX58" fmla="*/ 2018356 w 5187334"/>
                <a:gd name="connsiteY58" fmla="*/ 741905 h 6760566"/>
                <a:gd name="connsiteX59" fmla="*/ 2146671 w 5187334"/>
                <a:gd name="connsiteY59" fmla="*/ 681232 h 6760566"/>
                <a:gd name="connsiteX60" fmla="*/ 2134143 w 5187334"/>
                <a:gd name="connsiteY60" fmla="*/ 542402 h 6760566"/>
                <a:gd name="connsiteX61" fmla="*/ 1965278 w 5187334"/>
                <a:gd name="connsiteY61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787744 w 5187334"/>
                <a:gd name="connsiteY35" fmla="*/ 5984542 h 6760566"/>
                <a:gd name="connsiteX36" fmla="*/ 2804913 w 5187334"/>
                <a:gd name="connsiteY36" fmla="*/ 6145581 h 6760566"/>
                <a:gd name="connsiteX37" fmla="*/ 2774407 w 5187334"/>
                <a:gd name="connsiteY37" fmla="*/ 6742028 h 6760566"/>
                <a:gd name="connsiteX38" fmla="*/ 3273177 w 5187334"/>
                <a:gd name="connsiteY38" fmla="*/ 6199157 h 6760566"/>
                <a:gd name="connsiteX39" fmla="*/ 3237399 w 5187334"/>
                <a:gd name="connsiteY39" fmla="*/ 5567619 h 6760566"/>
                <a:gd name="connsiteX40" fmla="*/ 3139409 w 5187334"/>
                <a:gd name="connsiteY40" fmla="*/ 4843944 h 6760566"/>
                <a:gd name="connsiteX41" fmla="*/ 4131018 w 5187334"/>
                <a:gd name="connsiteY41" fmla="*/ 5790578 h 6760566"/>
                <a:gd name="connsiteX42" fmla="*/ 4167212 w 5187334"/>
                <a:gd name="connsiteY42" fmla="*/ 6355918 h 6760566"/>
                <a:gd name="connsiteX43" fmla="*/ 4786127 w 5187334"/>
                <a:gd name="connsiteY43" fmla="*/ 5662178 h 6760566"/>
                <a:gd name="connsiteX44" fmla="*/ 4493714 w 5187334"/>
                <a:gd name="connsiteY44" fmla="*/ 5486400 h 6760566"/>
                <a:gd name="connsiteX45" fmla="*/ 3330591 w 5187334"/>
                <a:gd name="connsiteY45" fmla="*/ 4166271 h 6760566"/>
                <a:gd name="connsiteX46" fmla="*/ 4624188 w 5187334"/>
                <a:gd name="connsiteY46" fmla="*/ 3373806 h 6760566"/>
                <a:gd name="connsiteX47" fmla="*/ 4767063 w 5187334"/>
                <a:gd name="connsiteY47" fmla="*/ 2059356 h 6760566"/>
                <a:gd name="connsiteX48" fmla="*/ 5130369 w 5187334"/>
                <a:gd name="connsiteY48" fmla="*/ 1969037 h 6760566"/>
                <a:gd name="connsiteX49" fmla="*/ 5066331 w 5187334"/>
                <a:gd name="connsiteY49" fmla="*/ 1569432 h 6760566"/>
                <a:gd name="connsiteX50" fmla="*/ 3139279 w 5187334"/>
                <a:gd name="connsiteY50" fmla="*/ 951455 h 6760566"/>
                <a:gd name="connsiteX51" fmla="*/ 2999431 w 5187334"/>
                <a:gd name="connsiteY51" fmla="*/ 1040677 h 6760566"/>
                <a:gd name="connsiteX52" fmla="*/ 2526444 w 5187334"/>
                <a:gd name="connsiteY52" fmla="*/ 981543 h 6760566"/>
                <a:gd name="connsiteX53" fmla="*/ 2273418 w 5187334"/>
                <a:gd name="connsiteY53" fmla="*/ 958995 h 6760566"/>
                <a:gd name="connsiteX54" fmla="*/ 2258988 w 5187334"/>
                <a:gd name="connsiteY54" fmla="*/ 878309 h 6760566"/>
                <a:gd name="connsiteX55" fmla="*/ 2171774 w 5187334"/>
                <a:gd name="connsiteY55" fmla="*/ 823611 h 6760566"/>
                <a:gd name="connsiteX56" fmla="*/ 2069479 w 5187334"/>
                <a:gd name="connsiteY56" fmla="*/ 851194 h 6760566"/>
                <a:gd name="connsiteX57" fmla="*/ 2018356 w 5187334"/>
                <a:gd name="connsiteY57" fmla="*/ 741905 h 6760566"/>
                <a:gd name="connsiteX58" fmla="*/ 2146671 w 5187334"/>
                <a:gd name="connsiteY58" fmla="*/ 681232 h 6760566"/>
                <a:gd name="connsiteX59" fmla="*/ 2134143 w 5187334"/>
                <a:gd name="connsiteY59" fmla="*/ 542402 h 6760566"/>
                <a:gd name="connsiteX60" fmla="*/ 1965278 w 5187334"/>
                <a:gd name="connsiteY60" fmla="*/ 232488 h 6760566"/>
                <a:gd name="connsiteX0" fmla="*/ 1965278 w 5187334"/>
                <a:gd name="connsiteY0" fmla="*/ 232488 h 6760566"/>
                <a:gd name="connsiteX1" fmla="*/ 638718 w 5187334"/>
                <a:gd name="connsiteY1" fmla="*/ 831127 h 6760566"/>
                <a:gd name="connsiteX2" fmla="*/ 828723 w 5187334"/>
                <a:gd name="connsiteY2" fmla="*/ 906831 h 6760566"/>
                <a:gd name="connsiteX3" fmla="*/ 876348 w 5187334"/>
                <a:gd name="connsiteY3" fmla="*/ 997567 h 6760566"/>
                <a:gd name="connsiteX4" fmla="*/ 814188 w 5187334"/>
                <a:gd name="connsiteY4" fmla="*/ 1062232 h 6760566"/>
                <a:gd name="connsiteX5" fmla="*/ 898921 w 5187334"/>
                <a:gd name="connsiteY5" fmla="*/ 1198583 h 6760566"/>
                <a:gd name="connsiteX6" fmla="*/ 828227 w 5187334"/>
                <a:gd name="connsiteY6" fmla="*/ 1330445 h 6760566"/>
                <a:gd name="connsiteX7" fmla="*/ 984673 w 5187334"/>
                <a:gd name="connsiteY7" fmla="*/ 1384621 h 6760566"/>
                <a:gd name="connsiteX8" fmla="*/ 1103487 w 5187334"/>
                <a:gd name="connsiteY8" fmla="*/ 1485089 h 6760566"/>
                <a:gd name="connsiteX9" fmla="*/ 1087412 w 5187334"/>
                <a:gd name="connsiteY9" fmla="*/ 1537986 h 6760566"/>
                <a:gd name="connsiteX10" fmla="*/ 1168622 w 5187334"/>
                <a:gd name="connsiteY10" fmla="*/ 1560245 h 6760566"/>
                <a:gd name="connsiteX11" fmla="*/ 1270866 w 5187334"/>
                <a:gd name="connsiteY11" fmla="*/ 1693387 h 6760566"/>
                <a:gd name="connsiteX12" fmla="*/ 1507503 w 5187334"/>
                <a:gd name="connsiteY12" fmla="*/ 1581618 h 6760566"/>
                <a:gd name="connsiteX13" fmla="*/ 1575693 w 5187334"/>
                <a:gd name="connsiteY13" fmla="*/ 1716952 h 6760566"/>
                <a:gd name="connsiteX14" fmla="*/ 1701526 w 5187334"/>
                <a:gd name="connsiteY14" fmla="*/ 1660820 h 6760566"/>
                <a:gd name="connsiteX15" fmla="*/ 1627806 w 5187334"/>
                <a:gd name="connsiteY15" fmla="*/ 2675401 h 6760566"/>
                <a:gd name="connsiteX16" fmla="*/ 1079870 w 5187334"/>
                <a:gd name="connsiteY16" fmla="*/ 3502538 h 6760566"/>
                <a:gd name="connsiteX17" fmla="*/ 798635 w 5187334"/>
                <a:gd name="connsiteY17" fmla="*/ 3670491 h 6760566"/>
                <a:gd name="connsiteX18" fmla="*/ 96786 w 5187334"/>
                <a:gd name="connsiteY18" fmla="*/ 3932258 h 6760566"/>
                <a:gd name="connsiteX19" fmla="*/ 56311 w 5187334"/>
                <a:gd name="connsiteY19" fmla="*/ 4075471 h 6760566"/>
                <a:gd name="connsiteX20" fmla="*/ 58816 w 5187334"/>
                <a:gd name="connsiteY20" fmla="*/ 4178185 h 6760566"/>
                <a:gd name="connsiteX21" fmla="*/ 98901 w 5187334"/>
                <a:gd name="connsiteY21" fmla="*/ 4300941 h 6760566"/>
                <a:gd name="connsiteX22" fmla="*/ 161530 w 5187334"/>
                <a:gd name="connsiteY22" fmla="*/ 4421188 h 6760566"/>
                <a:gd name="connsiteX23" fmla="*/ 1604425 w 5187334"/>
                <a:gd name="connsiteY23" fmla="*/ 3990138 h 6760566"/>
                <a:gd name="connsiteX24" fmla="*/ 2099540 w 5187334"/>
                <a:gd name="connsiteY24" fmla="*/ 3576312 h 6760566"/>
                <a:gd name="connsiteX25" fmla="*/ 2302566 w 5187334"/>
                <a:gd name="connsiteY25" fmla="*/ 2883985 h 6760566"/>
                <a:gd name="connsiteX26" fmla="*/ 2378636 w 5187334"/>
                <a:gd name="connsiteY26" fmla="*/ 2692598 h 6760566"/>
                <a:gd name="connsiteX27" fmla="*/ 2401184 w 5187334"/>
                <a:gd name="connsiteY27" fmla="*/ 2604913 h 6760566"/>
                <a:gd name="connsiteX28" fmla="*/ 2467024 w 5187334"/>
                <a:gd name="connsiteY28" fmla="*/ 2377648 h 6760566"/>
                <a:gd name="connsiteX29" fmla="*/ 2923205 w 5187334"/>
                <a:gd name="connsiteY29" fmla="*/ 2508466 h 6760566"/>
                <a:gd name="connsiteX30" fmla="*/ 3465687 w 5187334"/>
                <a:gd name="connsiteY30" fmla="*/ 2720052 h 6760566"/>
                <a:gd name="connsiteX31" fmla="*/ 3531318 w 5187334"/>
                <a:gd name="connsiteY31" fmla="*/ 2850896 h 6760566"/>
                <a:gd name="connsiteX32" fmla="*/ 2143696 w 5187334"/>
                <a:gd name="connsiteY32" fmla="*/ 3978761 h 6760566"/>
                <a:gd name="connsiteX33" fmla="*/ 2490588 w 5187334"/>
                <a:gd name="connsiteY33" fmla="*/ 4907331 h 6760566"/>
                <a:gd name="connsiteX34" fmla="*/ 2749250 w 5187334"/>
                <a:gd name="connsiteY34" fmla="*/ 5806204 h 6760566"/>
                <a:gd name="connsiteX35" fmla="*/ 2804913 w 5187334"/>
                <a:gd name="connsiteY35" fmla="*/ 6145581 h 6760566"/>
                <a:gd name="connsiteX36" fmla="*/ 2774407 w 5187334"/>
                <a:gd name="connsiteY36" fmla="*/ 6742028 h 6760566"/>
                <a:gd name="connsiteX37" fmla="*/ 3273177 w 5187334"/>
                <a:gd name="connsiteY37" fmla="*/ 6199157 h 6760566"/>
                <a:gd name="connsiteX38" fmla="*/ 3237399 w 5187334"/>
                <a:gd name="connsiteY38" fmla="*/ 5567619 h 6760566"/>
                <a:gd name="connsiteX39" fmla="*/ 3139409 w 5187334"/>
                <a:gd name="connsiteY39" fmla="*/ 4843944 h 6760566"/>
                <a:gd name="connsiteX40" fmla="*/ 4131018 w 5187334"/>
                <a:gd name="connsiteY40" fmla="*/ 5790578 h 6760566"/>
                <a:gd name="connsiteX41" fmla="*/ 4167212 w 5187334"/>
                <a:gd name="connsiteY41" fmla="*/ 6355918 h 6760566"/>
                <a:gd name="connsiteX42" fmla="*/ 4786127 w 5187334"/>
                <a:gd name="connsiteY42" fmla="*/ 5662178 h 6760566"/>
                <a:gd name="connsiteX43" fmla="*/ 4493714 w 5187334"/>
                <a:gd name="connsiteY43" fmla="*/ 5486400 h 6760566"/>
                <a:gd name="connsiteX44" fmla="*/ 3330591 w 5187334"/>
                <a:gd name="connsiteY44" fmla="*/ 4166271 h 6760566"/>
                <a:gd name="connsiteX45" fmla="*/ 4624188 w 5187334"/>
                <a:gd name="connsiteY45" fmla="*/ 3373806 h 6760566"/>
                <a:gd name="connsiteX46" fmla="*/ 4767063 w 5187334"/>
                <a:gd name="connsiteY46" fmla="*/ 2059356 h 6760566"/>
                <a:gd name="connsiteX47" fmla="*/ 5130369 w 5187334"/>
                <a:gd name="connsiteY47" fmla="*/ 1969037 h 6760566"/>
                <a:gd name="connsiteX48" fmla="*/ 5066331 w 5187334"/>
                <a:gd name="connsiteY48" fmla="*/ 1569432 h 6760566"/>
                <a:gd name="connsiteX49" fmla="*/ 3139279 w 5187334"/>
                <a:gd name="connsiteY49" fmla="*/ 951455 h 6760566"/>
                <a:gd name="connsiteX50" fmla="*/ 2999431 w 5187334"/>
                <a:gd name="connsiteY50" fmla="*/ 1040677 h 6760566"/>
                <a:gd name="connsiteX51" fmla="*/ 2526444 w 5187334"/>
                <a:gd name="connsiteY51" fmla="*/ 981543 h 6760566"/>
                <a:gd name="connsiteX52" fmla="*/ 2273418 w 5187334"/>
                <a:gd name="connsiteY52" fmla="*/ 958995 h 6760566"/>
                <a:gd name="connsiteX53" fmla="*/ 2258988 w 5187334"/>
                <a:gd name="connsiteY53" fmla="*/ 878309 h 6760566"/>
                <a:gd name="connsiteX54" fmla="*/ 2171774 w 5187334"/>
                <a:gd name="connsiteY54" fmla="*/ 823611 h 6760566"/>
                <a:gd name="connsiteX55" fmla="*/ 2069479 w 5187334"/>
                <a:gd name="connsiteY55" fmla="*/ 851194 h 6760566"/>
                <a:gd name="connsiteX56" fmla="*/ 2018356 w 5187334"/>
                <a:gd name="connsiteY56" fmla="*/ 741905 h 6760566"/>
                <a:gd name="connsiteX57" fmla="*/ 2146671 w 5187334"/>
                <a:gd name="connsiteY57" fmla="*/ 681232 h 6760566"/>
                <a:gd name="connsiteX58" fmla="*/ 2134143 w 5187334"/>
                <a:gd name="connsiteY58" fmla="*/ 542402 h 6760566"/>
                <a:gd name="connsiteX59" fmla="*/ 1965278 w 5187334"/>
                <a:gd name="connsiteY59" fmla="*/ 232488 h 6760566"/>
                <a:gd name="connsiteX0" fmla="*/ 1965278 w 5187334"/>
                <a:gd name="connsiteY0" fmla="*/ 232488 h 6763155"/>
                <a:gd name="connsiteX1" fmla="*/ 638718 w 5187334"/>
                <a:gd name="connsiteY1" fmla="*/ 831127 h 6763155"/>
                <a:gd name="connsiteX2" fmla="*/ 828723 w 5187334"/>
                <a:gd name="connsiteY2" fmla="*/ 906831 h 6763155"/>
                <a:gd name="connsiteX3" fmla="*/ 876348 w 5187334"/>
                <a:gd name="connsiteY3" fmla="*/ 997567 h 6763155"/>
                <a:gd name="connsiteX4" fmla="*/ 814188 w 5187334"/>
                <a:gd name="connsiteY4" fmla="*/ 1062232 h 6763155"/>
                <a:gd name="connsiteX5" fmla="*/ 898921 w 5187334"/>
                <a:gd name="connsiteY5" fmla="*/ 1198583 h 6763155"/>
                <a:gd name="connsiteX6" fmla="*/ 828227 w 5187334"/>
                <a:gd name="connsiteY6" fmla="*/ 1330445 h 6763155"/>
                <a:gd name="connsiteX7" fmla="*/ 984673 w 5187334"/>
                <a:gd name="connsiteY7" fmla="*/ 1384621 h 6763155"/>
                <a:gd name="connsiteX8" fmla="*/ 1103487 w 5187334"/>
                <a:gd name="connsiteY8" fmla="*/ 1485089 h 6763155"/>
                <a:gd name="connsiteX9" fmla="*/ 1087412 w 5187334"/>
                <a:gd name="connsiteY9" fmla="*/ 1537986 h 6763155"/>
                <a:gd name="connsiteX10" fmla="*/ 1168622 w 5187334"/>
                <a:gd name="connsiteY10" fmla="*/ 1560245 h 6763155"/>
                <a:gd name="connsiteX11" fmla="*/ 1270866 w 5187334"/>
                <a:gd name="connsiteY11" fmla="*/ 1693387 h 6763155"/>
                <a:gd name="connsiteX12" fmla="*/ 1507503 w 5187334"/>
                <a:gd name="connsiteY12" fmla="*/ 1581618 h 6763155"/>
                <a:gd name="connsiteX13" fmla="*/ 1575693 w 5187334"/>
                <a:gd name="connsiteY13" fmla="*/ 1716952 h 6763155"/>
                <a:gd name="connsiteX14" fmla="*/ 1701526 w 5187334"/>
                <a:gd name="connsiteY14" fmla="*/ 1660820 h 6763155"/>
                <a:gd name="connsiteX15" fmla="*/ 1627806 w 5187334"/>
                <a:gd name="connsiteY15" fmla="*/ 2675401 h 6763155"/>
                <a:gd name="connsiteX16" fmla="*/ 1079870 w 5187334"/>
                <a:gd name="connsiteY16" fmla="*/ 3502538 h 6763155"/>
                <a:gd name="connsiteX17" fmla="*/ 798635 w 5187334"/>
                <a:gd name="connsiteY17" fmla="*/ 3670491 h 6763155"/>
                <a:gd name="connsiteX18" fmla="*/ 96786 w 5187334"/>
                <a:gd name="connsiteY18" fmla="*/ 3932258 h 6763155"/>
                <a:gd name="connsiteX19" fmla="*/ 56311 w 5187334"/>
                <a:gd name="connsiteY19" fmla="*/ 4075471 h 6763155"/>
                <a:gd name="connsiteX20" fmla="*/ 58816 w 5187334"/>
                <a:gd name="connsiteY20" fmla="*/ 4178185 h 6763155"/>
                <a:gd name="connsiteX21" fmla="*/ 98901 w 5187334"/>
                <a:gd name="connsiteY21" fmla="*/ 4300941 h 6763155"/>
                <a:gd name="connsiteX22" fmla="*/ 161530 w 5187334"/>
                <a:gd name="connsiteY22" fmla="*/ 4421188 h 6763155"/>
                <a:gd name="connsiteX23" fmla="*/ 1604425 w 5187334"/>
                <a:gd name="connsiteY23" fmla="*/ 3990138 h 6763155"/>
                <a:gd name="connsiteX24" fmla="*/ 2099540 w 5187334"/>
                <a:gd name="connsiteY24" fmla="*/ 3576312 h 6763155"/>
                <a:gd name="connsiteX25" fmla="*/ 2302566 w 5187334"/>
                <a:gd name="connsiteY25" fmla="*/ 2883985 h 6763155"/>
                <a:gd name="connsiteX26" fmla="*/ 2378636 w 5187334"/>
                <a:gd name="connsiteY26" fmla="*/ 2692598 h 6763155"/>
                <a:gd name="connsiteX27" fmla="*/ 2401184 w 5187334"/>
                <a:gd name="connsiteY27" fmla="*/ 2604913 h 6763155"/>
                <a:gd name="connsiteX28" fmla="*/ 2467024 w 5187334"/>
                <a:gd name="connsiteY28" fmla="*/ 2377648 h 6763155"/>
                <a:gd name="connsiteX29" fmla="*/ 2923205 w 5187334"/>
                <a:gd name="connsiteY29" fmla="*/ 2508466 h 6763155"/>
                <a:gd name="connsiteX30" fmla="*/ 3465687 w 5187334"/>
                <a:gd name="connsiteY30" fmla="*/ 2720052 h 6763155"/>
                <a:gd name="connsiteX31" fmla="*/ 3531318 w 5187334"/>
                <a:gd name="connsiteY31" fmla="*/ 2850896 h 6763155"/>
                <a:gd name="connsiteX32" fmla="*/ 2143696 w 5187334"/>
                <a:gd name="connsiteY32" fmla="*/ 3978761 h 6763155"/>
                <a:gd name="connsiteX33" fmla="*/ 2490588 w 5187334"/>
                <a:gd name="connsiteY33" fmla="*/ 4907331 h 6763155"/>
                <a:gd name="connsiteX34" fmla="*/ 2749250 w 5187334"/>
                <a:gd name="connsiteY34" fmla="*/ 5806204 h 6763155"/>
                <a:gd name="connsiteX35" fmla="*/ 2804913 w 5187334"/>
                <a:gd name="connsiteY35" fmla="*/ 6145581 h 6763155"/>
                <a:gd name="connsiteX36" fmla="*/ 2774407 w 5187334"/>
                <a:gd name="connsiteY36" fmla="*/ 6742028 h 6763155"/>
                <a:gd name="connsiteX37" fmla="*/ 3273177 w 5187334"/>
                <a:gd name="connsiteY37" fmla="*/ 6199157 h 6763155"/>
                <a:gd name="connsiteX38" fmla="*/ 3237399 w 5187334"/>
                <a:gd name="connsiteY38" fmla="*/ 5567619 h 6763155"/>
                <a:gd name="connsiteX39" fmla="*/ 3139409 w 5187334"/>
                <a:gd name="connsiteY39" fmla="*/ 4843944 h 6763155"/>
                <a:gd name="connsiteX40" fmla="*/ 4131018 w 5187334"/>
                <a:gd name="connsiteY40" fmla="*/ 5790578 h 6763155"/>
                <a:gd name="connsiteX41" fmla="*/ 4167212 w 5187334"/>
                <a:gd name="connsiteY41" fmla="*/ 6355918 h 6763155"/>
                <a:gd name="connsiteX42" fmla="*/ 4786127 w 5187334"/>
                <a:gd name="connsiteY42" fmla="*/ 5662178 h 6763155"/>
                <a:gd name="connsiteX43" fmla="*/ 4493714 w 5187334"/>
                <a:gd name="connsiteY43" fmla="*/ 5486400 h 6763155"/>
                <a:gd name="connsiteX44" fmla="*/ 3330591 w 5187334"/>
                <a:gd name="connsiteY44" fmla="*/ 4166271 h 6763155"/>
                <a:gd name="connsiteX45" fmla="*/ 4624188 w 5187334"/>
                <a:gd name="connsiteY45" fmla="*/ 3373806 h 6763155"/>
                <a:gd name="connsiteX46" fmla="*/ 4767063 w 5187334"/>
                <a:gd name="connsiteY46" fmla="*/ 2059356 h 6763155"/>
                <a:gd name="connsiteX47" fmla="*/ 5130369 w 5187334"/>
                <a:gd name="connsiteY47" fmla="*/ 1969037 h 6763155"/>
                <a:gd name="connsiteX48" fmla="*/ 5066331 w 5187334"/>
                <a:gd name="connsiteY48" fmla="*/ 1569432 h 6763155"/>
                <a:gd name="connsiteX49" fmla="*/ 3139279 w 5187334"/>
                <a:gd name="connsiteY49" fmla="*/ 951455 h 6763155"/>
                <a:gd name="connsiteX50" fmla="*/ 2999431 w 5187334"/>
                <a:gd name="connsiteY50" fmla="*/ 1040677 h 6763155"/>
                <a:gd name="connsiteX51" fmla="*/ 2526444 w 5187334"/>
                <a:gd name="connsiteY51" fmla="*/ 981543 h 6763155"/>
                <a:gd name="connsiteX52" fmla="*/ 2273418 w 5187334"/>
                <a:gd name="connsiteY52" fmla="*/ 958995 h 6763155"/>
                <a:gd name="connsiteX53" fmla="*/ 2258988 w 5187334"/>
                <a:gd name="connsiteY53" fmla="*/ 878309 h 6763155"/>
                <a:gd name="connsiteX54" fmla="*/ 2171774 w 5187334"/>
                <a:gd name="connsiteY54" fmla="*/ 823611 h 6763155"/>
                <a:gd name="connsiteX55" fmla="*/ 2069479 w 5187334"/>
                <a:gd name="connsiteY55" fmla="*/ 851194 h 6763155"/>
                <a:gd name="connsiteX56" fmla="*/ 2018356 w 5187334"/>
                <a:gd name="connsiteY56" fmla="*/ 741905 h 6763155"/>
                <a:gd name="connsiteX57" fmla="*/ 2146671 w 5187334"/>
                <a:gd name="connsiteY57" fmla="*/ 681232 h 6763155"/>
                <a:gd name="connsiteX58" fmla="*/ 2134143 w 5187334"/>
                <a:gd name="connsiteY58" fmla="*/ 542402 h 6763155"/>
                <a:gd name="connsiteX59" fmla="*/ 1965278 w 5187334"/>
                <a:gd name="connsiteY59" fmla="*/ 232488 h 6763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87334" h="6763155">
                  <a:moveTo>
                    <a:pt x="1965278" y="232488"/>
                  </a:moveTo>
                  <a:cubicBezTo>
                    <a:pt x="1668763" y="-208820"/>
                    <a:pt x="662383" y="-28649"/>
                    <a:pt x="638718" y="831127"/>
                  </a:cubicBezTo>
                  <a:cubicBezTo>
                    <a:pt x="640258" y="924002"/>
                    <a:pt x="767058" y="881596"/>
                    <a:pt x="828723" y="906831"/>
                  </a:cubicBezTo>
                  <a:cubicBezTo>
                    <a:pt x="842093" y="944592"/>
                    <a:pt x="837926" y="969827"/>
                    <a:pt x="876348" y="997567"/>
                  </a:cubicBezTo>
                  <a:lnTo>
                    <a:pt x="814188" y="1062232"/>
                  </a:lnTo>
                  <a:lnTo>
                    <a:pt x="898921" y="1198583"/>
                  </a:lnTo>
                  <a:lnTo>
                    <a:pt x="828227" y="1330445"/>
                  </a:lnTo>
                  <a:cubicBezTo>
                    <a:pt x="830271" y="1382741"/>
                    <a:pt x="882421" y="1372408"/>
                    <a:pt x="984673" y="1384621"/>
                  </a:cubicBezTo>
                  <a:cubicBezTo>
                    <a:pt x="1023869" y="1412483"/>
                    <a:pt x="1004109" y="1522576"/>
                    <a:pt x="1103487" y="1485089"/>
                  </a:cubicBezTo>
                  <a:cubicBezTo>
                    <a:pt x="1122698" y="1510232"/>
                    <a:pt x="1071625" y="1515379"/>
                    <a:pt x="1087412" y="1537986"/>
                  </a:cubicBezTo>
                  <a:cubicBezTo>
                    <a:pt x="1095763" y="1561368"/>
                    <a:pt x="1138046" y="1534345"/>
                    <a:pt x="1168622" y="1560245"/>
                  </a:cubicBezTo>
                  <a:cubicBezTo>
                    <a:pt x="1174146" y="1641259"/>
                    <a:pt x="1213133" y="1695670"/>
                    <a:pt x="1270866" y="1693387"/>
                  </a:cubicBezTo>
                  <a:lnTo>
                    <a:pt x="1507503" y="1581618"/>
                  </a:lnTo>
                  <a:cubicBezTo>
                    <a:pt x="1480964" y="1726103"/>
                    <a:pt x="1529581" y="1715264"/>
                    <a:pt x="1575693" y="1716952"/>
                  </a:cubicBezTo>
                  <a:cubicBezTo>
                    <a:pt x="1630999" y="1691561"/>
                    <a:pt x="1646221" y="1666169"/>
                    <a:pt x="1701526" y="1660820"/>
                  </a:cubicBezTo>
                  <a:cubicBezTo>
                    <a:pt x="1803883" y="1740142"/>
                    <a:pt x="1653214" y="2302969"/>
                    <a:pt x="1627806" y="2675401"/>
                  </a:cubicBezTo>
                  <a:cubicBezTo>
                    <a:pt x="1443491" y="2936082"/>
                    <a:pt x="1241638" y="3204279"/>
                    <a:pt x="1079870" y="3502538"/>
                  </a:cubicBezTo>
                  <a:lnTo>
                    <a:pt x="798635" y="3670491"/>
                  </a:lnTo>
                  <a:lnTo>
                    <a:pt x="96786" y="3932258"/>
                  </a:lnTo>
                  <a:cubicBezTo>
                    <a:pt x="-60756" y="3989316"/>
                    <a:pt x="10883" y="4110083"/>
                    <a:pt x="56311" y="4075471"/>
                  </a:cubicBezTo>
                  <a:cubicBezTo>
                    <a:pt x="14075" y="4116459"/>
                    <a:pt x="-2979" y="4173593"/>
                    <a:pt x="58816" y="4178185"/>
                  </a:cubicBezTo>
                  <a:cubicBezTo>
                    <a:pt x="35851" y="4217016"/>
                    <a:pt x="63010" y="4308065"/>
                    <a:pt x="98901" y="4300941"/>
                  </a:cubicBezTo>
                  <a:cubicBezTo>
                    <a:pt x="100154" y="4311796"/>
                    <a:pt x="-6719" y="4442925"/>
                    <a:pt x="161530" y="4421188"/>
                  </a:cubicBezTo>
                  <a:cubicBezTo>
                    <a:pt x="412451" y="4369388"/>
                    <a:pt x="1288104" y="4108821"/>
                    <a:pt x="1604425" y="3990138"/>
                  </a:cubicBezTo>
                  <a:cubicBezTo>
                    <a:pt x="1716019" y="3868896"/>
                    <a:pt x="1962894" y="3742646"/>
                    <a:pt x="2099540" y="3576312"/>
                  </a:cubicBezTo>
                  <a:cubicBezTo>
                    <a:pt x="2170555" y="3285412"/>
                    <a:pt x="2198983" y="3109749"/>
                    <a:pt x="2302566" y="2883985"/>
                  </a:cubicBezTo>
                  <a:cubicBezTo>
                    <a:pt x="2309551" y="2770084"/>
                    <a:pt x="2329063" y="2791467"/>
                    <a:pt x="2378636" y="2692598"/>
                  </a:cubicBezTo>
                  <a:cubicBezTo>
                    <a:pt x="2391732" y="2661117"/>
                    <a:pt x="2383948" y="2649054"/>
                    <a:pt x="2401184" y="2604913"/>
                  </a:cubicBezTo>
                  <a:cubicBezTo>
                    <a:pt x="2418420" y="2560772"/>
                    <a:pt x="2398392" y="2455517"/>
                    <a:pt x="2467024" y="2377648"/>
                  </a:cubicBezTo>
                  <a:cubicBezTo>
                    <a:pt x="2607393" y="2527309"/>
                    <a:pt x="2837950" y="2514128"/>
                    <a:pt x="2923205" y="2508466"/>
                  </a:cubicBezTo>
                  <a:cubicBezTo>
                    <a:pt x="3119063" y="2589016"/>
                    <a:pt x="3284860" y="2649523"/>
                    <a:pt x="3465687" y="2720052"/>
                  </a:cubicBezTo>
                  <a:lnTo>
                    <a:pt x="3531318" y="2850896"/>
                  </a:lnTo>
                  <a:cubicBezTo>
                    <a:pt x="3047065" y="3216830"/>
                    <a:pt x="2024194" y="3710530"/>
                    <a:pt x="2143696" y="3978761"/>
                  </a:cubicBezTo>
                  <a:lnTo>
                    <a:pt x="2490588" y="4907331"/>
                  </a:lnTo>
                  <a:lnTo>
                    <a:pt x="2749250" y="5806204"/>
                  </a:lnTo>
                  <a:cubicBezTo>
                    <a:pt x="2801638" y="6012579"/>
                    <a:pt x="2800720" y="5989610"/>
                    <a:pt x="2804913" y="6145581"/>
                  </a:cubicBezTo>
                  <a:cubicBezTo>
                    <a:pt x="2581390" y="6495308"/>
                    <a:pt x="2145580" y="6854885"/>
                    <a:pt x="2774407" y="6742028"/>
                  </a:cubicBezTo>
                  <a:cubicBezTo>
                    <a:pt x="2890560" y="6730591"/>
                    <a:pt x="3364957" y="6345877"/>
                    <a:pt x="3273177" y="6199157"/>
                  </a:cubicBezTo>
                  <a:cubicBezTo>
                    <a:pt x="3164209" y="5953059"/>
                    <a:pt x="3237907" y="5824871"/>
                    <a:pt x="3237399" y="5567619"/>
                  </a:cubicBezTo>
                  <a:cubicBezTo>
                    <a:pt x="3286733" y="5353815"/>
                    <a:pt x="3123251" y="4957143"/>
                    <a:pt x="3139409" y="4843944"/>
                  </a:cubicBezTo>
                  <a:cubicBezTo>
                    <a:pt x="3248359" y="4901764"/>
                    <a:pt x="4082193" y="5702696"/>
                    <a:pt x="4131018" y="5790578"/>
                  </a:cubicBezTo>
                  <a:cubicBezTo>
                    <a:pt x="4096125" y="6008657"/>
                    <a:pt x="3971121" y="6448372"/>
                    <a:pt x="4167212" y="6355918"/>
                  </a:cubicBezTo>
                  <a:cubicBezTo>
                    <a:pt x="4233313" y="6441156"/>
                    <a:pt x="4814794" y="5838510"/>
                    <a:pt x="4786127" y="5662178"/>
                  </a:cubicBezTo>
                  <a:cubicBezTo>
                    <a:pt x="4646063" y="5469491"/>
                    <a:pt x="4599826" y="5554887"/>
                    <a:pt x="4493714" y="5486400"/>
                  </a:cubicBezTo>
                  <a:cubicBezTo>
                    <a:pt x="3998641" y="5165430"/>
                    <a:pt x="3728514" y="4368244"/>
                    <a:pt x="3330591" y="4166271"/>
                  </a:cubicBezTo>
                  <a:lnTo>
                    <a:pt x="4624188" y="3373806"/>
                  </a:lnTo>
                  <a:cubicBezTo>
                    <a:pt x="4912313" y="3251312"/>
                    <a:pt x="5413379" y="2873287"/>
                    <a:pt x="4767063" y="2059356"/>
                  </a:cubicBezTo>
                  <a:cubicBezTo>
                    <a:pt x="4955805" y="2184572"/>
                    <a:pt x="5029309" y="2089331"/>
                    <a:pt x="5130369" y="1969037"/>
                  </a:cubicBezTo>
                  <a:cubicBezTo>
                    <a:pt x="5253490" y="1855043"/>
                    <a:pt x="5151143" y="1703469"/>
                    <a:pt x="5066331" y="1569432"/>
                  </a:cubicBezTo>
                  <a:cubicBezTo>
                    <a:pt x="4968444" y="1436925"/>
                    <a:pt x="3868477" y="1101497"/>
                    <a:pt x="3139279" y="951455"/>
                  </a:cubicBezTo>
                  <a:cubicBezTo>
                    <a:pt x="3064270" y="935266"/>
                    <a:pt x="3044377" y="1014277"/>
                    <a:pt x="2999431" y="1040677"/>
                  </a:cubicBezTo>
                  <a:cubicBezTo>
                    <a:pt x="2946144" y="979721"/>
                    <a:pt x="2688782" y="977203"/>
                    <a:pt x="2526444" y="981543"/>
                  </a:cubicBezTo>
                  <a:cubicBezTo>
                    <a:pt x="2396674" y="913233"/>
                    <a:pt x="2335948" y="1000000"/>
                    <a:pt x="2273418" y="958995"/>
                  </a:cubicBezTo>
                  <a:cubicBezTo>
                    <a:pt x="2272783" y="940450"/>
                    <a:pt x="2259623" y="896854"/>
                    <a:pt x="2258988" y="878309"/>
                  </a:cubicBezTo>
                  <a:cubicBezTo>
                    <a:pt x="2225742" y="828344"/>
                    <a:pt x="2207526" y="800925"/>
                    <a:pt x="2171774" y="823611"/>
                  </a:cubicBezTo>
                  <a:lnTo>
                    <a:pt x="2069479" y="851194"/>
                  </a:lnTo>
                  <a:cubicBezTo>
                    <a:pt x="2037407" y="808919"/>
                    <a:pt x="2025376" y="799211"/>
                    <a:pt x="2018356" y="741905"/>
                  </a:cubicBezTo>
                  <a:cubicBezTo>
                    <a:pt x="2066138" y="737547"/>
                    <a:pt x="2133961" y="735695"/>
                    <a:pt x="2146671" y="681232"/>
                  </a:cubicBezTo>
                  <a:cubicBezTo>
                    <a:pt x="2145836" y="636626"/>
                    <a:pt x="2150010" y="571977"/>
                    <a:pt x="2134143" y="542402"/>
                  </a:cubicBezTo>
                  <a:lnTo>
                    <a:pt x="1965278" y="23248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/>
            </a:p>
          </p:txBody>
        </p:sp>
        <p:sp>
          <p:nvSpPr>
            <p:cNvPr id="29" name="Donut 5">
              <a:extLst>
                <a:ext uri="{FF2B5EF4-FFF2-40B4-BE49-F238E27FC236}">
                  <a16:creationId xmlns="" xmlns:a16="http://schemas.microsoft.com/office/drawing/2014/main" id="{197222D0-48B1-4B51-8F21-6341595A5BB8}"/>
                </a:ext>
              </a:extLst>
            </p:cNvPr>
            <p:cNvSpPr/>
            <p:nvPr/>
          </p:nvSpPr>
          <p:spPr>
            <a:xfrm>
              <a:off x="3264772" y="4824199"/>
              <a:ext cx="2352142" cy="1437678"/>
            </a:xfrm>
            <a:custGeom>
              <a:avLst/>
              <a:gdLst/>
              <a:ahLst/>
              <a:cxnLst/>
              <a:rect l="l" t="t" r="r" b="b"/>
              <a:pathLst>
                <a:path w="4165635" h="2546122">
                  <a:moveTo>
                    <a:pt x="3202575" y="1801576"/>
                  </a:moveTo>
                  <a:lnTo>
                    <a:pt x="2699315" y="1833514"/>
                  </a:lnTo>
                  <a:cubicBezTo>
                    <a:pt x="2701806" y="1839662"/>
                    <a:pt x="2702007" y="1845996"/>
                    <a:pt x="2702007" y="1852376"/>
                  </a:cubicBezTo>
                  <a:cubicBezTo>
                    <a:pt x="2702007" y="1877326"/>
                    <a:pt x="2698937" y="1901559"/>
                    <a:pt x="2692196" y="1924478"/>
                  </a:cubicBezTo>
                  <a:cubicBezTo>
                    <a:pt x="2705100" y="1965303"/>
                    <a:pt x="2721766" y="2004430"/>
                    <a:pt x="2742905" y="2040862"/>
                  </a:cubicBezTo>
                  <a:lnTo>
                    <a:pt x="3223429" y="1974873"/>
                  </a:lnTo>
                  <a:cubicBezTo>
                    <a:pt x="3218725" y="1968587"/>
                    <a:pt x="3218395" y="1960832"/>
                    <a:pt x="3220393" y="1953134"/>
                  </a:cubicBezTo>
                  <a:lnTo>
                    <a:pt x="3246593" y="1852200"/>
                  </a:lnTo>
                  <a:cubicBezTo>
                    <a:pt x="3227793" y="1839560"/>
                    <a:pt x="3212971" y="1821975"/>
                    <a:pt x="3202575" y="1801576"/>
                  </a:cubicBezTo>
                  <a:close/>
                  <a:moveTo>
                    <a:pt x="823528" y="1035393"/>
                  </a:moveTo>
                  <a:cubicBezTo>
                    <a:pt x="443997" y="1035393"/>
                    <a:pt x="136327" y="1343063"/>
                    <a:pt x="136327" y="1722594"/>
                  </a:cubicBezTo>
                  <a:cubicBezTo>
                    <a:pt x="136327" y="2102125"/>
                    <a:pt x="443997" y="2409795"/>
                    <a:pt x="823528" y="2409795"/>
                  </a:cubicBezTo>
                  <a:cubicBezTo>
                    <a:pt x="1203059" y="2409795"/>
                    <a:pt x="1510729" y="2102125"/>
                    <a:pt x="1510729" y="1722594"/>
                  </a:cubicBezTo>
                  <a:cubicBezTo>
                    <a:pt x="1510729" y="1484645"/>
                    <a:pt x="1389791" y="1274942"/>
                    <a:pt x="1205919" y="1151763"/>
                  </a:cubicBezTo>
                  <a:lnTo>
                    <a:pt x="965602" y="1647382"/>
                  </a:lnTo>
                  <a:cubicBezTo>
                    <a:pt x="979539" y="1669125"/>
                    <a:pt x="986372" y="1695062"/>
                    <a:pt x="986372" y="1722594"/>
                  </a:cubicBezTo>
                  <a:cubicBezTo>
                    <a:pt x="986372" y="1812530"/>
                    <a:pt x="913464" y="1885438"/>
                    <a:pt x="823528" y="1885438"/>
                  </a:cubicBezTo>
                  <a:cubicBezTo>
                    <a:pt x="733592" y="1885438"/>
                    <a:pt x="660684" y="1812530"/>
                    <a:pt x="660684" y="1722594"/>
                  </a:cubicBezTo>
                  <a:cubicBezTo>
                    <a:pt x="660684" y="1632658"/>
                    <a:pt x="733592" y="1559750"/>
                    <a:pt x="823528" y="1559750"/>
                  </a:cubicBezTo>
                  <a:lnTo>
                    <a:pt x="850107" y="1565116"/>
                  </a:lnTo>
                  <a:lnTo>
                    <a:pt x="1082115" y="1086633"/>
                  </a:lnTo>
                  <a:cubicBezTo>
                    <a:pt x="1002531" y="1053313"/>
                    <a:pt x="915122" y="1035393"/>
                    <a:pt x="823528" y="1035393"/>
                  </a:cubicBezTo>
                  <a:close/>
                  <a:moveTo>
                    <a:pt x="3342107" y="1023629"/>
                  </a:moveTo>
                  <a:cubicBezTo>
                    <a:pt x="3240506" y="1023629"/>
                    <a:pt x="3144054" y="1045678"/>
                    <a:pt x="3058087" y="1086947"/>
                  </a:cubicBezTo>
                  <a:lnTo>
                    <a:pt x="3053887" y="1092974"/>
                  </a:lnTo>
                  <a:lnTo>
                    <a:pt x="3050799" y="1090822"/>
                  </a:lnTo>
                  <a:cubicBezTo>
                    <a:pt x="2822428" y="1195821"/>
                    <a:pt x="2663579" y="1424027"/>
                    <a:pt x="2657074" y="1690250"/>
                  </a:cubicBezTo>
                  <a:lnTo>
                    <a:pt x="3194110" y="1656168"/>
                  </a:lnTo>
                  <a:cubicBezTo>
                    <a:pt x="3218984" y="1599218"/>
                    <a:pt x="3275937" y="1559750"/>
                    <a:pt x="3342107" y="1559750"/>
                  </a:cubicBezTo>
                  <a:cubicBezTo>
                    <a:pt x="3432043" y="1559750"/>
                    <a:pt x="3504951" y="1632658"/>
                    <a:pt x="3504951" y="1722594"/>
                  </a:cubicBezTo>
                  <a:cubicBezTo>
                    <a:pt x="3504951" y="1793147"/>
                    <a:pt x="3460084" y="1853220"/>
                    <a:pt x="3396806" y="1874395"/>
                  </a:cubicBezTo>
                  <a:lnTo>
                    <a:pt x="3366522" y="1991065"/>
                  </a:lnTo>
                  <a:cubicBezTo>
                    <a:pt x="3360841" y="2012948"/>
                    <a:pt x="3338496" y="2026083"/>
                    <a:pt x="3316614" y="2020403"/>
                  </a:cubicBezTo>
                  <a:lnTo>
                    <a:pt x="3249731" y="2003042"/>
                  </a:lnTo>
                  <a:lnTo>
                    <a:pt x="3246233" y="2000401"/>
                  </a:lnTo>
                  <a:lnTo>
                    <a:pt x="2758942" y="2067319"/>
                  </a:lnTo>
                  <a:cubicBezTo>
                    <a:pt x="2876224" y="2266319"/>
                    <a:pt x="3093784" y="2398031"/>
                    <a:pt x="3342107" y="2398031"/>
                  </a:cubicBezTo>
                  <a:cubicBezTo>
                    <a:pt x="3721638" y="2398031"/>
                    <a:pt x="4029308" y="2090361"/>
                    <a:pt x="4029308" y="1710830"/>
                  </a:cubicBezTo>
                  <a:cubicBezTo>
                    <a:pt x="4029308" y="1331299"/>
                    <a:pt x="3721638" y="1023629"/>
                    <a:pt x="3342107" y="1023629"/>
                  </a:cubicBezTo>
                  <a:close/>
                  <a:moveTo>
                    <a:pt x="2747740" y="879621"/>
                  </a:moveTo>
                  <a:lnTo>
                    <a:pt x="2431624" y="1557534"/>
                  </a:lnTo>
                  <a:cubicBezTo>
                    <a:pt x="2466518" y="1559197"/>
                    <a:pt x="2499547" y="1568339"/>
                    <a:pt x="2529463" y="1583175"/>
                  </a:cubicBezTo>
                  <a:cubicBezTo>
                    <a:pt x="2567390" y="1335541"/>
                    <a:pt x="2715972" y="1124471"/>
                    <a:pt x="2923316" y="1001979"/>
                  </a:cubicBezTo>
                  <a:close/>
                  <a:moveTo>
                    <a:pt x="1412867" y="724962"/>
                  </a:moveTo>
                  <a:lnTo>
                    <a:pt x="1411108" y="728590"/>
                  </a:lnTo>
                  <a:lnTo>
                    <a:pt x="2224918" y="1619301"/>
                  </a:lnTo>
                  <a:cubicBezTo>
                    <a:pt x="2235138" y="1608388"/>
                    <a:pt x="2247595" y="1600380"/>
                    <a:pt x="2260660" y="1593337"/>
                  </a:cubicBezTo>
                  <a:lnTo>
                    <a:pt x="2612535" y="838741"/>
                  </a:lnTo>
                  <a:close/>
                  <a:moveTo>
                    <a:pt x="1171626" y="702082"/>
                  </a:moveTo>
                  <a:lnTo>
                    <a:pt x="1171626" y="902031"/>
                  </a:lnTo>
                  <a:lnTo>
                    <a:pt x="1243936" y="752901"/>
                  </a:lnTo>
                  <a:lnTo>
                    <a:pt x="1199959" y="704769"/>
                  </a:lnTo>
                  <a:close/>
                  <a:moveTo>
                    <a:pt x="1171626" y="553521"/>
                  </a:moveTo>
                  <a:lnTo>
                    <a:pt x="1171626" y="555776"/>
                  </a:lnTo>
                  <a:lnTo>
                    <a:pt x="1175585" y="556152"/>
                  </a:lnTo>
                  <a:close/>
                  <a:moveTo>
                    <a:pt x="1011745" y="349271"/>
                  </a:moveTo>
                  <a:cubicBezTo>
                    <a:pt x="979497" y="349793"/>
                    <a:pt x="947484" y="352049"/>
                    <a:pt x="916888" y="356022"/>
                  </a:cubicBezTo>
                  <a:lnTo>
                    <a:pt x="908392" y="357553"/>
                  </a:lnTo>
                  <a:lnTo>
                    <a:pt x="908392" y="439265"/>
                  </a:lnTo>
                  <a:lnTo>
                    <a:pt x="1171626" y="439265"/>
                  </a:lnTo>
                  <a:lnTo>
                    <a:pt x="1171626" y="552218"/>
                  </a:lnTo>
                  <a:cubicBezTo>
                    <a:pt x="1421494" y="506753"/>
                    <a:pt x="1381070" y="378622"/>
                    <a:pt x="1108009" y="352929"/>
                  </a:cubicBezTo>
                  <a:cubicBezTo>
                    <a:pt x="1076475" y="349962"/>
                    <a:pt x="1043993" y="348749"/>
                    <a:pt x="1011745" y="349271"/>
                  </a:cubicBezTo>
                  <a:close/>
                  <a:moveTo>
                    <a:pt x="3016658" y="0"/>
                  </a:moveTo>
                  <a:cubicBezTo>
                    <a:pt x="3179721" y="0"/>
                    <a:pt x="3311909" y="69122"/>
                    <a:pt x="3311909" y="154389"/>
                  </a:cubicBezTo>
                  <a:cubicBezTo>
                    <a:pt x="3311909" y="239656"/>
                    <a:pt x="3179721" y="308778"/>
                    <a:pt x="3016658" y="308778"/>
                  </a:cubicBezTo>
                  <a:lnTo>
                    <a:pt x="3014057" y="308503"/>
                  </a:lnTo>
                  <a:lnTo>
                    <a:pt x="2825604" y="712643"/>
                  </a:lnTo>
                  <a:lnTo>
                    <a:pt x="2850300" y="714985"/>
                  </a:lnTo>
                  <a:lnTo>
                    <a:pt x="2846414" y="755960"/>
                  </a:lnTo>
                  <a:lnTo>
                    <a:pt x="3093803" y="928364"/>
                  </a:lnTo>
                  <a:cubicBezTo>
                    <a:pt x="3171543" y="900747"/>
                    <a:pt x="3255255" y="887302"/>
                    <a:pt x="3342107" y="887302"/>
                  </a:cubicBezTo>
                  <a:cubicBezTo>
                    <a:pt x="3796929" y="887302"/>
                    <a:pt x="4165635" y="1256008"/>
                    <a:pt x="4165635" y="1710830"/>
                  </a:cubicBezTo>
                  <a:cubicBezTo>
                    <a:pt x="4165635" y="2165652"/>
                    <a:pt x="3796929" y="2534358"/>
                    <a:pt x="3342107" y="2534358"/>
                  </a:cubicBezTo>
                  <a:cubicBezTo>
                    <a:pt x="3023622" y="2534358"/>
                    <a:pt x="2747364" y="2353568"/>
                    <a:pt x="2613987" y="2087225"/>
                  </a:cubicBezTo>
                  <a:lnTo>
                    <a:pt x="2577703" y="2092208"/>
                  </a:lnTo>
                  <a:cubicBezTo>
                    <a:pt x="2529779" y="2129043"/>
                    <a:pt x="2469543" y="2149960"/>
                    <a:pt x="2404423" y="2149960"/>
                  </a:cubicBezTo>
                  <a:cubicBezTo>
                    <a:pt x="2240072" y="2149960"/>
                    <a:pt x="2106839" y="2016727"/>
                    <a:pt x="2106839" y="1852376"/>
                  </a:cubicBezTo>
                  <a:cubicBezTo>
                    <a:pt x="2106839" y="1808111"/>
                    <a:pt x="2116503" y="1766104"/>
                    <a:pt x="2136219" y="1729502"/>
                  </a:cubicBezTo>
                  <a:lnTo>
                    <a:pt x="1345448" y="864005"/>
                  </a:lnTo>
                  <a:lnTo>
                    <a:pt x="1265193" y="1029520"/>
                  </a:lnTo>
                  <a:cubicBezTo>
                    <a:pt x="1495189" y="1174266"/>
                    <a:pt x="1647056" y="1430695"/>
                    <a:pt x="1647056" y="1722594"/>
                  </a:cubicBezTo>
                  <a:cubicBezTo>
                    <a:pt x="1647056" y="2177416"/>
                    <a:pt x="1278350" y="2546122"/>
                    <a:pt x="823528" y="2546122"/>
                  </a:cubicBezTo>
                  <a:cubicBezTo>
                    <a:pt x="368706" y="2546122"/>
                    <a:pt x="0" y="2177416"/>
                    <a:pt x="0" y="1722594"/>
                  </a:cubicBezTo>
                  <a:cubicBezTo>
                    <a:pt x="0" y="1282630"/>
                    <a:pt x="345010" y="923248"/>
                    <a:pt x="779296" y="901300"/>
                  </a:cubicBezTo>
                  <a:lnTo>
                    <a:pt x="779296" y="639998"/>
                  </a:lnTo>
                  <a:cubicBezTo>
                    <a:pt x="728456" y="621795"/>
                    <a:pt x="688211" y="599063"/>
                    <a:pt x="658639" y="573631"/>
                  </a:cubicBezTo>
                  <a:lnTo>
                    <a:pt x="593343" y="681875"/>
                  </a:lnTo>
                  <a:cubicBezTo>
                    <a:pt x="581665" y="701234"/>
                    <a:pt x="556505" y="707461"/>
                    <a:pt x="537146" y="695783"/>
                  </a:cubicBezTo>
                  <a:lnTo>
                    <a:pt x="477979" y="660092"/>
                  </a:lnTo>
                  <a:cubicBezTo>
                    <a:pt x="458620" y="648414"/>
                    <a:pt x="452393" y="623254"/>
                    <a:pt x="464071" y="603895"/>
                  </a:cubicBezTo>
                  <a:lnTo>
                    <a:pt x="675806" y="252889"/>
                  </a:lnTo>
                  <a:lnTo>
                    <a:pt x="681936" y="248370"/>
                  </a:lnTo>
                  <a:lnTo>
                    <a:pt x="681936" y="143725"/>
                  </a:lnTo>
                  <a:cubicBezTo>
                    <a:pt x="681936" y="109813"/>
                    <a:pt x="709428" y="82321"/>
                    <a:pt x="743340" y="82321"/>
                  </a:cubicBezTo>
                  <a:lnTo>
                    <a:pt x="846988" y="82321"/>
                  </a:lnTo>
                  <a:cubicBezTo>
                    <a:pt x="880900" y="82321"/>
                    <a:pt x="908392" y="109813"/>
                    <a:pt x="908392" y="143725"/>
                  </a:cubicBezTo>
                  <a:lnTo>
                    <a:pt x="908392" y="239467"/>
                  </a:lnTo>
                  <a:cubicBezTo>
                    <a:pt x="1000638" y="225331"/>
                    <a:pt x="1100154" y="227987"/>
                    <a:pt x="1190665" y="247692"/>
                  </a:cubicBezTo>
                  <a:cubicBezTo>
                    <a:pt x="1447155" y="303531"/>
                    <a:pt x="1527311" y="464714"/>
                    <a:pt x="1389055" y="576398"/>
                  </a:cubicBezTo>
                  <a:lnTo>
                    <a:pt x="2677869" y="698631"/>
                  </a:lnTo>
                  <a:lnTo>
                    <a:pt x="2869574" y="287518"/>
                  </a:lnTo>
                  <a:cubicBezTo>
                    <a:pt x="2780929" y="261553"/>
                    <a:pt x="2721407" y="211606"/>
                    <a:pt x="2721407" y="154389"/>
                  </a:cubicBezTo>
                  <a:cubicBezTo>
                    <a:pt x="2721407" y="69122"/>
                    <a:pt x="2853595" y="0"/>
                    <a:pt x="301665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492240" y="1"/>
            <a:ext cx="569976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/>
        </p:nvSpPr>
        <p:spPr>
          <a:xfrm>
            <a:off x="9209314" y="0"/>
            <a:ext cx="2982686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1" y="265590"/>
            <a:ext cx="2125372" cy="214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015" y="2828532"/>
            <a:ext cx="780234" cy="685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3679F2A-C8C8-4375-BABB-5EBFE7C93568}"/>
              </a:ext>
            </a:extLst>
          </p:cNvPr>
          <p:cNvSpPr txBox="1"/>
          <p:nvPr/>
        </p:nvSpPr>
        <p:spPr>
          <a:xfrm>
            <a:off x="9463552" y="3915836"/>
            <a:ext cx="2449774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id-ID" altLang="ko-KR" sz="3200" b="1" dirty="0" smtClean="0">
                <a:solidFill>
                  <a:schemeClr val="bg1"/>
                </a:solidFill>
              </a:rPr>
              <a:t>Activity </a:t>
            </a:r>
            <a:r>
              <a:rPr lang="id-ID" altLang="ko-KR" sz="3200" b="1" dirty="0">
                <a:solidFill>
                  <a:schemeClr val="bg1"/>
                </a:solidFill>
              </a:rPr>
              <a:t>Intensity vs Calories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0" t="31536" r="35130" b="15873"/>
          <a:stretch/>
        </p:blipFill>
        <p:spPr bwMode="auto">
          <a:xfrm>
            <a:off x="1009111" y="222512"/>
            <a:ext cx="7233552" cy="369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3D9A540C-FA91-46DF-919E-83D5753A3068}"/>
              </a:ext>
            </a:extLst>
          </p:cNvPr>
          <p:cNvGrpSpPr/>
          <p:nvPr/>
        </p:nvGrpSpPr>
        <p:grpSpPr>
          <a:xfrm rot="5400000">
            <a:off x="2409907" y="-6369"/>
            <a:ext cx="426349" cy="2304168"/>
            <a:chOff x="3484200" y="1548121"/>
            <a:chExt cx="572560" cy="2582606"/>
          </a:xfrm>
        </p:grpSpPr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A723721C-371A-43C7-9352-5ABCA7C9B385}"/>
                </a:ext>
              </a:extLst>
            </p:cNvPr>
            <p:cNvGrpSpPr/>
            <p:nvPr/>
          </p:nvGrpSpPr>
          <p:grpSpPr>
            <a:xfrm rot="893195">
              <a:off x="3484200" y="3016311"/>
              <a:ext cx="288032" cy="1114416"/>
              <a:chOff x="899592" y="3106672"/>
              <a:chExt cx="288032" cy="111441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="" xmlns:a16="http://schemas.microsoft.com/office/drawing/2014/main" id="{718B8524-2C34-42DD-94A8-FD6591616675}"/>
                  </a:ext>
                </a:extLst>
              </p:cNvPr>
              <p:cNvSpPr/>
              <p:nvPr/>
            </p:nvSpPr>
            <p:spPr>
              <a:xfrm rot="10800000">
                <a:off x="971600" y="3284984"/>
                <a:ext cx="144017" cy="936104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="" xmlns:a16="http://schemas.microsoft.com/office/drawing/2014/main" id="{5FDE3355-C02F-4AFE-9C14-5C0A975EF74C}"/>
                  </a:ext>
                </a:extLst>
              </p:cNvPr>
              <p:cNvSpPr/>
              <p:nvPr/>
            </p:nvSpPr>
            <p:spPr>
              <a:xfrm>
                <a:off x="899592" y="3106672"/>
                <a:ext cx="288032" cy="28803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A444CE0-9F87-4052-8FB1-2F0E631D8ADD}"/>
                </a:ext>
              </a:extLst>
            </p:cNvPr>
            <p:cNvSpPr txBox="1"/>
            <p:nvPr/>
          </p:nvSpPr>
          <p:spPr>
            <a:xfrm rot="16200000">
              <a:off x="2982113" y="2099548"/>
              <a:ext cx="1626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altLang="ko-KR" sz="1400" b="1" dirty="0" smtClean="0">
                  <a:solidFill>
                    <a:schemeClr val="accent2"/>
                  </a:solidFill>
                  <a:cs typeface="Calibri" pitchFamily="34" charset="0"/>
                </a:rPr>
                <a:t>Correlation score</a:t>
              </a:r>
              <a:endParaRPr lang="ko-KR" altLang="en-US" sz="1400" b="1" dirty="0">
                <a:solidFill>
                  <a:schemeClr val="accent2"/>
                </a:solidFill>
                <a:cs typeface="Calibri" pitchFamily="34" charset="0"/>
              </a:endParaRPr>
            </a:p>
          </p:txBody>
        </p:sp>
      </p:grpSp>
      <p:sp>
        <p:nvSpPr>
          <p:cNvPr id="23" name="Freeform 3">
            <a:extLst>
              <a:ext uri="{FF2B5EF4-FFF2-40B4-BE49-F238E27FC236}">
                <a16:creationId xmlns="" xmlns:a16="http://schemas.microsoft.com/office/drawing/2014/main" id="{511BA4D4-0183-4EA5-AA16-98828886F4E4}"/>
              </a:ext>
            </a:extLst>
          </p:cNvPr>
          <p:cNvSpPr>
            <a:spLocks/>
          </p:cNvSpPr>
          <p:nvPr/>
        </p:nvSpPr>
        <p:spPr bwMode="auto">
          <a:xfrm>
            <a:off x="4682731" y="4252322"/>
            <a:ext cx="762204" cy="921439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0" name="Freeform 76">
            <a:extLst>
              <a:ext uri="{FF2B5EF4-FFF2-40B4-BE49-F238E27FC236}">
                <a16:creationId xmlns="" xmlns:a16="http://schemas.microsoft.com/office/drawing/2014/main" id="{0725B0AE-138F-4EFD-8EFE-B1B2B465158F}"/>
              </a:ext>
            </a:extLst>
          </p:cNvPr>
          <p:cNvSpPr>
            <a:spLocks/>
          </p:cNvSpPr>
          <p:nvPr/>
        </p:nvSpPr>
        <p:spPr bwMode="auto">
          <a:xfrm>
            <a:off x="4625886" y="5546143"/>
            <a:ext cx="677633" cy="1050407"/>
          </a:xfrm>
          <a:custGeom>
            <a:avLst/>
            <a:gdLst>
              <a:gd name="connsiteX0" fmla="*/ 1227755 w 2642246"/>
              <a:gd name="connsiteY0" fmla="*/ 1964439 h 3814923"/>
              <a:gd name="connsiteX1" fmla="*/ 1261605 w 2642246"/>
              <a:gd name="connsiteY1" fmla="*/ 2136180 h 3814923"/>
              <a:gd name="connsiteX2" fmla="*/ 1299673 w 2642246"/>
              <a:gd name="connsiteY2" fmla="*/ 2036394 h 3814923"/>
              <a:gd name="connsiteX3" fmla="*/ 1227755 w 2642246"/>
              <a:gd name="connsiteY3" fmla="*/ 1964439 h 3814923"/>
              <a:gd name="connsiteX4" fmla="*/ 1342396 w 2642246"/>
              <a:gd name="connsiteY4" fmla="*/ 0 h 3814923"/>
              <a:gd name="connsiteX5" fmla="*/ 1373511 w 2642246"/>
              <a:gd name="connsiteY5" fmla="*/ 17759 h 3814923"/>
              <a:gd name="connsiteX6" fmla="*/ 1386846 w 2642246"/>
              <a:gd name="connsiteY6" fmla="*/ 26638 h 3814923"/>
              <a:gd name="connsiteX7" fmla="*/ 1466856 w 2642246"/>
              <a:gd name="connsiteY7" fmla="*/ 173147 h 3814923"/>
              <a:gd name="connsiteX8" fmla="*/ 1471301 w 2642246"/>
              <a:gd name="connsiteY8" fmla="*/ 195346 h 3814923"/>
              <a:gd name="connsiteX9" fmla="*/ 1489081 w 2642246"/>
              <a:gd name="connsiteY9" fmla="*/ 257501 h 3814923"/>
              <a:gd name="connsiteX10" fmla="*/ 1480191 w 2642246"/>
              <a:gd name="connsiteY10" fmla="*/ 279700 h 3814923"/>
              <a:gd name="connsiteX11" fmla="*/ 1444631 w 2642246"/>
              <a:gd name="connsiteY11" fmla="*/ 310777 h 3814923"/>
              <a:gd name="connsiteX12" fmla="*/ 1422406 w 2642246"/>
              <a:gd name="connsiteY12" fmla="*/ 319657 h 3814923"/>
              <a:gd name="connsiteX13" fmla="*/ 1284610 w 2642246"/>
              <a:gd name="connsiteY13" fmla="*/ 293019 h 3814923"/>
              <a:gd name="connsiteX14" fmla="*/ 1266830 w 2642246"/>
              <a:gd name="connsiteY14" fmla="*/ 270820 h 3814923"/>
              <a:gd name="connsiteX15" fmla="*/ 1146815 w 2642246"/>
              <a:gd name="connsiteY15" fmla="*/ 381812 h 3814923"/>
              <a:gd name="connsiteX16" fmla="*/ 1124590 w 2642246"/>
              <a:gd name="connsiteY16" fmla="*/ 901254 h 3814923"/>
              <a:gd name="connsiteX17" fmla="*/ 1151260 w 2642246"/>
              <a:gd name="connsiteY17" fmla="*/ 905694 h 3814923"/>
              <a:gd name="connsiteX18" fmla="*/ 1169040 w 2642246"/>
              <a:gd name="connsiteY18" fmla="*/ 910133 h 3814923"/>
              <a:gd name="connsiteX19" fmla="*/ 1195710 w 2642246"/>
              <a:gd name="connsiteY19" fmla="*/ 923452 h 3814923"/>
              <a:gd name="connsiteX20" fmla="*/ 1293500 w 2642246"/>
              <a:gd name="connsiteY20" fmla="*/ 1083281 h 3814923"/>
              <a:gd name="connsiteX21" fmla="*/ 1306835 w 2642246"/>
              <a:gd name="connsiteY21" fmla="*/ 1087720 h 3814923"/>
              <a:gd name="connsiteX22" fmla="*/ 1311281 w 2642246"/>
              <a:gd name="connsiteY22" fmla="*/ 1105479 h 3814923"/>
              <a:gd name="connsiteX23" fmla="*/ 1311281 w 2642246"/>
              <a:gd name="connsiteY23" fmla="*/ 1109919 h 3814923"/>
              <a:gd name="connsiteX24" fmla="*/ 1377956 w 2642246"/>
              <a:gd name="connsiteY24" fmla="*/ 1154316 h 3814923"/>
              <a:gd name="connsiteX25" fmla="*/ 1377956 w 2642246"/>
              <a:gd name="connsiteY25" fmla="*/ 1167635 h 3814923"/>
              <a:gd name="connsiteX26" fmla="*/ 1386846 w 2642246"/>
              <a:gd name="connsiteY26" fmla="*/ 1198712 h 3814923"/>
              <a:gd name="connsiteX27" fmla="*/ 1391291 w 2642246"/>
              <a:gd name="connsiteY27" fmla="*/ 1212031 h 3814923"/>
              <a:gd name="connsiteX28" fmla="*/ 1426851 w 2642246"/>
              <a:gd name="connsiteY28" fmla="*/ 1260868 h 3814923"/>
              <a:gd name="connsiteX29" fmla="*/ 1431296 w 2642246"/>
              <a:gd name="connsiteY29" fmla="*/ 1265307 h 3814923"/>
              <a:gd name="connsiteX30" fmla="*/ 1440186 w 2642246"/>
              <a:gd name="connsiteY30" fmla="*/ 1283066 h 3814923"/>
              <a:gd name="connsiteX31" fmla="*/ 1444631 w 2642246"/>
              <a:gd name="connsiteY31" fmla="*/ 1291945 h 3814923"/>
              <a:gd name="connsiteX32" fmla="*/ 1449076 w 2642246"/>
              <a:gd name="connsiteY32" fmla="*/ 1300825 h 3814923"/>
              <a:gd name="connsiteX33" fmla="*/ 1453521 w 2642246"/>
              <a:gd name="connsiteY33" fmla="*/ 1309704 h 3814923"/>
              <a:gd name="connsiteX34" fmla="*/ 1462411 w 2642246"/>
              <a:gd name="connsiteY34" fmla="*/ 1340782 h 3814923"/>
              <a:gd name="connsiteX35" fmla="*/ 1471301 w 2642246"/>
              <a:gd name="connsiteY35" fmla="*/ 1349661 h 3814923"/>
              <a:gd name="connsiteX36" fmla="*/ 1493526 w 2642246"/>
              <a:gd name="connsiteY36" fmla="*/ 1367420 h 3814923"/>
              <a:gd name="connsiteX37" fmla="*/ 1502416 w 2642246"/>
              <a:gd name="connsiteY37" fmla="*/ 1367420 h 3814923"/>
              <a:gd name="connsiteX38" fmla="*/ 1515751 w 2642246"/>
              <a:gd name="connsiteY38" fmla="*/ 1371860 h 3814923"/>
              <a:gd name="connsiteX39" fmla="*/ 1529086 w 2642246"/>
              <a:gd name="connsiteY39" fmla="*/ 1367420 h 3814923"/>
              <a:gd name="connsiteX40" fmla="*/ 1582427 w 2642246"/>
              <a:gd name="connsiteY40" fmla="*/ 1309704 h 3814923"/>
              <a:gd name="connsiteX41" fmla="*/ 1560201 w 2642246"/>
              <a:gd name="connsiteY41" fmla="*/ 1376299 h 3814923"/>
              <a:gd name="connsiteX42" fmla="*/ 1555757 w 2642246"/>
              <a:gd name="connsiteY42" fmla="*/ 1385179 h 3814923"/>
              <a:gd name="connsiteX43" fmla="*/ 1529086 w 2642246"/>
              <a:gd name="connsiteY43" fmla="*/ 1456213 h 3814923"/>
              <a:gd name="connsiteX44" fmla="*/ 1537976 w 2642246"/>
              <a:gd name="connsiteY44" fmla="*/ 1460653 h 3814923"/>
              <a:gd name="connsiteX45" fmla="*/ 1600207 w 2642246"/>
              <a:gd name="connsiteY45" fmla="*/ 1469532 h 3814923"/>
              <a:gd name="connsiteX46" fmla="*/ 1466856 w 2642246"/>
              <a:gd name="connsiteY46" fmla="*/ 1469532 h 3814923"/>
              <a:gd name="connsiteX47" fmla="*/ 1457966 w 2642246"/>
              <a:gd name="connsiteY47" fmla="*/ 1465093 h 3814923"/>
              <a:gd name="connsiteX48" fmla="*/ 1444631 w 2642246"/>
              <a:gd name="connsiteY48" fmla="*/ 1456213 h 3814923"/>
              <a:gd name="connsiteX49" fmla="*/ 1431296 w 2642246"/>
              <a:gd name="connsiteY49" fmla="*/ 1442894 h 3814923"/>
              <a:gd name="connsiteX50" fmla="*/ 1422406 w 2642246"/>
              <a:gd name="connsiteY50" fmla="*/ 1438455 h 3814923"/>
              <a:gd name="connsiteX51" fmla="*/ 1404626 w 2642246"/>
              <a:gd name="connsiteY51" fmla="*/ 1434015 h 3814923"/>
              <a:gd name="connsiteX52" fmla="*/ 1369066 w 2642246"/>
              <a:gd name="connsiteY52" fmla="*/ 1434015 h 3814923"/>
              <a:gd name="connsiteX53" fmla="*/ 1386846 w 2642246"/>
              <a:gd name="connsiteY53" fmla="*/ 1487291 h 3814923"/>
              <a:gd name="connsiteX54" fmla="*/ 1306835 w 2642246"/>
              <a:gd name="connsiteY54" fmla="*/ 1269747 h 3814923"/>
              <a:gd name="connsiteX55" fmla="*/ 1306835 w 2642246"/>
              <a:gd name="connsiteY55" fmla="*/ 1260868 h 3814923"/>
              <a:gd name="connsiteX56" fmla="*/ 1306835 w 2642246"/>
              <a:gd name="connsiteY56" fmla="*/ 1251988 h 3814923"/>
              <a:gd name="connsiteX57" fmla="*/ 1302390 w 2642246"/>
              <a:gd name="connsiteY57" fmla="*/ 1247549 h 3814923"/>
              <a:gd name="connsiteX58" fmla="*/ 1275720 w 2642246"/>
              <a:gd name="connsiteY58" fmla="*/ 1256428 h 3814923"/>
              <a:gd name="connsiteX59" fmla="*/ 1217935 w 2642246"/>
              <a:gd name="connsiteY59" fmla="*/ 1300825 h 3814923"/>
              <a:gd name="connsiteX60" fmla="*/ 1146815 w 2642246"/>
              <a:gd name="connsiteY60" fmla="*/ 1385179 h 3814923"/>
              <a:gd name="connsiteX61" fmla="*/ 1155705 w 2642246"/>
              <a:gd name="connsiteY61" fmla="*/ 1411817 h 3814923"/>
              <a:gd name="connsiteX62" fmla="*/ 1164595 w 2642246"/>
              <a:gd name="connsiteY62" fmla="*/ 1434015 h 3814923"/>
              <a:gd name="connsiteX63" fmla="*/ 1177930 w 2642246"/>
              <a:gd name="connsiteY63" fmla="*/ 1456213 h 3814923"/>
              <a:gd name="connsiteX64" fmla="*/ 1191265 w 2642246"/>
              <a:gd name="connsiteY64" fmla="*/ 1473972 h 3814923"/>
              <a:gd name="connsiteX65" fmla="*/ 1200155 w 2642246"/>
              <a:gd name="connsiteY65" fmla="*/ 1496170 h 3814923"/>
              <a:gd name="connsiteX66" fmla="*/ 1226825 w 2642246"/>
              <a:gd name="connsiteY66" fmla="*/ 1545007 h 3814923"/>
              <a:gd name="connsiteX67" fmla="*/ 1244605 w 2642246"/>
              <a:gd name="connsiteY67" fmla="*/ 1567205 h 3814923"/>
              <a:gd name="connsiteX68" fmla="*/ 1289055 w 2642246"/>
              <a:gd name="connsiteY68" fmla="*/ 1642680 h 3814923"/>
              <a:gd name="connsiteX69" fmla="*/ 1297945 w 2642246"/>
              <a:gd name="connsiteY69" fmla="*/ 1669318 h 3814923"/>
              <a:gd name="connsiteX70" fmla="*/ 1306835 w 2642246"/>
              <a:gd name="connsiteY70" fmla="*/ 1700395 h 3814923"/>
              <a:gd name="connsiteX71" fmla="*/ 1324615 w 2642246"/>
              <a:gd name="connsiteY71" fmla="*/ 1727034 h 3814923"/>
              <a:gd name="connsiteX72" fmla="*/ 1364621 w 2642246"/>
              <a:gd name="connsiteY72" fmla="*/ 1789189 h 3814923"/>
              <a:gd name="connsiteX73" fmla="*/ 1373511 w 2642246"/>
              <a:gd name="connsiteY73" fmla="*/ 1806948 h 3814923"/>
              <a:gd name="connsiteX74" fmla="*/ 1457966 w 2642246"/>
              <a:gd name="connsiteY74" fmla="*/ 1940138 h 3814923"/>
              <a:gd name="connsiteX75" fmla="*/ 1462411 w 2642246"/>
              <a:gd name="connsiteY75" fmla="*/ 1966776 h 3814923"/>
              <a:gd name="connsiteX76" fmla="*/ 1391291 w 2642246"/>
              <a:gd name="connsiteY76" fmla="*/ 2193199 h 3814923"/>
              <a:gd name="connsiteX77" fmla="*/ 1377956 w 2642246"/>
              <a:gd name="connsiteY77" fmla="*/ 2219837 h 3814923"/>
              <a:gd name="connsiteX78" fmla="*/ 1360176 w 2642246"/>
              <a:gd name="connsiteY78" fmla="*/ 2250915 h 3814923"/>
              <a:gd name="connsiteX79" fmla="*/ 1320171 w 2642246"/>
              <a:gd name="connsiteY79" fmla="*/ 2317510 h 3814923"/>
              <a:gd name="connsiteX80" fmla="*/ 1337951 w 2642246"/>
              <a:gd name="connsiteY80" fmla="*/ 2335269 h 3814923"/>
              <a:gd name="connsiteX81" fmla="*/ 1351286 w 2642246"/>
              <a:gd name="connsiteY81" fmla="*/ 2348588 h 3814923"/>
              <a:gd name="connsiteX82" fmla="*/ 1369066 w 2642246"/>
              <a:gd name="connsiteY82" fmla="*/ 2366347 h 3814923"/>
              <a:gd name="connsiteX83" fmla="*/ 1493526 w 2642246"/>
              <a:gd name="connsiteY83" fmla="*/ 2805874 h 3814923"/>
              <a:gd name="connsiteX84" fmla="*/ 1497971 w 2642246"/>
              <a:gd name="connsiteY84" fmla="*/ 2819193 h 3814923"/>
              <a:gd name="connsiteX85" fmla="*/ 1560201 w 2642246"/>
              <a:gd name="connsiteY85" fmla="*/ 3076694 h 3814923"/>
              <a:gd name="connsiteX86" fmla="*/ 1622432 w 2642246"/>
              <a:gd name="connsiteY86" fmla="*/ 3303118 h 3814923"/>
              <a:gd name="connsiteX87" fmla="*/ 2071379 w 2642246"/>
              <a:gd name="connsiteY87" fmla="*/ 3289799 h 3814923"/>
              <a:gd name="connsiteX88" fmla="*/ 2315855 w 2642246"/>
              <a:gd name="connsiteY88" fmla="*/ 3338635 h 3814923"/>
              <a:gd name="connsiteX89" fmla="*/ 2338080 w 2642246"/>
              <a:gd name="connsiteY89" fmla="*/ 3343075 h 3814923"/>
              <a:gd name="connsiteX90" fmla="*/ 2360305 w 2642246"/>
              <a:gd name="connsiteY90" fmla="*/ 3351954 h 3814923"/>
              <a:gd name="connsiteX91" fmla="*/ 2382530 w 2642246"/>
              <a:gd name="connsiteY91" fmla="*/ 3356394 h 3814923"/>
              <a:gd name="connsiteX92" fmla="*/ 2458095 w 2642246"/>
              <a:gd name="connsiteY92" fmla="*/ 3374153 h 3814923"/>
              <a:gd name="connsiteX93" fmla="*/ 2484765 w 2642246"/>
              <a:gd name="connsiteY93" fmla="*/ 3378592 h 3814923"/>
              <a:gd name="connsiteX94" fmla="*/ 2551441 w 2642246"/>
              <a:gd name="connsiteY94" fmla="*/ 3383032 h 3814923"/>
              <a:gd name="connsiteX95" fmla="*/ 2573666 w 2642246"/>
              <a:gd name="connsiteY95" fmla="*/ 3387472 h 3814923"/>
              <a:gd name="connsiteX96" fmla="*/ 2640341 w 2642246"/>
              <a:gd name="connsiteY96" fmla="*/ 3498464 h 3814923"/>
              <a:gd name="connsiteX97" fmla="*/ 2631451 w 2642246"/>
              <a:gd name="connsiteY97" fmla="*/ 3520662 h 3814923"/>
              <a:gd name="connsiteX98" fmla="*/ 2618116 w 2642246"/>
              <a:gd name="connsiteY98" fmla="*/ 3538421 h 3814923"/>
              <a:gd name="connsiteX99" fmla="*/ 2604781 w 2642246"/>
              <a:gd name="connsiteY99" fmla="*/ 3556179 h 3814923"/>
              <a:gd name="connsiteX100" fmla="*/ 2511435 w 2642246"/>
              <a:gd name="connsiteY100" fmla="*/ 3636093 h 3814923"/>
              <a:gd name="connsiteX101" fmla="*/ 2502545 w 2642246"/>
              <a:gd name="connsiteY101" fmla="*/ 3653852 h 3814923"/>
              <a:gd name="connsiteX102" fmla="*/ 2498100 w 2642246"/>
              <a:gd name="connsiteY102" fmla="*/ 3671611 h 3814923"/>
              <a:gd name="connsiteX103" fmla="*/ 2373640 w 2642246"/>
              <a:gd name="connsiteY103" fmla="*/ 3804801 h 3814923"/>
              <a:gd name="connsiteX104" fmla="*/ 2346970 w 2642246"/>
              <a:gd name="connsiteY104" fmla="*/ 3809241 h 3814923"/>
              <a:gd name="connsiteX105" fmla="*/ 2226954 w 2642246"/>
              <a:gd name="connsiteY105" fmla="*/ 3813680 h 3814923"/>
              <a:gd name="connsiteX106" fmla="*/ 2204729 w 2642246"/>
              <a:gd name="connsiteY106" fmla="*/ 3809241 h 3814923"/>
              <a:gd name="connsiteX107" fmla="*/ 2195839 w 2642246"/>
              <a:gd name="connsiteY107" fmla="*/ 3716008 h 3814923"/>
              <a:gd name="connsiteX108" fmla="*/ 2213619 w 2642246"/>
              <a:gd name="connsiteY108" fmla="*/ 3711568 h 3814923"/>
              <a:gd name="connsiteX109" fmla="*/ 2266959 w 2642246"/>
              <a:gd name="connsiteY109" fmla="*/ 3702689 h 3814923"/>
              <a:gd name="connsiteX110" fmla="*/ 2280295 w 2642246"/>
              <a:gd name="connsiteY110" fmla="*/ 3689370 h 3814923"/>
              <a:gd name="connsiteX111" fmla="*/ 2302519 w 2642246"/>
              <a:gd name="connsiteY111" fmla="*/ 3658292 h 3814923"/>
              <a:gd name="connsiteX112" fmla="*/ 2329190 w 2642246"/>
              <a:gd name="connsiteY112" fmla="*/ 3578378 h 3814923"/>
              <a:gd name="connsiteX113" fmla="*/ 2240289 w 2642246"/>
              <a:gd name="connsiteY113" fmla="*/ 3494024 h 3814923"/>
              <a:gd name="connsiteX114" fmla="*/ 1542421 w 2642246"/>
              <a:gd name="connsiteY114" fmla="*/ 3529541 h 3814923"/>
              <a:gd name="connsiteX115" fmla="*/ 1409071 w 2642246"/>
              <a:gd name="connsiteY115" fmla="*/ 3458506 h 3814923"/>
              <a:gd name="connsiteX116" fmla="*/ 1120145 w 2642246"/>
              <a:gd name="connsiteY116" fmla="*/ 2987901 h 3814923"/>
              <a:gd name="connsiteX117" fmla="*/ 1075695 w 2642246"/>
              <a:gd name="connsiteY117" fmla="*/ 2828073 h 3814923"/>
              <a:gd name="connsiteX118" fmla="*/ 720093 w 2642246"/>
              <a:gd name="connsiteY118" fmla="*/ 2854711 h 3814923"/>
              <a:gd name="connsiteX119" fmla="*/ 488952 w 2642246"/>
              <a:gd name="connsiteY119" fmla="*/ 2881349 h 3814923"/>
              <a:gd name="connsiteX120" fmla="*/ 546737 w 2642246"/>
              <a:gd name="connsiteY120" fmla="*/ 3121091 h 3814923"/>
              <a:gd name="connsiteX121" fmla="*/ 520067 w 2642246"/>
              <a:gd name="connsiteY121" fmla="*/ 3307558 h 3814923"/>
              <a:gd name="connsiteX122" fmla="*/ 515622 w 2642246"/>
              <a:gd name="connsiteY122" fmla="*/ 3329756 h 3814923"/>
              <a:gd name="connsiteX123" fmla="*/ 511177 w 2642246"/>
              <a:gd name="connsiteY123" fmla="*/ 3351954 h 3814923"/>
              <a:gd name="connsiteX124" fmla="*/ 506732 w 2642246"/>
              <a:gd name="connsiteY124" fmla="*/ 3374153 h 3814923"/>
              <a:gd name="connsiteX125" fmla="*/ 546737 w 2642246"/>
              <a:gd name="connsiteY125" fmla="*/ 3578378 h 3814923"/>
              <a:gd name="connsiteX126" fmla="*/ 555627 w 2642246"/>
              <a:gd name="connsiteY126" fmla="*/ 3591697 h 3814923"/>
              <a:gd name="connsiteX127" fmla="*/ 568962 w 2642246"/>
              <a:gd name="connsiteY127" fmla="*/ 3613895 h 3814923"/>
              <a:gd name="connsiteX128" fmla="*/ 573407 w 2642246"/>
              <a:gd name="connsiteY128" fmla="*/ 3631654 h 3814923"/>
              <a:gd name="connsiteX129" fmla="*/ 573407 w 2642246"/>
              <a:gd name="connsiteY129" fmla="*/ 3658292 h 3814923"/>
              <a:gd name="connsiteX130" fmla="*/ 408942 w 2642246"/>
              <a:gd name="connsiteY130" fmla="*/ 3724887 h 3814923"/>
              <a:gd name="connsiteX131" fmla="*/ 391162 w 2642246"/>
              <a:gd name="connsiteY131" fmla="*/ 3720447 h 3814923"/>
              <a:gd name="connsiteX132" fmla="*/ 368937 w 2642246"/>
              <a:gd name="connsiteY132" fmla="*/ 3720447 h 3814923"/>
              <a:gd name="connsiteX133" fmla="*/ 226696 w 2642246"/>
              <a:gd name="connsiteY133" fmla="*/ 3738206 h 3814923"/>
              <a:gd name="connsiteX134" fmla="*/ 208916 w 2642246"/>
              <a:gd name="connsiteY134" fmla="*/ 3738206 h 3814923"/>
              <a:gd name="connsiteX135" fmla="*/ 0 w 2642246"/>
              <a:gd name="connsiteY135" fmla="*/ 3707128 h 3814923"/>
              <a:gd name="connsiteX136" fmla="*/ 4445 w 2642246"/>
              <a:gd name="connsiteY136" fmla="*/ 3680490 h 3814923"/>
              <a:gd name="connsiteX137" fmla="*/ 71120 w 2642246"/>
              <a:gd name="connsiteY137" fmla="*/ 3640533 h 3814923"/>
              <a:gd name="connsiteX138" fmla="*/ 93345 w 2642246"/>
              <a:gd name="connsiteY138" fmla="*/ 3640533 h 3814923"/>
              <a:gd name="connsiteX139" fmla="*/ 248921 w 2642246"/>
              <a:gd name="connsiteY139" fmla="*/ 3556179 h 3814923"/>
              <a:gd name="connsiteX140" fmla="*/ 337821 w 2642246"/>
              <a:gd name="connsiteY140" fmla="*/ 3391911 h 3814923"/>
              <a:gd name="connsiteX141" fmla="*/ 280036 w 2642246"/>
              <a:gd name="connsiteY141" fmla="*/ 2881349 h 3814923"/>
              <a:gd name="connsiteX142" fmla="*/ 293371 w 2642246"/>
              <a:gd name="connsiteY142" fmla="*/ 2659365 h 3814923"/>
              <a:gd name="connsiteX143" fmla="*/ 608967 w 2642246"/>
              <a:gd name="connsiteY143" fmla="*/ 2539494 h 3814923"/>
              <a:gd name="connsiteX144" fmla="*/ 724538 w 2642246"/>
              <a:gd name="connsiteY144" fmla="*/ 2499537 h 3814923"/>
              <a:gd name="connsiteX145" fmla="*/ 737873 w 2642246"/>
              <a:gd name="connsiteY145" fmla="*/ 2495097 h 3814923"/>
              <a:gd name="connsiteX146" fmla="*/ 924564 w 2642246"/>
              <a:gd name="connsiteY146" fmla="*/ 2464019 h 3814923"/>
              <a:gd name="connsiteX147" fmla="*/ 889004 w 2642246"/>
              <a:gd name="connsiteY147" fmla="*/ 2326390 h 3814923"/>
              <a:gd name="connsiteX148" fmla="*/ 884559 w 2642246"/>
              <a:gd name="connsiteY148" fmla="*/ 2308631 h 3814923"/>
              <a:gd name="connsiteX149" fmla="*/ 880114 w 2642246"/>
              <a:gd name="connsiteY149" fmla="*/ 2295312 h 3814923"/>
              <a:gd name="connsiteX150" fmla="*/ 875669 w 2642246"/>
              <a:gd name="connsiteY150" fmla="*/ 2277553 h 3814923"/>
              <a:gd name="connsiteX151" fmla="*/ 773433 w 2642246"/>
              <a:gd name="connsiteY151" fmla="*/ 2020052 h 3814923"/>
              <a:gd name="connsiteX152" fmla="*/ 768988 w 2642246"/>
              <a:gd name="connsiteY152" fmla="*/ 1997854 h 3814923"/>
              <a:gd name="connsiteX153" fmla="*/ 724538 w 2642246"/>
              <a:gd name="connsiteY153" fmla="*/ 1886862 h 3814923"/>
              <a:gd name="connsiteX154" fmla="*/ 715648 w 2642246"/>
              <a:gd name="connsiteY154" fmla="*/ 1864663 h 3814923"/>
              <a:gd name="connsiteX155" fmla="*/ 764543 w 2642246"/>
              <a:gd name="connsiteY155" fmla="*/ 1669318 h 3814923"/>
              <a:gd name="connsiteX156" fmla="*/ 782323 w 2642246"/>
              <a:gd name="connsiteY156" fmla="*/ 1651559 h 3814923"/>
              <a:gd name="connsiteX157" fmla="*/ 866779 w 2642246"/>
              <a:gd name="connsiteY157" fmla="*/ 1589404 h 3814923"/>
              <a:gd name="connsiteX158" fmla="*/ 946789 w 2642246"/>
              <a:gd name="connsiteY158" fmla="*/ 1447334 h 3814923"/>
              <a:gd name="connsiteX159" fmla="*/ 924564 w 2642246"/>
              <a:gd name="connsiteY159" fmla="*/ 1367420 h 3814923"/>
              <a:gd name="connsiteX160" fmla="*/ 911229 w 2642246"/>
              <a:gd name="connsiteY160" fmla="*/ 1358541 h 3814923"/>
              <a:gd name="connsiteX161" fmla="*/ 813438 w 2642246"/>
              <a:gd name="connsiteY161" fmla="*/ 1309704 h 3814923"/>
              <a:gd name="connsiteX162" fmla="*/ 817883 w 2642246"/>
              <a:gd name="connsiteY162" fmla="*/ 1287506 h 3814923"/>
              <a:gd name="connsiteX163" fmla="*/ 822328 w 2642246"/>
              <a:gd name="connsiteY163" fmla="*/ 1269747 h 3814923"/>
              <a:gd name="connsiteX164" fmla="*/ 808993 w 2642246"/>
              <a:gd name="connsiteY164" fmla="*/ 1247549 h 3814923"/>
              <a:gd name="connsiteX165" fmla="*/ 804548 w 2642246"/>
              <a:gd name="connsiteY165" fmla="*/ 1225350 h 3814923"/>
              <a:gd name="connsiteX166" fmla="*/ 808993 w 2642246"/>
              <a:gd name="connsiteY166" fmla="*/ 1212031 h 3814923"/>
              <a:gd name="connsiteX167" fmla="*/ 817883 w 2642246"/>
              <a:gd name="connsiteY167" fmla="*/ 1145436 h 3814923"/>
              <a:gd name="connsiteX168" fmla="*/ 826773 w 2642246"/>
              <a:gd name="connsiteY168" fmla="*/ 1123238 h 3814923"/>
              <a:gd name="connsiteX169" fmla="*/ 826773 w 2642246"/>
              <a:gd name="connsiteY169" fmla="*/ 1074401 h 3814923"/>
              <a:gd name="connsiteX170" fmla="*/ 831218 w 2642246"/>
              <a:gd name="connsiteY170" fmla="*/ 1052203 h 3814923"/>
              <a:gd name="connsiteX171" fmla="*/ 897894 w 2642246"/>
              <a:gd name="connsiteY171" fmla="*/ 932332 h 3814923"/>
              <a:gd name="connsiteX172" fmla="*/ 915674 w 2642246"/>
              <a:gd name="connsiteY172" fmla="*/ 919013 h 3814923"/>
              <a:gd name="connsiteX173" fmla="*/ 946789 w 2642246"/>
              <a:gd name="connsiteY173" fmla="*/ 905694 h 3814923"/>
              <a:gd name="connsiteX174" fmla="*/ 982349 w 2642246"/>
              <a:gd name="connsiteY174" fmla="*/ 612675 h 3814923"/>
              <a:gd name="connsiteX175" fmla="*/ 1000129 w 2642246"/>
              <a:gd name="connsiteY175" fmla="*/ 572718 h 3814923"/>
              <a:gd name="connsiteX176" fmla="*/ 1004574 w 2642246"/>
              <a:gd name="connsiteY176" fmla="*/ 550520 h 3814923"/>
              <a:gd name="connsiteX177" fmla="*/ 1009019 w 2642246"/>
              <a:gd name="connsiteY177" fmla="*/ 528321 h 3814923"/>
              <a:gd name="connsiteX178" fmla="*/ 1017909 w 2642246"/>
              <a:gd name="connsiteY178" fmla="*/ 501683 h 3814923"/>
              <a:gd name="connsiteX179" fmla="*/ 1031244 w 2642246"/>
              <a:gd name="connsiteY179" fmla="*/ 439528 h 3814923"/>
              <a:gd name="connsiteX180" fmla="*/ 1013464 w 2642246"/>
              <a:gd name="connsiteY180" fmla="*/ 457287 h 3814923"/>
              <a:gd name="connsiteX181" fmla="*/ 991239 w 2642246"/>
              <a:gd name="connsiteY181" fmla="*/ 470606 h 3814923"/>
              <a:gd name="connsiteX182" fmla="*/ 964569 w 2642246"/>
              <a:gd name="connsiteY182" fmla="*/ 479485 h 3814923"/>
              <a:gd name="connsiteX183" fmla="*/ 848999 w 2642246"/>
              <a:gd name="connsiteY183" fmla="*/ 377372 h 3814923"/>
              <a:gd name="connsiteX184" fmla="*/ 835663 w 2642246"/>
              <a:gd name="connsiteY184" fmla="*/ 350734 h 3814923"/>
              <a:gd name="connsiteX185" fmla="*/ 822328 w 2642246"/>
              <a:gd name="connsiteY185" fmla="*/ 328536 h 3814923"/>
              <a:gd name="connsiteX186" fmla="*/ 817883 w 2642246"/>
              <a:gd name="connsiteY186" fmla="*/ 306338 h 3814923"/>
              <a:gd name="connsiteX187" fmla="*/ 817883 w 2642246"/>
              <a:gd name="connsiteY187" fmla="*/ 293019 h 3814923"/>
              <a:gd name="connsiteX188" fmla="*/ 817883 w 2642246"/>
              <a:gd name="connsiteY188" fmla="*/ 270820 h 3814923"/>
              <a:gd name="connsiteX189" fmla="*/ 942344 w 2642246"/>
              <a:gd name="connsiteY189" fmla="*/ 173147 h 3814923"/>
              <a:gd name="connsiteX190" fmla="*/ 960124 w 2642246"/>
              <a:gd name="connsiteY190" fmla="*/ 182027 h 3814923"/>
              <a:gd name="connsiteX191" fmla="*/ 973459 w 2642246"/>
              <a:gd name="connsiteY191" fmla="*/ 190906 h 3814923"/>
              <a:gd name="connsiteX192" fmla="*/ 1026799 w 2642246"/>
              <a:gd name="connsiteY192" fmla="*/ 244182 h 3814923"/>
              <a:gd name="connsiteX193" fmla="*/ 1062359 w 2642246"/>
              <a:gd name="connsiteY193" fmla="*/ 217544 h 3814923"/>
              <a:gd name="connsiteX194" fmla="*/ 1106810 w 2642246"/>
              <a:gd name="connsiteY194" fmla="*/ 204225 h 3814923"/>
              <a:gd name="connsiteX195" fmla="*/ 1124590 w 2642246"/>
              <a:gd name="connsiteY195" fmla="*/ 173147 h 3814923"/>
              <a:gd name="connsiteX196" fmla="*/ 1169040 w 2642246"/>
              <a:gd name="connsiteY196" fmla="*/ 159828 h 3814923"/>
              <a:gd name="connsiteX197" fmla="*/ 1195710 w 2642246"/>
              <a:gd name="connsiteY197" fmla="*/ 155389 h 3814923"/>
              <a:gd name="connsiteX198" fmla="*/ 1240160 w 2642246"/>
              <a:gd name="connsiteY198" fmla="*/ 177587 h 3814923"/>
              <a:gd name="connsiteX199" fmla="*/ 1244605 w 2642246"/>
              <a:gd name="connsiteY199" fmla="*/ 177587 h 3814923"/>
              <a:gd name="connsiteX200" fmla="*/ 1231270 w 2642246"/>
              <a:gd name="connsiteY200" fmla="*/ 146509 h 3814923"/>
              <a:gd name="connsiteX201" fmla="*/ 1293500 w 2642246"/>
              <a:gd name="connsiteY201" fmla="*/ 13319 h 3814923"/>
              <a:gd name="connsiteX202" fmla="*/ 1320171 w 2642246"/>
              <a:gd name="connsiteY202" fmla="*/ 4440 h 3814923"/>
              <a:gd name="connsiteX203" fmla="*/ 1342396 w 2642246"/>
              <a:gd name="connsiteY203" fmla="*/ 0 h 381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642246" h="3814923">
                <a:moveTo>
                  <a:pt x="1227755" y="1964439"/>
                </a:moveTo>
                <a:cubicBezTo>
                  <a:pt x="1230720" y="2028119"/>
                  <a:pt x="1237389" y="2086275"/>
                  <a:pt x="1261605" y="2136180"/>
                </a:cubicBezTo>
                <a:cubicBezTo>
                  <a:pt x="1274294" y="2102918"/>
                  <a:pt x="1265313" y="2069135"/>
                  <a:pt x="1299673" y="2036394"/>
                </a:cubicBezTo>
                <a:cubicBezTo>
                  <a:pt x="1267316" y="2042820"/>
                  <a:pt x="1251728" y="1988424"/>
                  <a:pt x="1227755" y="1964439"/>
                </a:cubicBezTo>
                <a:close/>
                <a:moveTo>
                  <a:pt x="1342396" y="0"/>
                </a:moveTo>
                <a:cubicBezTo>
                  <a:pt x="1355731" y="4440"/>
                  <a:pt x="1364621" y="8879"/>
                  <a:pt x="1373511" y="17759"/>
                </a:cubicBezTo>
                <a:cubicBezTo>
                  <a:pt x="1377956" y="22199"/>
                  <a:pt x="1382401" y="22199"/>
                  <a:pt x="1386846" y="26638"/>
                </a:cubicBezTo>
                <a:cubicBezTo>
                  <a:pt x="1422406" y="66595"/>
                  <a:pt x="1440186" y="119871"/>
                  <a:pt x="1466856" y="173147"/>
                </a:cubicBezTo>
                <a:cubicBezTo>
                  <a:pt x="1466856" y="182027"/>
                  <a:pt x="1471301" y="186466"/>
                  <a:pt x="1471301" y="195346"/>
                </a:cubicBezTo>
                <a:cubicBezTo>
                  <a:pt x="1480191" y="217544"/>
                  <a:pt x="1484636" y="239743"/>
                  <a:pt x="1489081" y="257501"/>
                </a:cubicBezTo>
                <a:cubicBezTo>
                  <a:pt x="1484636" y="266381"/>
                  <a:pt x="1484636" y="270820"/>
                  <a:pt x="1480191" y="279700"/>
                </a:cubicBezTo>
                <a:cubicBezTo>
                  <a:pt x="1471301" y="293019"/>
                  <a:pt x="1462411" y="301898"/>
                  <a:pt x="1444631" y="310777"/>
                </a:cubicBezTo>
                <a:cubicBezTo>
                  <a:pt x="1440186" y="315217"/>
                  <a:pt x="1431296" y="319657"/>
                  <a:pt x="1422406" y="319657"/>
                </a:cubicBezTo>
                <a:cubicBezTo>
                  <a:pt x="1382401" y="337415"/>
                  <a:pt x="1337951" y="337415"/>
                  <a:pt x="1284610" y="293019"/>
                </a:cubicBezTo>
                <a:cubicBezTo>
                  <a:pt x="1275720" y="279700"/>
                  <a:pt x="1266830" y="270820"/>
                  <a:pt x="1266830" y="270820"/>
                </a:cubicBezTo>
                <a:cubicBezTo>
                  <a:pt x="1266830" y="270820"/>
                  <a:pt x="1266830" y="270820"/>
                  <a:pt x="1146815" y="381812"/>
                </a:cubicBezTo>
                <a:cubicBezTo>
                  <a:pt x="1146815" y="381812"/>
                  <a:pt x="1146815" y="381812"/>
                  <a:pt x="1124590" y="901254"/>
                </a:cubicBezTo>
                <a:cubicBezTo>
                  <a:pt x="1124590" y="901254"/>
                  <a:pt x="1137925" y="901254"/>
                  <a:pt x="1151260" y="905694"/>
                </a:cubicBezTo>
                <a:cubicBezTo>
                  <a:pt x="1155705" y="905694"/>
                  <a:pt x="1164595" y="905694"/>
                  <a:pt x="1169040" y="910133"/>
                </a:cubicBezTo>
                <a:cubicBezTo>
                  <a:pt x="1177930" y="914573"/>
                  <a:pt x="1186820" y="919013"/>
                  <a:pt x="1195710" y="923452"/>
                </a:cubicBezTo>
                <a:cubicBezTo>
                  <a:pt x="1244605" y="972289"/>
                  <a:pt x="1262385" y="1021125"/>
                  <a:pt x="1293500" y="1083281"/>
                </a:cubicBezTo>
                <a:cubicBezTo>
                  <a:pt x="1297945" y="1083281"/>
                  <a:pt x="1302390" y="1083281"/>
                  <a:pt x="1306835" y="1087720"/>
                </a:cubicBezTo>
                <a:cubicBezTo>
                  <a:pt x="1306835" y="1092160"/>
                  <a:pt x="1311281" y="1096600"/>
                  <a:pt x="1311281" y="1105479"/>
                </a:cubicBezTo>
                <a:cubicBezTo>
                  <a:pt x="1311281" y="1105479"/>
                  <a:pt x="1311281" y="1109919"/>
                  <a:pt x="1311281" y="1109919"/>
                </a:cubicBezTo>
                <a:cubicBezTo>
                  <a:pt x="1333505" y="1109919"/>
                  <a:pt x="1386846" y="1114358"/>
                  <a:pt x="1377956" y="1154316"/>
                </a:cubicBezTo>
                <a:cubicBezTo>
                  <a:pt x="1377956" y="1158755"/>
                  <a:pt x="1377956" y="1163195"/>
                  <a:pt x="1377956" y="1167635"/>
                </a:cubicBezTo>
                <a:cubicBezTo>
                  <a:pt x="1386846" y="1176514"/>
                  <a:pt x="1400181" y="1189833"/>
                  <a:pt x="1386846" y="1198712"/>
                </a:cubicBezTo>
                <a:cubicBezTo>
                  <a:pt x="1386846" y="1203152"/>
                  <a:pt x="1386846" y="1207592"/>
                  <a:pt x="1391291" y="1212031"/>
                </a:cubicBezTo>
                <a:cubicBezTo>
                  <a:pt x="1395736" y="1229790"/>
                  <a:pt x="1409071" y="1243109"/>
                  <a:pt x="1426851" y="1260868"/>
                </a:cubicBezTo>
                <a:cubicBezTo>
                  <a:pt x="1426851" y="1260868"/>
                  <a:pt x="1431296" y="1265307"/>
                  <a:pt x="1431296" y="1265307"/>
                </a:cubicBezTo>
                <a:cubicBezTo>
                  <a:pt x="1435741" y="1274187"/>
                  <a:pt x="1435741" y="1278626"/>
                  <a:pt x="1440186" y="1283066"/>
                </a:cubicBezTo>
                <a:cubicBezTo>
                  <a:pt x="1440186" y="1287506"/>
                  <a:pt x="1444631" y="1287506"/>
                  <a:pt x="1444631" y="1291945"/>
                </a:cubicBezTo>
                <a:cubicBezTo>
                  <a:pt x="1444631" y="1296385"/>
                  <a:pt x="1449076" y="1300825"/>
                  <a:pt x="1449076" y="1300825"/>
                </a:cubicBezTo>
                <a:cubicBezTo>
                  <a:pt x="1449076" y="1305264"/>
                  <a:pt x="1449076" y="1309704"/>
                  <a:pt x="1453521" y="1309704"/>
                </a:cubicBezTo>
                <a:cubicBezTo>
                  <a:pt x="1449076" y="1323023"/>
                  <a:pt x="1453521" y="1331903"/>
                  <a:pt x="1462411" y="1340782"/>
                </a:cubicBezTo>
                <a:cubicBezTo>
                  <a:pt x="1462411" y="1345222"/>
                  <a:pt x="1466856" y="1345222"/>
                  <a:pt x="1471301" y="1349661"/>
                </a:cubicBezTo>
                <a:cubicBezTo>
                  <a:pt x="1475746" y="1358541"/>
                  <a:pt x="1484636" y="1362980"/>
                  <a:pt x="1493526" y="1367420"/>
                </a:cubicBezTo>
                <a:cubicBezTo>
                  <a:pt x="1497971" y="1367420"/>
                  <a:pt x="1497971" y="1367420"/>
                  <a:pt x="1502416" y="1367420"/>
                </a:cubicBezTo>
                <a:cubicBezTo>
                  <a:pt x="1506861" y="1371860"/>
                  <a:pt x="1511306" y="1371860"/>
                  <a:pt x="1515751" y="1371860"/>
                </a:cubicBezTo>
                <a:cubicBezTo>
                  <a:pt x="1520196" y="1371860"/>
                  <a:pt x="1524641" y="1367420"/>
                  <a:pt x="1529086" y="1367420"/>
                </a:cubicBezTo>
                <a:cubicBezTo>
                  <a:pt x="1564647" y="1362980"/>
                  <a:pt x="1564647" y="1327463"/>
                  <a:pt x="1582427" y="1309704"/>
                </a:cubicBezTo>
                <a:cubicBezTo>
                  <a:pt x="1582427" y="1345222"/>
                  <a:pt x="1582427" y="1362980"/>
                  <a:pt x="1560201" y="1376299"/>
                </a:cubicBezTo>
                <a:cubicBezTo>
                  <a:pt x="1560201" y="1380739"/>
                  <a:pt x="1560201" y="1380739"/>
                  <a:pt x="1555757" y="1385179"/>
                </a:cubicBezTo>
                <a:cubicBezTo>
                  <a:pt x="1542421" y="1407377"/>
                  <a:pt x="1529086" y="1429575"/>
                  <a:pt x="1529086" y="1456213"/>
                </a:cubicBezTo>
                <a:cubicBezTo>
                  <a:pt x="1533531" y="1456213"/>
                  <a:pt x="1537976" y="1456213"/>
                  <a:pt x="1537976" y="1460653"/>
                </a:cubicBezTo>
                <a:cubicBezTo>
                  <a:pt x="1560201" y="1469532"/>
                  <a:pt x="1573537" y="1482851"/>
                  <a:pt x="1600207" y="1469532"/>
                </a:cubicBezTo>
                <a:cubicBezTo>
                  <a:pt x="1564647" y="1487291"/>
                  <a:pt x="1511306" y="1540567"/>
                  <a:pt x="1466856" y="1469532"/>
                </a:cubicBezTo>
                <a:cubicBezTo>
                  <a:pt x="1466856" y="1465093"/>
                  <a:pt x="1462411" y="1465093"/>
                  <a:pt x="1457966" y="1465093"/>
                </a:cubicBezTo>
                <a:cubicBezTo>
                  <a:pt x="1453521" y="1456213"/>
                  <a:pt x="1449076" y="1451774"/>
                  <a:pt x="1444631" y="1456213"/>
                </a:cubicBezTo>
                <a:cubicBezTo>
                  <a:pt x="1440186" y="1447334"/>
                  <a:pt x="1435741" y="1442894"/>
                  <a:pt x="1431296" y="1442894"/>
                </a:cubicBezTo>
                <a:cubicBezTo>
                  <a:pt x="1431296" y="1438455"/>
                  <a:pt x="1426851" y="1438455"/>
                  <a:pt x="1422406" y="1438455"/>
                </a:cubicBezTo>
                <a:cubicBezTo>
                  <a:pt x="1417961" y="1434015"/>
                  <a:pt x="1409071" y="1434015"/>
                  <a:pt x="1404626" y="1434015"/>
                </a:cubicBezTo>
                <a:cubicBezTo>
                  <a:pt x="1391291" y="1434015"/>
                  <a:pt x="1382401" y="1434015"/>
                  <a:pt x="1369066" y="1434015"/>
                </a:cubicBezTo>
                <a:cubicBezTo>
                  <a:pt x="1351286" y="1451774"/>
                  <a:pt x="1386846" y="1469532"/>
                  <a:pt x="1386846" y="1487291"/>
                </a:cubicBezTo>
                <a:cubicBezTo>
                  <a:pt x="1280165" y="1451774"/>
                  <a:pt x="1351286" y="1345222"/>
                  <a:pt x="1306835" y="1269747"/>
                </a:cubicBezTo>
                <a:cubicBezTo>
                  <a:pt x="1306835" y="1265307"/>
                  <a:pt x="1306835" y="1260868"/>
                  <a:pt x="1306835" y="1260868"/>
                </a:cubicBezTo>
                <a:cubicBezTo>
                  <a:pt x="1306835" y="1256428"/>
                  <a:pt x="1306835" y="1256428"/>
                  <a:pt x="1306835" y="1251988"/>
                </a:cubicBezTo>
                <a:cubicBezTo>
                  <a:pt x="1306835" y="1251988"/>
                  <a:pt x="1306835" y="1251988"/>
                  <a:pt x="1302390" y="1247549"/>
                </a:cubicBezTo>
                <a:cubicBezTo>
                  <a:pt x="1293500" y="1251988"/>
                  <a:pt x="1280165" y="1256428"/>
                  <a:pt x="1275720" y="1256428"/>
                </a:cubicBezTo>
                <a:cubicBezTo>
                  <a:pt x="1253495" y="1251988"/>
                  <a:pt x="1217935" y="1300825"/>
                  <a:pt x="1217935" y="1300825"/>
                </a:cubicBezTo>
                <a:cubicBezTo>
                  <a:pt x="1217935" y="1300825"/>
                  <a:pt x="1151260" y="1354101"/>
                  <a:pt x="1146815" y="1385179"/>
                </a:cubicBezTo>
                <a:cubicBezTo>
                  <a:pt x="1146815" y="1394058"/>
                  <a:pt x="1151260" y="1402937"/>
                  <a:pt x="1155705" y="1411817"/>
                </a:cubicBezTo>
                <a:cubicBezTo>
                  <a:pt x="1155705" y="1420696"/>
                  <a:pt x="1160150" y="1425136"/>
                  <a:pt x="1164595" y="1434015"/>
                </a:cubicBezTo>
                <a:cubicBezTo>
                  <a:pt x="1169040" y="1438455"/>
                  <a:pt x="1173485" y="1447334"/>
                  <a:pt x="1177930" y="1456213"/>
                </a:cubicBezTo>
                <a:cubicBezTo>
                  <a:pt x="1182375" y="1460653"/>
                  <a:pt x="1186820" y="1469532"/>
                  <a:pt x="1191265" y="1473972"/>
                </a:cubicBezTo>
                <a:cubicBezTo>
                  <a:pt x="1195710" y="1482851"/>
                  <a:pt x="1195710" y="1487291"/>
                  <a:pt x="1200155" y="1496170"/>
                </a:cubicBezTo>
                <a:cubicBezTo>
                  <a:pt x="1209045" y="1513929"/>
                  <a:pt x="1217935" y="1527248"/>
                  <a:pt x="1226825" y="1545007"/>
                </a:cubicBezTo>
                <a:cubicBezTo>
                  <a:pt x="1235715" y="1553886"/>
                  <a:pt x="1240160" y="1558326"/>
                  <a:pt x="1244605" y="1567205"/>
                </a:cubicBezTo>
                <a:cubicBezTo>
                  <a:pt x="1262385" y="1593843"/>
                  <a:pt x="1275720" y="1620481"/>
                  <a:pt x="1289055" y="1642680"/>
                </a:cubicBezTo>
                <a:cubicBezTo>
                  <a:pt x="1289055" y="1651559"/>
                  <a:pt x="1293500" y="1660438"/>
                  <a:pt x="1297945" y="1669318"/>
                </a:cubicBezTo>
                <a:cubicBezTo>
                  <a:pt x="1302390" y="1678197"/>
                  <a:pt x="1302390" y="1691516"/>
                  <a:pt x="1306835" y="1700395"/>
                </a:cubicBezTo>
                <a:cubicBezTo>
                  <a:pt x="1311281" y="1709275"/>
                  <a:pt x="1315725" y="1718154"/>
                  <a:pt x="1324615" y="1727034"/>
                </a:cubicBezTo>
                <a:cubicBezTo>
                  <a:pt x="1337951" y="1744792"/>
                  <a:pt x="1351286" y="1766991"/>
                  <a:pt x="1364621" y="1789189"/>
                </a:cubicBezTo>
                <a:cubicBezTo>
                  <a:pt x="1369066" y="1793629"/>
                  <a:pt x="1373511" y="1802508"/>
                  <a:pt x="1373511" y="1806948"/>
                </a:cubicBezTo>
                <a:cubicBezTo>
                  <a:pt x="1395736" y="1846905"/>
                  <a:pt x="1444631" y="1886862"/>
                  <a:pt x="1457966" y="1940138"/>
                </a:cubicBezTo>
                <a:cubicBezTo>
                  <a:pt x="1462411" y="1949017"/>
                  <a:pt x="1462411" y="1957897"/>
                  <a:pt x="1462411" y="1966776"/>
                </a:cubicBezTo>
                <a:cubicBezTo>
                  <a:pt x="1457966" y="2055569"/>
                  <a:pt x="1404626" y="2126604"/>
                  <a:pt x="1391291" y="2193199"/>
                </a:cubicBezTo>
                <a:cubicBezTo>
                  <a:pt x="1386846" y="2202079"/>
                  <a:pt x="1382401" y="2210958"/>
                  <a:pt x="1377956" y="2219837"/>
                </a:cubicBezTo>
                <a:cubicBezTo>
                  <a:pt x="1373511" y="2233156"/>
                  <a:pt x="1369066" y="2242036"/>
                  <a:pt x="1360176" y="2250915"/>
                </a:cubicBezTo>
                <a:cubicBezTo>
                  <a:pt x="1337951" y="2290872"/>
                  <a:pt x="1320171" y="2317510"/>
                  <a:pt x="1320171" y="2317510"/>
                </a:cubicBezTo>
                <a:cubicBezTo>
                  <a:pt x="1320171" y="2317510"/>
                  <a:pt x="1324615" y="2326390"/>
                  <a:pt x="1337951" y="2335269"/>
                </a:cubicBezTo>
                <a:cubicBezTo>
                  <a:pt x="1342396" y="2339709"/>
                  <a:pt x="1346841" y="2344148"/>
                  <a:pt x="1351286" y="2348588"/>
                </a:cubicBezTo>
                <a:cubicBezTo>
                  <a:pt x="1355731" y="2353028"/>
                  <a:pt x="1360176" y="2357467"/>
                  <a:pt x="1369066" y="2366347"/>
                </a:cubicBezTo>
                <a:cubicBezTo>
                  <a:pt x="1529086" y="2446261"/>
                  <a:pt x="1564647" y="2641606"/>
                  <a:pt x="1493526" y="2805874"/>
                </a:cubicBezTo>
                <a:cubicBezTo>
                  <a:pt x="1493526" y="2810314"/>
                  <a:pt x="1493526" y="2814754"/>
                  <a:pt x="1497971" y="2819193"/>
                </a:cubicBezTo>
                <a:cubicBezTo>
                  <a:pt x="1511306" y="2876909"/>
                  <a:pt x="1537976" y="2965703"/>
                  <a:pt x="1560201" y="3076694"/>
                </a:cubicBezTo>
                <a:cubicBezTo>
                  <a:pt x="1595762" y="3227643"/>
                  <a:pt x="1560201" y="3311997"/>
                  <a:pt x="1622432" y="3303118"/>
                </a:cubicBezTo>
                <a:cubicBezTo>
                  <a:pt x="1684662" y="3289799"/>
                  <a:pt x="1826903" y="3254281"/>
                  <a:pt x="2071379" y="3289799"/>
                </a:cubicBezTo>
                <a:cubicBezTo>
                  <a:pt x="2209174" y="3311997"/>
                  <a:pt x="2244734" y="3334196"/>
                  <a:pt x="2315855" y="3338635"/>
                </a:cubicBezTo>
                <a:cubicBezTo>
                  <a:pt x="2324745" y="3343075"/>
                  <a:pt x="2329190" y="3343075"/>
                  <a:pt x="2338080" y="3343075"/>
                </a:cubicBezTo>
                <a:cubicBezTo>
                  <a:pt x="2346970" y="3347515"/>
                  <a:pt x="2351415" y="3347515"/>
                  <a:pt x="2360305" y="3351954"/>
                </a:cubicBezTo>
                <a:cubicBezTo>
                  <a:pt x="2369195" y="3351954"/>
                  <a:pt x="2373640" y="3351954"/>
                  <a:pt x="2382530" y="3356394"/>
                </a:cubicBezTo>
                <a:cubicBezTo>
                  <a:pt x="2409200" y="3360834"/>
                  <a:pt x="2435870" y="3365273"/>
                  <a:pt x="2458095" y="3374153"/>
                </a:cubicBezTo>
                <a:cubicBezTo>
                  <a:pt x="2466985" y="3374153"/>
                  <a:pt x="2475875" y="3378592"/>
                  <a:pt x="2484765" y="3378592"/>
                </a:cubicBezTo>
                <a:cubicBezTo>
                  <a:pt x="2506991" y="3378592"/>
                  <a:pt x="2529215" y="3378592"/>
                  <a:pt x="2551441" y="3383032"/>
                </a:cubicBezTo>
                <a:cubicBezTo>
                  <a:pt x="2560331" y="3383032"/>
                  <a:pt x="2564776" y="3383032"/>
                  <a:pt x="2573666" y="3387472"/>
                </a:cubicBezTo>
                <a:cubicBezTo>
                  <a:pt x="2627006" y="3391911"/>
                  <a:pt x="2649231" y="3445187"/>
                  <a:pt x="2640341" y="3498464"/>
                </a:cubicBezTo>
                <a:cubicBezTo>
                  <a:pt x="2640341" y="3507343"/>
                  <a:pt x="2635896" y="3511783"/>
                  <a:pt x="2631451" y="3520662"/>
                </a:cubicBezTo>
                <a:cubicBezTo>
                  <a:pt x="2627006" y="3529541"/>
                  <a:pt x="2622561" y="3533981"/>
                  <a:pt x="2618116" y="3538421"/>
                </a:cubicBezTo>
                <a:cubicBezTo>
                  <a:pt x="2613671" y="3542860"/>
                  <a:pt x="2609226" y="3547300"/>
                  <a:pt x="2604781" y="3556179"/>
                </a:cubicBezTo>
                <a:cubicBezTo>
                  <a:pt x="2573666" y="3582817"/>
                  <a:pt x="2533661" y="3605016"/>
                  <a:pt x="2511435" y="3636093"/>
                </a:cubicBezTo>
                <a:cubicBezTo>
                  <a:pt x="2506991" y="3640533"/>
                  <a:pt x="2506991" y="3649412"/>
                  <a:pt x="2502545" y="3653852"/>
                </a:cubicBezTo>
                <a:cubicBezTo>
                  <a:pt x="2502545" y="3658292"/>
                  <a:pt x="2498100" y="3662732"/>
                  <a:pt x="2498100" y="3671611"/>
                </a:cubicBezTo>
                <a:cubicBezTo>
                  <a:pt x="2484765" y="3733766"/>
                  <a:pt x="2458095" y="3795922"/>
                  <a:pt x="2373640" y="3804801"/>
                </a:cubicBezTo>
                <a:cubicBezTo>
                  <a:pt x="2364750" y="3804801"/>
                  <a:pt x="2355860" y="3804801"/>
                  <a:pt x="2346970" y="3809241"/>
                </a:cubicBezTo>
                <a:cubicBezTo>
                  <a:pt x="2306965" y="3809241"/>
                  <a:pt x="2266959" y="3818120"/>
                  <a:pt x="2226954" y="3813680"/>
                </a:cubicBezTo>
                <a:cubicBezTo>
                  <a:pt x="2222509" y="3813680"/>
                  <a:pt x="2213619" y="3813680"/>
                  <a:pt x="2204729" y="3809241"/>
                </a:cubicBezTo>
                <a:cubicBezTo>
                  <a:pt x="2142499" y="3804801"/>
                  <a:pt x="2155834" y="3751525"/>
                  <a:pt x="2195839" y="3716008"/>
                </a:cubicBezTo>
                <a:cubicBezTo>
                  <a:pt x="2204729" y="3716008"/>
                  <a:pt x="2209174" y="3711568"/>
                  <a:pt x="2213619" y="3711568"/>
                </a:cubicBezTo>
                <a:cubicBezTo>
                  <a:pt x="2231399" y="3707128"/>
                  <a:pt x="2249179" y="3702689"/>
                  <a:pt x="2266959" y="3702689"/>
                </a:cubicBezTo>
                <a:cubicBezTo>
                  <a:pt x="2271405" y="3698249"/>
                  <a:pt x="2275849" y="3693809"/>
                  <a:pt x="2280295" y="3689370"/>
                </a:cubicBezTo>
                <a:cubicBezTo>
                  <a:pt x="2289185" y="3680490"/>
                  <a:pt x="2293629" y="3671611"/>
                  <a:pt x="2302519" y="3658292"/>
                </a:cubicBezTo>
                <a:cubicBezTo>
                  <a:pt x="2320300" y="3631654"/>
                  <a:pt x="2329190" y="3596136"/>
                  <a:pt x="2329190" y="3578378"/>
                </a:cubicBezTo>
                <a:cubicBezTo>
                  <a:pt x="2329190" y="3560619"/>
                  <a:pt x="2311409" y="3494024"/>
                  <a:pt x="2240289" y="3494024"/>
                </a:cubicBezTo>
                <a:cubicBezTo>
                  <a:pt x="2169169" y="3489584"/>
                  <a:pt x="1591317" y="3538421"/>
                  <a:pt x="1542421" y="3529541"/>
                </a:cubicBezTo>
                <a:cubicBezTo>
                  <a:pt x="1497971" y="3520662"/>
                  <a:pt x="1453521" y="3520662"/>
                  <a:pt x="1409071" y="3458506"/>
                </a:cubicBezTo>
                <a:cubicBezTo>
                  <a:pt x="1360176" y="3391911"/>
                  <a:pt x="1160150" y="3107772"/>
                  <a:pt x="1120145" y="2987901"/>
                </a:cubicBezTo>
                <a:cubicBezTo>
                  <a:pt x="1084585" y="2872469"/>
                  <a:pt x="1075695" y="2828073"/>
                  <a:pt x="1075695" y="2828073"/>
                </a:cubicBezTo>
                <a:cubicBezTo>
                  <a:pt x="1075695" y="2828073"/>
                  <a:pt x="822328" y="2859150"/>
                  <a:pt x="720093" y="2854711"/>
                </a:cubicBezTo>
                <a:cubicBezTo>
                  <a:pt x="613413" y="2850271"/>
                  <a:pt x="488952" y="2881349"/>
                  <a:pt x="488952" y="2881349"/>
                </a:cubicBezTo>
                <a:cubicBezTo>
                  <a:pt x="488952" y="2881349"/>
                  <a:pt x="564517" y="2956823"/>
                  <a:pt x="546737" y="3121091"/>
                </a:cubicBezTo>
                <a:cubicBezTo>
                  <a:pt x="542292" y="3192126"/>
                  <a:pt x="528957" y="3249842"/>
                  <a:pt x="520067" y="3307558"/>
                </a:cubicBezTo>
                <a:cubicBezTo>
                  <a:pt x="520067" y="3316437"/>
                  <a:pt x="515622" y="3325316"/>
                  <a:pt x="515622" y="3329756"/>
                </a:cubicBezTo>
                <a:cubicBezTo>
                  <a:pt x="515622" y="3338635"/>
                  <a:pt x="515622" y="3347515"/>
                  <a:pt x="511177" y="3351954"/>
                </a:cubicBezTo>
                <a:cubicBezTo>
                  <a:pt x="511177" y="3360834"/>
                  <a:pt x="511177" y="3369713"/>
                  <a:pt x="506732" y="3374153"/>
                </a:cubicBezTo>
                <a:cubicBezTo>
                  <a:pt x="480062" y="3440748"/>
                  <a:pt x="497842" y="3529541"/>
                  <a:pt x="546737" y="3578378"/>
                </a:cubicBezTo>
                <a:cubicBezTo>
                  <a:pt x="551182" y="3582817"/>
                  <a:pt x="555627" y="3587257"/>
                  <a:pt x="555627" y="3591697"/>
                </a:cubicBezTo>
                <a:cubicBezTo>
                  <a:pt x="560072" y="3596136"/>
                  <a:pt x="564517" y="3605016"/>
                  <a:pt x="568962" y="3613895"/>
                </a:cubicBezTo>
                <a:cubicBezTo>
                  <a:pt x="573407" y="3618335"/>
                  <a:pt x="573407" y="3627214"/>
                  <a:pt x="573407" y="3631654"/>
                </a:cubicBezTo>
                <a:cubicBezTo>
                  <a:pt x="573407" y="3640533"/>
                  <a:pt x="573407" y="3649412"/>
                  <a:pt x="573407" y="3658292"/>
                </a:cubicBezTo>
                <a:cubicBezTo>
                  <a:pt x="568962" y="3742646"/>
                  <a:pt x="462282" y="3724887"/>
                  <a:pt x="408942" y="3724887"/>
                </a:cubicBezTo>
                <a:cubicBezTo>
                  <a:pt x="404497" y="3724887"/>
                  <a:pt x="395607" y="3720447"/>
                  <a:pt x="391162" y="3720447"/>
                </a:cubicBezTo>
                <a:cubicBezTo>
                  <a:pt x="382272" y="3720447"/>
                  <a:pt x="377827" y="3720447"/>
                  <a:pt x="368937" y="3720447"/>
                </a:cubicBezTo>
                <a:cubicBezTo>
                  <a:pt x="320041" y="3720447"/>
                  <a:pt x="271146" y="3729327"/>
                  <a:pt x="226696" y="3738206"/>
                </a:cubicBezTo>
                <a:cubicBezTo>
                  <a:pt x="222251" y="3738206"/>
                  <a:pt x="213361" y="3738206"/>
                  <a:pt x="208916" y="3738206"/>
                </a:cubicBezTo>
                <a:cubicBezTo>
                  <a:pt x="142241" y="3742646"/>
                  <a:pt x="71120" y="3742646"/>
                  <a:pt x="0" y="3707128"/>
                </a:cubicBezTo>
                <a:cubicBezTo>
                  <a:pt x="0" y="3702689"/>
                  <a:pt x="0" y="3693809"/>
                  <a:pt x="4445" y="3680490"/>
                </a:cubicBezTo>
                <a:cubicBezTo>
                  <a:pt x="13335" y="3662732"/>
                  <a:pt x="35560" y="3640533"/>
                  <a:pt x="71120" y="3640533"/>
                </a:cubicBezTo>
                <a:cubicBezTo>
                  <a:pt x="80010" y="3640533"/>
                  <a:pt x="88900" y="3640533"/>
                  <a:pt x="93345" y="3640533"/>
                </a:cubicBezTo>
                <a:cubicBezTo>
                  <a:pt x="120015" y="3640533"/>
                  <a:pt x="208916" y="3591697"/>
                  <a:pt x="248921" y="3556179"/>
                </a:cubicBezTo>
                <a:cubicBezTo>
                  <a:pt x="293371" y="3525102"/>
                  <a:pt x="342266" y="3476265"/>
                  <a:pt x="337821" y="3391911"/>
                </a:cubicBezTo>
                <a:cubicBezTo>
                  <a:pt x="333376" y="3303118"/>
                  <a:pt x="293371" y="2939065"/>
                  <a:pt x="280036" y="2881349"/>
                </a:cubicBezTo>
                <a:cubicBezTo>
                  <a:pt x="266701" y="2819193"/>
                  <a:pt x="231141" y="2686003"/>
                  <a:pt x="293371" y="2659365"/>
                </a:cubicBezTo>
                <a:cubicBezTo>
                  <a:pt x="355601" y="2632727"/>
                  <a:pt x="488952" y="2579451"/>
                  <a:pt x="608967" y="2539494"/>
                </a:cubicBezTo>
                <a:cubicBezTo>
                  <a:pt x="635638" y="2535054"/>
                  <a:pt x="697868" y="2508416"/>
                  <a:pt x="724538" y="2499537"/>
                </a:cubicBezTo>
                <a:cubicBezTo>
                  <a:pt x="728983" y="2499537"/>
                  <a:pt x="733428" y="2495097"/>
                  <a:pt x="737873" y="2495097"/>
                </a:cubicBezTo>
                <a:cubicBezTo>
                  <a:pt x="800103" y="2464019"/>
                  <a:pt x="871224" y="2464019"/>
                  <a:pt x="924564" y="2464019"/>
                </a:cubicBezTo>
                <a:cubicBezTo>
                  <a:pt x="906784" y="2410743"/>
                  <a:pt x="889004" y="2375226"/>
                  <a:pt x="889004" y="2326390"/>
                </a:cubicBezTo>
                <a:cubicBezTo>
                  <a:pt x="884559" y="2321950"/>
                  <a:pt x="884559" y="2313070"/>
                  <a:pt x="884559" y="2308631"/>
                </a:cubicBezTo>
                <a:cubicBezTo>
                  <a:pt x="884559" y="2304191"/>
                  <a:pt x="880114" y="2299751"/>
                  <a:pt x="880114" y="2295312"/>
                </a:cubicBezTo>
                <a:cubicBezTo>
                  <a:pt x="880114" y="2290872"/>
                  <a:pt x="875669" y="2281993"/>
                  <a:pt x="875669" y="2277553"/>
                </a:cubicBezTo>
                <a:cubicBezTo>
                  <a:pt x="853444" y="2179880"/>
                  <a:pt x="800103" y="2108845"/>
                  <a:pt x="773433" y="2020052"/>
                </a:cubicBezTo>
                <a:cubicBezTo>
                  <a:pt x="773433" y="2011173"/>
                  <a:pt x="768988" y="2006733"/>
                  <a:pt x="768988" y="1997854"/>
                </a:cubicBezTo>
                <a:cubicBezTo>
                  <a:pt x="764543" y="1957897"/>
                  <a:pt x="751208" y="1922379"/>
                  <a:pt x="724538" y="1886862"/>
                </a:cubicBezTo>
                <a:cubicBezTo>
                  <a:pt x="720093" y="1877982"/>
                  <a:pt x="715648" y="1873543"/>
                  <a:pt x="715648" y="1864663"/>
                </a:cubicBezTo>
                <a:cubicBezTo>
                  <a:pt x="684533" y="1793629"/>
                  <a:pt x="706758" y="1722594"/>
                  <a:pt x="764543" y="1669318"/>
                </a:cubicBezTo>
                <a:cubicBezTo>
                  <a:pt x="768988" y="1660438"/>
                  <a:pt x="777878" y="1655999"/>
                  <a:pt x="782323" y="1651559"/>
                </a:cubicBezTo>
                <a:cubicBezTo>
                  <a:pt x="808993" y="1629361"/>
                  <a:pt x="840109" y="1616042"/>
                  <a:pt x="866779" y="1589404"/>
                </a:cubicBezTo>
                <a:cubicBezTo>
                  <a:pt x="920119" y="1536128"/>
                  <a:pt x="955679" y="1482851"/>
                  <a:pt x="946789" y="1447334"/>
                </a:cubicBezTo>
                <a:cubicBezTo>
                  <a:pt x="942344" y="1416256"/>
                  <a:pt x="942344" y="1385179"/>
                  <a:pt x="924564" y="1367420"/>
                </a:cubicBezTo>
                <a:cubicBezTo>
                  <a:pt x="920119" y="1362980"/>
                  <a:pt x="915674" y="1362980"/>
                  <a:pt x="911229" y="1358541"/>
                </a:cubicBezTo>
                <a:cubicBezTo>
                  <a:pt x="871224" y="1362980"/>
                  <a:pt x="817883" y="1398498"/>
                  <a:pt x="813438" y="1309704"/>
                </a:cubicBezTo>
                <a:cubicBezTo>
                  <a:pt x="813438" y="1300825"/>
                  <a:pt x="817883" y="1296385"/>
                  <a:pt x="817883" y="1287506"/>
                </a:cubicBezTo>
                <a:cubicBezTo>
                  <a:pt x="813438" y="1278626"/>
                  <a:pt x="822328" y="1274187"/>
                  <a:pt x="822328" y="1269747"/>
                </a:cubicBezTo>
                <a:cubicBezTo>
                  <a:pt x="822328" y="1260868"/>
                  <a:pt x="808993" y="1260868"/>
                  <a:pt x="808993" y="1247549"/>
                </a:cubicBezTo>
                <a:cubicBezTo>
                  <a:pt x="804548" y="1243109"/>
                  <a:pt x="804548" y="1234230"/>
                  <a:pt x="804548" y="1225350"/>
                </a:cubicBezTo>
                <a:cubicBezTo>
                  <a:pt x="804548" y="1216471"/>
                  <a:pt x="808993" y="1212031"/>
                  <a:pt x="808993" y="1212031"/>
                </a:cubicBezTo>
                <a:cubicBezTo>
                  <a:pt x="764543" y="1167635"/>
                  <a:pt x="800103" y="1167635"/>
                  <a:pt x="817883" y="1145436"/>
                </a:cubicBezTo>
                <a:cubicBezTo>
                  <a:pt x="822328" y="1136557"/>
                  <a:pt x="826773" y="1127677"/>
                  <a:pt x="826773" y="1123238"/>
                </a:cubicBezTo>
                <a:cubicBezTo>
                  <a:pt x="826773" y="1114358"/>
                  <a:pt x="826773" y="1096600"/>
                  <a:pt x="826773" y="1074401"/>
                </a:cubicBezTo>
                <a:cubicBezTo>
                  <a:pt x="826773" y="1069962"/>
                  <a:pt x="826773" y="1061082"/>
                  <a:pt x="831218" y="1052203"/>
                </a:cubicBezTo>
                <a:cubicBezTo>
                  <a:pt x="817883" y="1007806"/>
                  <a:pt x="835663" y="972289"/>
                  <a:pt x="897894" y="932332"/>
                </a:cubicBezTo>
                <a:cubicBezTo>
                  <a:pt x="902339" y="927892"/>
                  <a:pt x="911229" y="923452"/>
                  <a:pt x="915674" y="919013"/>
                </a:cubicBezTo>
                <a:cubicBezTo>
                  <a:pt x="933454" y="910133"/>
                  <a:pt x="946789" y="905694"/>
                  <a:pt x="946789" y="905694"/>
                </a:cubicBezTo>
                <a:cubicBezTo>
                  <a:pt x="946789" y="905694"/>
                  <a:pt x="960124" y="679270"/>
                  <a:pt x="982349" y="612675"/>
                </a:cubicBezTo>
                <a:cubicBezTo>
                  <a:pt x="991239" y="603796"/>
                  <a:pt x="995684" y="590477"/>
                  <a:pt x="1000129" y="572718"/>
                </a:cubicBezTo>
                <a:cubicBezTo>
                  <a:pt x="1000129" y="568278"/>
                  <a:pt x="1004574" y="559399"/>
                  <a:pt x="1004574" y="550520"/>
                </a:cubicBezTo>
                <a:cubicBezTo>
                  <a:pt x="1009019" y="541640"/>
                  <a:pt x="1009019" y="537201"/>
                  <a:pt x="1009019" y="528321"/>
                </a:cubicBezTo>
                <a:cubicBezTo>
                  <a:pt x="1013464" y="519442"/>
                  <a:pt x="1013464" y="510563"/>
                  <a:pt x="1017909" y="501683"/>
                </a:cubicBezTo>
                <a:cubicBezTo>
                  <a:pt x="1022354" y="479485"/>
                  <a:pt x="1026799" y="457287"/>
                  <a:pt x="1031244" y="439528"/>
                </a:cubicBezTo>
                <a:cubicBezTo>
                  <a:pt x="1026799" y="443968"/>
                  <a:pt x="1022354" y="452847"/>
                  <a:pt x="1013464" y="457287"/>
                </a:cubicBezTo>
                <a:cubicBezTo>
                  <a:pt x="1009019" y="461726"/>
                  <a:pt x="1000129" y="466166"/>
                  <a:pt x="991239" y="470606"/>
                </a:cubicBezTo>
                <a:cubicBezTo>
                  <a:pt x="982349" y="475045"/>
                  <a:pt x="973459" y="475045"/>
                  <a:pt x="964569" y="479485"/>
                </a:cubicBezTo>
                <a:cubicBezTo>
                  <a:pt x="889004" y="475045"/>
                  <a:pt x="853444" y="439528"/>
                  <a:pt x="848999" y="377372"/>
                </a:cubicBezTo>
                <a:cubicBezTo>
                  <a:pt x="844553" y="368493"/>
                  <a:pt x="840109" y="359614"/>
                  <a:pt x="835663" y="350734"/>
                </a:cubicBezTo>
                <a:cubicBezTo>
                  <a:pt x="831218" y="341855"/>
                  <a:pt x="826773" y="337415"/>
                  <a:pt x="822328" y="328536"/>
                </a:cubicBezTo>
                <a:cubicBezTo>
                  <a:pt x="817883" y="319657"/>
                  <a:pt x="817883" y="315217"/>
                  <a:pt x="817883" y="306338"/>
                </a:cubicBezTo>
                <a:cubicBezTo>
                  <a:pt x="817883" y="301898"/>
                  <a:pt x="817883" y="297458"/>
                  <a:pt x="817883" y="293019"/>
                </a:cubicBezTo>
                <a:cubicBezTo>
                  <a:pt x="817883" y="284139"/>
                  <a:pt x="817883" y="279700"/>
                  <a:pt x="817883" y="270820"/>
                </a:cubicBezTo>
                <a:cubicBezTo>
                  <a:pt x="800103" y="208665"/>
                  <a:pt x="871224" y="173147"/>
                  <a:pt x="942344" y="173147"/>
                </a:cubicBezTo>
                <a:cubicBezTo>
                  <a:pt x="946789" y="177587"/>
                  <a:pt x="955679" y="177587"/>
                  <a:pt x="960124" y="182027"/>
                </a:cubicBezTo>
                <a:cubicBezTo>
                  <a:pt x="964569" y="182027"/>
                  <a:pt x="969014" y="186466"/>
                  <a:pt x="973459" y="190906"/>
                </a:cubicBezTo>
                <a:cubicBezTo>
                  <a:pt x="991239" y="226424"/>
                  <a:pt x="1026799" y="244182"/>
                  <a:pt x="1026799" y="244182"/>
                </a:cubicBezTo>
                <a:cubicBezTo>
                  <a:pt x="1026799" y="244182"/>
                  <a:pt x="1040134" y="226424"/>
                  <a:pt x="1062359" y="217544"/>
                </a:cubicBezTo>
                <a:cubicBezTo>
                  <a:pt x="1089029" y="208665"/>
                  <a:pt x="1097919" y="217544"/>
                  <a:pt x="1106810" y="204225"/>
                </a:cubicBezTo>
                <a:cubicBezTo>
                  <a:pt x="1111255" y="190906"/>
                  <a:pt x="1093475" y="173147"/>
                  <a:pt x="1124590" y="173147"/>
                </a:cubicBezTo>
                <a:cubicBezTo>
                  <a:pt x="1155705" y="177587"/>
                  <a:pt x="1155705" y="168708"/>
                  <a:pt x="1169040" y="159828"/>
                </a:cubicBezTo>
                <a:cubicBezTo>
                  <a:pt x="1182375" y="155389"/>
                  <a:pt x="1186820" y="146509"/>
                  <a:pt x="1195710" y="155389"/>
                </a:cubicBezTo>
                <a:cubicBezTo>
                  <a:pt x="1209045" y="159828"/>
                  <a:pt x="1226825" y="182027"/>
                  <a:pt x="1240160" y="177587"/>
                </a:cubicBezTo>
                <a:cubicBezTo>
                  <a:pt x="1240160" y="177587"/>
                  <a:pt x="1240160" y="177587"/>
                  <a:pt x="1244605" y="177587"/>
                </a:cubicBezTo>
                <a:cubicBezTo>
                  <a:pt x="1244605" y="177587"/>
                  <a:pt x="1244605" y="177587"/>
                  <a:pt x="1231270" y="146509"/>
                </a:cubicBezTo>
                <a:cubicBezTo>
                  <a:pt x="1213490" y="93233"/>
                  <a:pt x="1240160" y="35517"/>
                  <a:pt x="1293500" y="13319"/>
                </a:cubicBezTo>
                <a:cubicBezTo>
                  <a:pt x="1293500" y="13319"/>
                  <a:pt x="1293500" y="13319"/>
                  <a:pt x="1320171" y="4440"/>
                </a:cubicBezTo>
                <a:cubicBezTo>
                  <a:pt x="1329061" y="4440"/>
                  <a:pt x="1333505" y="0"/>
                  <a:pt x="1342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35A6F33-2625-4BAC-89DA-F02422AAB2C8}"/>
              </a:ext>
            </a:extLst>
          </p:cNvPr>
          <p:cNvGrpSpPr/>
          <p:nvPr/>
        </p:nvGrpSpPr>
        <p:grpSpPr>
          <a:xfrm>
            <a:off x="5680298" y="4303460"/>
            <a:ext cx="2991394" cy="754606"/>
            <a:chOff x="-725681" y="1046785"/>
            <a:chExt cx="4988712" cy="754606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A49AFC49-36D3-4DFC-B978-E1B2A2E1B300}"/>
                </a:ext>
              </a:extLst>
            </p:cNvPr>
            <p:cNvSpPr txBox="1"/>
            <p:nvPr/>
          </p:nvSpPr>
          <p:spPr>
            <a:xfrm>
              <a:off x="-725681" y="1046785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Lightly </a:t>
              </a:r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Active  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941F804F-88E7-4420-8604-5E4A859F600F}"/>
                </a:ext>
              </a:extLst>
            </p:cNvPr>
            <p:cNvSpPr txBox="1"/>
            <p:nvPr/>
          </p:nvSpPr>
          <p:spPr>
            <a:xfrm>
              <a:off x="-725681" y="1339726"/>
              <a:ext cx="49887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Has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weak positive correlation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(r = 0.29),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contributing less to calorie burn.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35A6F33-2625-4BAC-89DA-F02422AAB2C8}"/>
              </a:ext>
            </a:extLst>
          </p:cNvPr>
          <p:cNvGrpSpPr/>
          <p:nvPr/>
        </p:nvGrpSpPr>
        <p:grpSpPr>
          <a:xfrm>
            <a:off x="5680298" y="5777982"/>
            <a:ext cx="2991394" cy="939272"/>
            <a:chOff x="-725681" y="1046785"/>
            <a:chExt cx="4988712" cy="939272"/>
          </a:xfrm>
        </p:grpSpPr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A49AFC49-36D3-4DFC-B978-E1B2A2E1B300}"/>
                </a:ext>
              </a:extLst>
            </p:cNvPr>
            <p:cNvSpPr txBox="1"/>
            <p:nvPr/>
          </p:nvSpPr>
          <p:spPr>
            <a:xfrm>
              <a:off x="-725681" y="1046785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Sedentary </a:t>
              </a:r>
              <a:r>
                <a:rPr lang="id-ID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Minutes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941F804F-88E7-4420-8604-5E4A859F600F}"/>
                </a:ext>
              </a:extLst>
            </p:cNvPr>
            <p:cNvSpPr txBox="1"/>
            <p:nvPr/>
          </p:nvSpPr>
          <p:spPr>
            <a:xfrm>
              <a:off x="-725681" y="1339726"/>
              <a:ext cx="49887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Shows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weak negative correlation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(r = -0.15</a:t>
              </a:r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id-ID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more sitting time is associated with fewer calories burned.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91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9348" y="11744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id-ID" sz="4400" dirty="0" smtClean="0"/>
              <a:t>Distribution of Step Categories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45D20E9E-58A9-4007-A243-48F723C21614}"/>
              </a:ext>
            </a:extLst>
          </p:cNvPr>
          <p:cNvGrpSpPr/>
          <p:nvPr/>
        </p:nvGrpSpPr>
        <p:grpSpPr>
          <a:xfrm>
            <a:off x="5641964" y="1766830"/>
            <a:ext cx="6509587" cy="2397989"/>
            <a:chOff x="641074" y="3933059"/>
            <a:chExt cx="7838416" cy="2014553"/>
          </a:xfrm>
        </p:grpSpPr>
        <p:sp>
          <p:nvSpPr>
            <p:cNvPr id="4" name="L-Shape 3">
              <a:extLst>
                <a:ext uri="{FF2B5EF4-FFF2-40B4-BE49-F238E27FC236}">
                  <a16:creationId xmlns="" xmlns:a16="http://schemas.microsoft.com/office/drawing/2014/main" id="{BBF25D60-254A-4DE7-87BC-D7ABE2EFB1A5}"/>
                </a:ext>
              </a:extLst>
            </p:cNvPr>
            <p:cNvSpPr/>
            <p:nvPr/>
          </p:nvSpPr>
          <p:spPr>
            <a:xfrm rot="10800000" flipH="1">
              <a:off x="6977784" y="393571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L-Shape 4">
              <a:extLst>
                <a:ext uri="{FF2B5EF4-FFF2-40B4-BE49-F238E27FC236}">
                  <a16:creationId xmlns="" xmlns:a16="http://schemas.microsoft.com/office/drawing/2014/main" id="{519ED0C5-85C2-45A2-AEB0-A364F1B50E82}"/>
                </a:ext>
              </a:extLst>
            </p:cNvPr>
            <p:cNvSpPr/>
            <p:nvPr/>
          </p:nvSpPr>
          <p:spPr>
            <a:xfrm rot="10800000" flipH="1">
              <a:off x="5393608" y="425974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L-Shape 5">
              <a:extLst>
                <a:ext uri="{FF2B5EF4-FFF2-40B4-BE49-F238E27FC236}">
                  <a16:creationId xmlns="" xmlns:a16="http://schemas.microsoft.com/office/drawing/2014/main" id="{A3D115E4-F85E-4EF8-9992-E6A79A4F1182}"/>
                </a:ext>
              </a:extLst>
            </p:cNvPr>
            <p:cNvSpPr/>
            <p:nvPr/>
          </p:nvSpPr>
          <p:spPr>
            <a:xfrm rot="10800000" flipH="1">
              <a:off x="3809430" y="4583781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L-Shape 6">
              <a:extLst>
                <a:ext uri="{FF2B5EF4-FFF2-40B4-BE49-F238E27FC236}">
                  <a16:creationId xmlns="" xmlns:a16="http://schemas.microsoft.com/office/drawing/2014/main" id="{9AF8A765-C22B-4E78-8272-CAAF148CE515}"/>
                </a:ext>
              </a:extLst>
            </p:cNvPr>
            <p:cNvSpPr/>
            <p:nvPr/>
          </p:nvSpPr>
          <p:spPr>
            <a:xfrm rot="10800000" flipH="1">
              <a:off x="2225251" y="4907816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L-Shape 7">
              <a:extLst>
                <a:ext uri="{FF2B5EF4-FFF2-40B4-BE49-F238E27FC236}">
                  <a16:creationId xmlns="" xmlns:a16="http://schemas.microsoft.com/office/drawing/2014/main" id="{EE57BFBE-7AE6-4CB6-A464-28A580D10F2B}"/>
                </a:ext>
              </a:extLst>
            </p:cNvPr>
            <p:cNvSpPr/>
            <p:nvPr/>
          </p:nvSpPr>
          <p:spPr>
            <a:xfrm rot="10800000" flipH="1">
              <a:off x="641074" y="5231850"/>
              <a:ext cx="1501706" cy="715762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="" xmlns:a16="http://schemas.microsoft.com/office/drawing/2014/main" id="{D351CF3A-C4FD-4ED0-8A65-CF41CA987FF4}"/>
                </a:ext>
              </a:extLst>
            </p:cNvPr>
            <p:cNvSpPr/>
            <p:nvPr/>
          </p:nvSpPr>
          <p:spPr>
            <a:xfrm>
              <a:off x="1890754" y="4905173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6">
              <a:extLst>
                <a:ext uri="{FF2B5EF4-FFF2-40B4-BE49-F238E27FC236}">
                  <a16:creationId xmlns="" xmlns:a16="http://schemas.microsoft.com/office/drawing/2014/main" id="{6183605B-8BE4-4506-B725-311CC49E75D3}"/>
                </a:ext>
              </a:extLst>
            </p:cNvPr>
            <p:cNvSpPr/>
            <p:nvPr/>
          </p:nvSpPr>
          <p:spPr>
            <a:xfrm>
              <a:off x="3474931" y="458113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5FE110BD-FEE6-4803-ABC9-B2831DB8869F}"/>
                </a:ext>
              </a:extLst>
            </p:cNvPr>
            <p:cNvSpPr/>
            <p:nvPr/>
          </p:nvSpPr>
          <p:spPr>
            <a:xfrm>
              <a:off x="5059109" y="4257101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6">
              <a:extLst>
                <a:ext uri="{FF2B5EF4-FFF2-40B4-BE49-F238E27FC236}">
                  <a16:creationId xmlns="" xmlns:a16="http://schemas.microsoft.com/office/drawing/2014/main" id="{20BCFC1D-AA12-4B09-9753-8C1A51E12B66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3E34F1B-BCCD-4215-9880-BCBE6BC17B6A}"/>
              </a:ext>
            </a:extLst>
          </p:cNvPr>
          <p:cNvSpPr txBox="1"/>
          <p:nvPr/>
        </p:nvSpPr>
        <p:spPr>
          <a:xfrm>
            <a:off x="5921610" y="3499396"/>
            <a:ext cx="10347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accent1"/>
                </a:solidFill>
              </a:rPr>
              <a:t>15,32%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479AEDE-B995-4ECA-B88A-C162050B756D}"/>
              </a:ext>
            </a:extLst>
          </p:cNvPr>
          <p:cNvSpPr txBox="1"/>
          <p:nvPr/>
        </p:nvSpPr>
        <p:spPr>
          <a:xfrm>
            <a:off x="5921610" y="4076031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Highly Active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E3A5172D-2807-44DD-998A-49776119BFC1}"/>
              </a:ext>
            </a:extLst>
          </p:cNvPr>
          <p:cNvSpPr txBox="1"/>
          <p:nvPr/>
        </p:nvSpPr>
        <p:spPr>
          <a:xfrm>
            <a:off x="7271447" y="3088050"/>
            <a:ext cx="10017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accent2"/>
                </a:solidFill>
              </a:rPr>
              <a:t>16,91%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A181611-7699-4B8F-8ED6-AA8282A017C7}"/>
              </a:ext>
            </a:extLst>
          </p:cNvPr>
          <p:cNvSpPr txBox="1"/>
          <p:nvPr/>
        </p:nvSpPr>
        <p:spPr>
          <a:xfrm>
            <a:off x="8583021" y="2739303"/>
            <a:ext cx="100579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accent3"/>
                </a:solidFill>
              </a:rPr>
              <a:t>17,34%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0D3F216-C210-4C06-BA56-473034395299}"/>
              </a:ext>
            </a:extLst>
          </p:cNvPr>
          <p:cNvSpPr txBox="1"/>
          <p:nvPr/>
        </p:nvSpPr>
        <p:spPr>
          <a:xfrm>
            <a:off x="5641962" y="4720883"/>
            <a:ext cx="49846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Based 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 the daily step classification by Tudor-Locke (2004), the majority of users have not reached the recommended physical activity levels and tend to lead a sedentary lifestyle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62F796-B480-43E5-86F0-9FB2E923C450}"/>
              </a:ext>
            </a:extLst>
          </p:cNvPr>
          <p:cNvSpPr txBox="1"/>
          <p:nvPr/>
        </p:nvSpPr>
        <p:spPr>
          <a:xfrm>
            <a:off x="9899987" y="2342685"/>
            <a:ext cx="1004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accent4"/>
                </a:solidFill>
              </a:rPr>
              <a:t>18.19%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76A399E0-4CB6-4040-A17F-6EC764A480A2}"/>
              </a:ext>
            </a:extLst>
          </p:cNvPr>
          <p:cNvCxnSpPr/>
          <p:nvPr/>
        </p:nvCxnSpPr>
        <p:spPr>
          <a:xfrm>
            <a:off x="11187334" y="2011278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4EC49D29-45F2-4E41-9960-D7FE6EEFAADD}"/>
              </a:ext>
            </a:extLst>
          </p:cNvPr>
          <p:cNvCxnSpPr/>
          <p:nvPr/>
        </p:nvCxnSpPr>
        <p:spPr>
          <a:xfrm>
            <a:off x="5854350" y="3554115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DAEAF236-B825-4E06-98C0-1B8B6D274278}"/>
              </a:ext>
            </a:extLst>
          </p:cNvPr>
          <p:cNvCxnSpPr/>
          <p:nvPr/>
        </p:nvCxnSpPr>
        <p:spPr>
          <a:xfrm>
            <a:off x="7201503" y="3168406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91802A67-6BCC-4161-9B14-73CF4C5C4DD0}"/>
              </a:ext>
            </a:extLst>
          </p:cNvPr>
          <p:cNvCxnSpPr/>
          <p:nvPr/>
        </p:nvCxnSpPr>
        <p:spPr>
          <a:xfrm>
            <a:off x="8514530" y="2782698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0B2B7C61-8E10-47AC-89B1-B7536CC879E9}"/>
              </a:ext>
            </a:extLst>
          </p:cNvPr>
          <p:cNvCxnSpPr/>
          <p:nvPr/>
        </p:nvCxnSpPr>
        <p:spPr>
          <a:xfrm>
            <a:off x="9873496" y="2406665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3">
            <a:extLst>
              <a:ext uri="{FF2B5EF4-FFF2-40B4-BE49-F238E27FC236}">
                <a16:creationId xmlns="" xmlns:a16="http://schemas.microsoft.com/office/drawing/2014/main" id="{27ED3647-91C7-410D-BA90-55695235DF93}"/>
              </a:ext>
            </a:extLst>
          </p:cNvPr>
          <p:cNvSpPr>
            <a:spLocks/>
          </p:cNvSpPr>
          <p:nvPr/>
        </p:nvSpPr>
        <p:spPr bwMode="auto">
          <a:xfrm flipH="1">
            <a:off x="11118790" y="919887"/>
            <a:ext cx="818395" cy="749049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9" name="Freeform 76">
            <a:extLst>
              <a:ext uri="{FF2B5EF4-FFF2-40B4-BE49-F238E27FC236}">
                <a16:creationId xmlns="" xmlns:a16="http://schemas.microsoft.com/office/drawing/2014/main" id="{DBEE70EC-5B72-4366-95EC-EE492A1FA848}"/>
              </a:ext>
            </a:extLst>
          </p:cNvPr>
          <p:cNvSpPr>
            <a:spLocks/>
          </p:cNvSpPr>
          <p:nvPr/>
        </p:nvSpPr>
        <p:spPr bwMode="auto">
          <a:xfrm flipH="1">
            <a:off x="5854350" y="2477051"/>
            <a:ext cx="584630" cy="844099"/>
          </a:xfrm>
          <a:custGeom>
            <a:avLst/>
            <a:gdLst>
              <a:gd name="connsiteX0" fmla="*/ 1227755 w 2642246"/>
              <a:gd name="connsiteY0" fmla="*/ 1964439 h 3814923"/>
              <a:gd name="connsiteX1" fmla="*/ 1261605 w 2642246"/>
              <a:gd name="connsiteY1" fmla="*/ 2136180 h 3814923"/>
              <a:gd name="connsiteX2" fmla="*/ 1299673 w 2642246"/>
              <a:gd name="connsiteY2" fmla="*/ 2036394 h 3814923"/>
              <a:gd name="connsiteX3" fmla="*/ 1227755 w 2642246"/>
              <a:gd name="connsiteY3" fmla="*/ 1964439 h 3814923"/>
              <a:gd name="connsiteX4" fmla="*/ 1342396 w 2642246"/>
              <a:gd name="connsiteY4" fmla="*/ 0 h 3814923"/>
              <a:gd name="connsiteX5" fmla="*/ 1373511 w 2642246"/>
              <a:gd name="connsiteY5" fmla="*/ 17759 h 3814923"/>
              <a:gd name="connsiteX6" fmla="*/ 1386846 w 2642246"/>
              <a:gd name="connsiteY6" fmla="*/ 26638 h 3814923"/>
              <a:gd name="connsiteX7" fmla="*/ 1466856 w 2642246"/>
              <a:gd name="connsiteY7" fmla="*/ 173147 h 3814923"/>
              <a:gd name="connsiteX8" fmla="*/ 1471301 w 2642246"/>
              <a:gd name="connsiteY8" fmla="*/ 195346 h 3814923"/>
              <a:gd name="connsiteX9" fmla="*/ 1489081 w 2642246"/>
              <a:gd name="connsiteY9" fmla="*/ 257501 h 3814923"/>
              <a:gd name="connsiteX10" fmla="*/ 1480191 w 2642246"/>
              <a:gd name="connsiteY10" fmla="*/ 279700 h 3814923"/>
              <a:gd name="connsiteX11" fmla="*/ 1444631 w 2642246"/>
              <a:gd name="connsiteY11" fmla="*/ 310777 h 3814923"/>
              <a:gd name="connsiteX12" fmla="*/ 1422406 w 2642246"/>
              <a:gd name="connsiteY12" fmla="*/ 319657 h 3814923"/>
              <a:gd name="connsiteX13" fmla="*/ 1284610 w 2642246"/>
              <a:gd name="connsiteY13" fmla="*/ 293019 h 3814923"/>
              <a:gd name="connsiteX14" fmla="*/ 1266830 w 2642246"/>
              <a:gd name="connsiteY14" fmla="*/ 270820 h 3814923"/>
              <a:gd name="connsiteX15" fmla="*/ 1146815 w 2642246"/>
              <a:gd name="connsiteY15" fmla="*/ 381812 h 3814923"/>
              <a:gd name="connsiteX16" fmla="*/ 1124590 w 2642246"/>
              <a:gd name="connsiteY16" fmla="*/ 901254 h 3814923"/>
              <a:gd name="connsiteX17" fmla="*/ 1151260 w 2642246"/>
              <a:gd name="connsiteY17" fmla="*/ 905694 h 3814923"/>
              <a:gd name="connsiteX18" fmla="*/ 1169040 w 2642246"/>
              <a:gd name="connsiteY18" fmla="*/ 910133 h 3814923"/>
              <a:gd name="connsiteX19" fmla="*/ 1195710 w 2642246"/>
              <a:gd name="connsiteY19" fmla="*/ 923452 h 3814923"/>
              <a:gd name="connsiteX20" fmla="*/ 1293500 w 2642246"/>
              <a:gd name="connsiteY20" fmla="*/ 1083281 h 3814923"/>
              <a:gd name="connsiteX21" fmla="*/ 1306835 w 2642246"/>
              <a:gd name="connsiteY21" fmla="*/ 1087720 h 3814923"/>
              <a:gd name="connsiteX22" fmla="*/ 1311281 w 2642246"/>
              <a:gd name="connsiteY22" fmla="*/ 1105479 h 3814923"/>
              <a:gd name="connsiteX23" fmla="*/ 1311281 w 2642246"/>
              <a:gd name="connsiteY23" fmla="*/ 1109919 h 3814923"/>
              <a:gd name="connsiteX24" fmla="*/ 1377956 w 2642246"/>
              <a:gd name="connsiteY24" fmla="*/ 1154316 h 3814923"/>
              <a:gd name="connsiteX25" fmla="*/ 1377956 w 2642246"/>
              <a:gd name="connsiteY25" fmla="*/ 1167635 h 3814923"/>
              <a:gd name="connsiteX26" fmla="*/ 1386846 w 2642246"/>
              <a:gd name="connsiteY26" fmla="*/ 1198712 h 3814923"/>
              <a:gd name="connsiteX27" fmla="*/ 1391291 w 2642246"/>
              <a:gd name="connsiteY27" fmla="*/ 1212031 h 3814923"/>
              <a:gd name="connsiteX28" fmla="*/ 1426851 w 2642246"/>
              <a:gd name="connsiteY28" fmla="*/ 1260868 h 3814923"/>
              <a:gd name="connsiteX29" fmla="*/ 1431296 w 2642246"/>
              <a:gd name="connsiteY29" fmla="*/ 1265307 h 3814923"/>
              <a:gd name="connsiteX30" fmla="*/ 1440186 w 2642246"/>
              <a:gd name="connsiteY30" fmla="*/ 1283066 h 3814923"/>
              <a:gd name="connsiteX31" fmla="*/ 1444631 w 2642246"/>
              <a:gd name="connsiteY31" fmla="*/ 1291945 h 3814923"/>
              <a:gd name="connsiteX32" fmla="*/ 1449076 w 2642246"/>
              <a:gd name="connsiteY32" fmla="*/ 1300825 h 3814923"/>
              <a:gd name="connsiteX33" fmla="*/ 1453521 w 2642246"/>
              <a:gd name="connsiteY33" fmla="*/ 1309704 h 3814923"/>
              <a:gd name="connsiteX34" fmla="*/ 1462411 w 2642246"/>
              <a:gd name="connsiteY34" fmla="*/ 1340782 h 3814923"/>
              <a:gd name="connsiteX35" fmla="*/ 1471301 w 2642246"/>
              <a:gd name="connsiteY35" fmla="*/ 1349661 h 3814923"/>
              <a:gd name="connsiteX36" fmla="*/ 1493526 w 2642246"/>
              <a:gd name="connsiteY36" fmla="*/ 1367420 h 3814923"/>
              <a:gd name="connsiteX37" fmla="*/ 1502416 w 2642246"/>
              <a:gd name="connsiteY37" fmla="*/ 1367420 h 3814923"/>
              <a:gd name="connsiteX38" fmla="*/ 1515751 w 2642246"/>
              <a:gd name="connsiteY38" fmla="*/ 1371860 h 3814923"/>
              <a:gd name="connsiteX39" fmla="*/ 1529086 w 2642246"/>
              <a:gd name="connsiteY39" fmla="*/ 1367420 h 3814923"/>
              <a:gd name="connsiteX40" fmla="*/ 1582427 w 2642246"/>
              <a:gd name="connsiteY40" fmla="*/ 1309704 h 3814923"/>
              <a:gd name="connsiteX41" fmla="*/ 1560201 w 2642246"/>
              <a:gd name="connsiteY41" fmla="*/ 1376299 h 3814923"/>
              <a:gd name="connsiteX42" fmla="*/ 1555757 w 2642246"/>
              <a:gd name="connsiteY42" fmla="*/ 1385179 h 3814923"/>
              <a:gd name="connsiteX43" fmla="*/ 1529086 w 2642246"/>
              <a:gd name="connsiteY43" fmla="*/ 1456213 h 3814923"/>
              <a:gd name="connsiteX44" fmla="*/ 1537976 w 2642246"/>
              <a:gd name="connsiteY44" fmla="*/ 1460653 h 3814923"/>
              <a:gd name="connsiteX45" fmla="*/ 1600207 w 2642246"/>
              <a:gd name="connsiteY45" fmla="*/ 1469532 h 3814923"/>
              <a:gd name="connsiteX46" fmla="*/ 1466856 w 2642246"/>
              <a:gd name="connsiteY46" fmla="*/ 1469532 h 3814923"/>
              <a:gd name="connsiteX47" fmla="*/ 1457966 w 2642246"/>
              <a:gd name="connsiteY47" fmla="*/ 1465093 h 3814923"/>
              <a:gd name="connsiteX48" fmla="*/ 1444631 w 2642246"/>
              <a:gd name="connsiteY48" fmla="*/ 1456213 h 3814923"/>
              <a:gd name="connsiteX49" fmla="*/ 1431296 w 2642246"/>
              <a:gd name="connsiteY49" fmla="*/ 1442894 h 3814923"/>
              <a:gd name="connsiteX50" fmla="*/ 1422406 w 2642246"/>
              <a:gd name="connsiteY50" fmla="*/ 1438455 h 3814923"/>
              <a:gd name="connsiteX51" fmla="*/ 1404626 w 2642246"/>
              <a:gd name="connsiteY51" fmla="*/ 1434015 h 3814923"/>
              <a:gd name="connsiteX52" fmla="*/ 1369066 w 2642246"/>
              <a:gd name="connsiteY52" fmla="*/ 1434015 h 3814923"/>
              <a:gd name="connsiteX53" fmla="*/ 1386846 w 2642246"/>
              <a:gd name="connsiteY53" fmla="*/ 1487291 h 3814923"/>
              <a:gd name="connsiteX54" fmla="*/ 1306835 w 2642246"/>
              <a:gd name="connsiteY54" fmla="*/ 1269747 h 3814923"/>
              <a:gd name="connsiteX55" fmla="*/ 1306835 w 2642246"/>
              <a:gd name="connsiteY55" fmla="*/ 1260868 h 3814923"/>
              <a:gd name="connsiteX56" fmla="*/ 1306835 w 2642246"/>
              <a:gd name="connsiteY56" fmla="*/ 1251988 h 3814923"/>
              <a:gd name="connsiteX57" fmla="*/ 1302390 w 2642246"/>
              <a:gd name="connsiteY57" fmla="*/ 1247549 h 3814923"/>
              <a:gd name="connsiteX58" fmla="*/ 1275720 w 2642246"/>
              <a:gd name="connsiteY58" fmla="*/ 1256428 h 3814923"/>
              <a:gd name="connsiteX59" fmla="*/ 1217935 w 2642246"/>
              <a:gd name="connsiteY59" fmla="*/ 1300825 h 3814923"/>
              <a:gd name="connsiteX60" fmla="*/ 1146815 w 2642246"/>
              <a:gd name="connsiteY60" fmla="*/ 1385179 h 3814923"/>
              <a:gd name="connsiteX61" fmla="*/ 1155705 w 2642246"/>
              <a:gd name="connsiteY61" fmla="*/ 1411817 h 3814923"/>
              <a:gd name="connsiteX62" fmla="*/ 1164595 w 2642246"/>
              <a:gd name="connsiteY62" fmla="*/ 1434015 h 3814923"/>
              <a:gd name="connsiteX63" fmla="*/ 1177930 w 2642246"/>
              <a:gd name="connsiteY63" fmla="*/ 1456213 h 3814923"/>
              <a:gd name="connsiteX64" fmla="*/ 1191265 w 2642246"/>
              <a:gd name="connsiteY64" fmla="*/ 1473972 h 3814923"/>
              <a:gd name="connsiteX65" fmla="*/ 1200155 w 2642246"/>
              <a:gd name="connsiteY65" fmla="*/ 1496170 h 3814923"/>
              <a:gd name="connsiteX66" fmla="*/ 1226825 w 2642246"/>
              <a:gd name="connsiteY66" fmla="*/ 1545007 h 3814923"/>
              <a:gd name="connsiteX67" fmla="*/ 1244605 w 2642246"/>
              <a:gd name="connsiteY67" fmla="*/ 1567205 h 3814923"/>
              <a:gd name="connsiteX68" fmla="*/ 1289055 w 2642246"/>
              <a:gd name="connsiteY68" fmla="*/ 1642680 h 3814923"/>
              <a:gd name="connsiteX69" fmla="*/ 1297945 w 2642246"/>
              <a:gd name="connsiteY69" fmla="*/ 1669318 h 3814923"/>
              <a:gd name="connsiteX70" fmla="*/ 1306835 w 2642246"/>
              <a:gd name="connsiteY70" fmla="*/ 1700395 h 3814923"/>
              <a:gd name="connsiteX71" fmla="*/ 1324615 w 2642246"/>
              <a:gd name="connsiteY71" fmla="*/ 1727034 h 3814923"/>
              <a:gd name="connsiteX72" fmla="*/ 1364621 w 2642246"/>
              <a:gd name="connsiteY72" fmla="*/ 1789189 h 3814923"/>
              <a:gd name="connsiteX73" fmla="*/ 1373511 w 2642246"/>
              <a:gd name="connsiteY73" fmla="*/ 1806948 h 3814923"/>
              <a:gd name="connsiteX74" fmla="*/ 1457966 w 2642246"/>
              <a:gd name="connsiteY74" fmla="*/ 1940138 h 3814923"/>
              <a:gd name="connsiteX75" fmla="*/ 1462411 w 2642246"/>
              <a:gd name="connsiteY75" fmla="*/ 1966776 h 3814923"/>
              <a:gd name="connsiteX76" fmla="*/ 1391291 w 2642246"/>
              <a:gd name="connsiteY76" fmla="*/ 2193199 h 3814923"/>
              <a:gd name="connsiteX77" fmla="*/ 1377956 w 2642246"/>
              <a:gd name="connsiteY77" fmla="*/ 2219837 h 3814923"/>
              <a:gd name="connsiteX78" fmla="*/ 1360176 w 2642246"/>
              <a:gd name="connsiteY78" fmla="*/ 2250915 h 3814923"/>
              <a:gd name="connsiteX79" fmla="*/ 1320171 w 2642246"/>
              <a:gd name="connsiteY79" fmla="*/ 2317510 h 3814923"/>
              <a:gd name="connsiteX80" fmla="*/ 1337951 w 2642246"/>
              <a:gd name="connsiteY80" fmla="*/ 2335269 h 3814923"/>
              <a:gd name="connsiteX81" fmla="*/ 1351286 w 2642246"/>
              <a:gd name="connsiteY81" fmla="*/ 2348588 h 3814923"/>
              <a:gd name="connsiteX82" fmla="*/ 1369066 w 2642246"/>
              <a:gd name="connsiteY82" fmla="*/ 2366347 h 3814923"/>
              <a:gd name="connsiteX83" fmla="*/ 1493526 w 2642246"/>
              <a:gd name="connsiteY83" fmla="*/ 2805874 h 3814923"/>
              <a:gd name="connsiteX84" fmla="*/ 1497971 w 2642246"/>
              <a:gd name="connsiteY84" fmla="*/ 2819193 h 3814923"/>
              <a:gd name="connsiteX85" fmla="*/ 1560201 w 2642246"/>
              <a:gd name="connsiteY85" fmla="*/ 3076694 h 3814923"/>
              <a:gd name="connsiteX86" fmla="*/ 1622432 w 2642246"/>
              <a:gd name="connsiteY86" fmla="*/ 3303118 h 3814923"/>
              <a:gd name="connsiteX87" fmla="*/ 2071379 w 2642246"/>
              <a:gd name="connsiteY87" fmla="*/ 3289799 h 3814923"/>
              <a:gd name="connsiteX88" fmla="*/ 2315855 w 2642246"/>
              <a:gd name="connsiteY88" fmla="*/ 3338635 h 3814923"/>
              <a:gd name="connsiteX89" fmla="*/ 2338080 w 2642246"/>
              <a:gd name="connsiteY89" fmla="*/ 3343075 h 3814923"/>
              <a:gd name="connsiteX90" fmla="*/ 2360305 w 2642246"/>
              <a:gd name="connsiteY90" fmla="*/ 3351954 h 3814923"/>
              <a:gd name="connsiteX91" fmla="*/ 2382530 w 2642246"/>
              <a:gd name="connsiteY91" fmla="*/ 3356394 h 3814923"/>
              <a:gd name="connsiteX92" fmla="*/ 2458095 w 2642246"/>
              <a:gd name="connsiteY92" fmla="*/ 3374153 h 3814923"/>
              <a:gd name="connsiteX93" fmla="*/ 2484765 w 2642246"/>
              <a:gd name="connsiteY93" fmla="*/ 3378592 h 3814923"/>
              <a:gd name="connsiteX94" fmla="*/ 2551441 w 2642246"/>
              <a:gd name="connsiteY94" fmla="*/ 3383032 h 3814923"/>
              <a:gd name="connsiteX95" fmla="*/ 2573666 w 2642246"/>
              <a:gd name="connsiteY95" fmla="*/ 3387472 h 3814923"/>
              <a:gd name="connsiteX96" fmla="*/ 2640341 w 2642246"/>
              <a:gd name="connsiteY96" fmla="*/ 3498464 h 3814923"/>
              <a:gd name="connsiteX97" fmla="*/ 2631451 w 2642246"/>
              <a:gd name="connsiteY97" fmla="*/ 3520662 h 3814923"/>
              <a:gd name="connsiteX98" fmla="*/ 2618116 w 2642246"/>
              <a:gd name="connsiteY98" fmla="*/ 3538421 h 3814923"/>
              <a:gd name="connsiteX99" fmla="*/ 2604781 w 2642246"/>
              <a:gd name="connsiteY99" fmla="*/ 3556179 h 3814923"/>
              <a:gd name="connsiteX100" fmla="*/ 2511435 w 2642246"/>
              <a:gd name="connsiteY100" fmla="*/ 3636093 h 3814923"/>
              <a:gd name="connsiteX101" fmla="*/ 2502545 w 2642246"/>
              <a:gd name="connsiteY101" fmla="*/ 3653852 h 3814923"/>
              <a:gd name="connsiteX102" fmla="*/ 2498100 w 2642246"/>
              <a:gd name="connsiteY102" fmla="*/ 3671611 h 3814923"/>
              <a:gd name="connsiteX103" fmla="*/ 2373640 w 2642246"/>
              <a:gd name="connsiteY103" fmla="*/ 3804801 h 3814923"/>
              <a:gd name="connsiteX104" fmla="*/ 2346970 w 2642246"/>
              <a:gd name="connsiteY104" fmla="*/ 3809241 h 3814923"/>
              <a:gd name="connsiteX105" fmla="*/ 2226954 w 2642246"/>
              <a:gd name="connsiteY105" fmla="*/ 3813680 h 3814923"/>
              <a:gd name="connsiteX106" fmla="*/ 2204729 w 2642246"/>
              <a:gd name="connsiteY106" fmla="*/ 3809241 h 3814923"/>
              <a:gd name="connsiteX107" fmla="*/ 2195839 w 2642246"/>
              <a:gd name="connsiteY107" fmla="*/ 3716008 h 3814923"/>
              <a:gd name="connsiteX108" fmla="*/ 2213619 w 2642246"/>
              <a:gd name="connsiteY108" fmla="*/ 3711568 h 3814923"/>
              <a:gd name="connsiteX109" fmla="*/ 2266959 w 2642246"/>
              <a:gd name="connsiteY109" fmla="*/ 3702689 h 3814923"/>
              <a:gd name="connsiteX110" fmla="*/ 2280295 w 2642246"/>
              <a:gd name="connsiteY110" fmla="*/ 3689370 h 3814923"/>
              <a:gd name="connsiteX111" fmla="*/ 2302519 w 2642246"/>
              <a:gd name="connsiteY111" fmla="*/ 3658292 h 3814923"/>
              <a:gd name="connsiteX112" fmla="*/ 2329190 w 2642246"/>
              <a:gd name="connsiteY112" fmla="*/ 3578378 h 3814923"/>
              <a:gd name="connsiteX113" fmla="*/ 2240289 w 2642246"/>
              <a:gd name="connsiteY113" fmla="*/ 3494024 h 3814923"/>
              <a:gd name="connsiteX114" fmla="*/ 1542421 w 2642246"/>
              <a:gd name="connsiteY114" fmla="*/ 3529541 h 3814923"/>
              <a:gd name="connsiteX115" fmla="*/ 1409071 w 2642246"/>
              <a:gd name="connsiteY115" fmla="*/ 3458506 h 3814923"/>
              <a:gd name="connsiteX116" fmla="*/ 1120145 w 2642246"/>
              <a:gd name="connsiteY116" fmla="*/ 2987901 h 3814923"/>
              <a:gd name="connsiteX117" fmla="*/ 1075695 w 2642246"/>
              <a:gd name="connsiteY117" fmla="*/ 2828073 h 3814923"/>
              <a:gd name="connsiteX118" fmla="*/ 720093 w 2642246"/>
              <a:gd name="connsiteY118" fmla="*/ 2854711 h 3814923"/>
              <a:gd name="connsiteX119" fmla="*/ 488952 w 2642246"/>
              <a:gd name="connsiteY119" fmla="*/ 2881349 h 3814923"/>
              <a:gd name="connsiteX120" fmla="*/ 546737 w 2642246"/>
              <a:gd name="connsiteY120" fmla="*/ 3121091 h 3814923"/>
              <a:gd name="connsiteX121" fmla="*/ 520067 w 2642246"/>
              <a:gd name="connsiteY121" fmla="*/ 3307558 h 3814923"/>
              <a:gd name="connsiteX122" fmla="*/ 515622 w 2642246"/>
              <a:gd name="connsiteY122" fmla="*/ 3329756 h 3814923"/>
              <a:gd name="connsiteX123" fmla="*/ 511177 w 2642246"/>
              <a:gd name="connsiteY123" fmla="*/ 3351954 h 3814923"/>
              <a:gd name="connsiteX124" fmla="*/ 506732 w 2642246"/>
              <a:gd name="connsiteY124" fmla="*/ 3374153 h 3814923"/>
              <a:gd name="connsiteX125" fmla="*/ 546737 w 2642246"/>
              <a:gd name="connsiteY125" fmla="*/ 3578378 h 3814923"/>
              <a:gd name="connsiteX126" fmla="*/ 555627 w 2642246"/>
              <a:gd name="connsiteY126" fmla="*/ 3591697 h 3814923"/>
              <a:gd name="connsiteX127" fmla="*/ 568962 w 2642246"/>
              <a:gd name="connsiteY127" fmla="*/ 3613895 h 3814923"/>
              <a:gd name="connsiteX128" fmla="*/ 573407 w 2642246"/>
              <a:gd name="connsiteY128" fmla="*/ 3631654 h 3814923"/>
              <a:gd name="connsiteX129" fmla="*/ 573407 w 2642246"/>
              <a:gd name="connsiteY129" fmla="*/ 3658292 h 3814923"/>
              <a:gd name="connsiteX130" fmla="*/ 408942 w 2642246"/>
              <a:gd name="connsiteY130" fmla="*/ 3724887 h 3814923"/>
              <a:gd name="connsiteX131" fmla="*/ 391162 w 2642246"/>
              <a:gd name="connsiteY131" fmla="*/ 3720447 h 3814923"/>
              <a:gd name="connsiteX132" fmla="*/ 368937 w 2642246"/>
              <a:gd name="connsiteY132" fmla="*/ 3720447 h 3814923"/>
              <a:gd name="connsiteX133" fmla="*/ 226696 w 2642246"/>
              <a:gd name="connsiteY133" fmla="*/ 3738206 h 3814923"/>
              <a:gd name="connsiteX134" fmla="*/ 208916 w 2642246"/>
              <a:gd name="connsiteY134" fmla="*/ 3738206 h 3814923"/>
              <a:gd name="connsiteX135" fmla="*/ 0 w 2642246"/>
              <a:gd name="connsiteY135" fmla="*/ 3707128 h 3814923"/>
              <a:gd name="connsiteX136" fmla="*/ 4445 w 2642246"/>
              <a:gd name="connsiteY136" fmla="*/ 3680490 h 3814923"/>
              <a:gd name="connsiteX137" fmla="*/ 71120 w 2642246"/>
              <a:gd name="connsiteY137" fmla="*/ 3640533 h 3814923"/>
              <a:gd name="connsiteX138" fmla="*/ 93345 w 2642246"/>
              <a:gd name="connsiteY138" fmla="*/ 3640533 h 3814923"/>
              <a:gd name="connsiteX139" fmla="*/ 248921 w 2642246"/>
              <a:gd name="connsiteY139" fmla="*/ 3556179 h 3814923"/>
              <a:gd name="connsiteX140" fmla="*/ 337821 w 2642246"/>
              <a:gd name="connsiteY140" fmla="*/ 3391911 h 3814923"/>
              <a:gd name="connsiteX141" fmla="*/ 280036 w 2642246"/>
              <a:gd name="connsiteY141" fmla="*/ 2881349 h 3814923"/>
              <a:gd name="connsiteX142" fmla="*/ 293371 w 2642246"/>
              <a:gd name="connsiteY142" fmla="*/ 2659365 h 3814923"/>
              <a:gd name="connsiteX143" fmla="*/ 608967 w 2642246"/>
              <a:gd name="connsiteY143" fmla="*/ 2539494 h 3814923"/>
              <a:gd name="connsiteX144" fmla="*/ 724538 w 2642246"/>
              <a:gd name="connsiteY144" fmla="*/ 2499537 h 3814923"/>
              <a:gd name="connsiteX145" fmla="*/ 737873 w 2642246"/>
              <a:gd name="connsiteY145" fmla="*/ 2495097 h 3814923"/>
              <a:gd name="connsiteX146" fmla="*/ 924564 w 2642246"/>
              <a:gd name="connsiteY146" fmla="*/ 2464019 h 3814923"/>
              <a:gd name="connsiteX147" fmla="*/ 889004 w 2642246"/>
              <a:gd name="connsiteY147" fmla="*/ 2326390 h 3814923"/>
              <a:gd name="connsiteX148" fmla="*/ 884559 w 2642246"/>
              <a:gd name="connsiteY148" fmla="*/ 2308631 h 3814923"/>
              <a:gd name="connsiteX149" fmla="*/ 880114 w 2642246"/>
              <a:gd name="connsiteY149" fmla="*/ 2295312 h 3814923"/>
              <a:gd name="connsiteX150" fmla="*/ 875669 w 2642246"/>
              <a:gd name="connsiteY150" fmla="*/ 2277553 h 3814923"/>
              <a:gd name="connsiteX151" fmla="*/ 773433 w 2642246"/>
              <a:gd name="connsiteY151" fmla="*/ 2020052 h 3814923"/>
              <a:gd name="connsiteX152" fmla="*/ 768988 w 2642246"/>
              <a:gd name="connsiteY152" fmla="*/ 1997854 h 3814923"/>
              <a:gd name="connsiteX153" fmla="*/ 724538 w 2642246"/>
              <a:gd name="connsiteY153" fmla="*/ 1886862 h 3814923"/>
              <a:gd name="connsiteX154" fmla="*/ 715648 w 2642246"/>
              <a:gd name="connsiteY154" fmla="*/ 1864663 h 3814923"/>
              <a:gd name="connsiteX155" fmla="*/ 764543 w 2642246"/>
              <a:gd name="connsiteY155" fmla="*/ 1669318 h 3814923"/>
              <a:gd name="connsiteX156" fmla="*/ 782323 w 2642246"/>
              <a:gd name="connsiteY156" fmla="*/ 1651559 h 3814923"/>
              <a:gd name="connsiteX157" fmla="*/ 866779 w 2642246"/>
              <a:gd name="connsiteY157" fmla="*/ 1589404 h 3814923"/>
              <a:gd name="connsiteX158" fmla="*/ 946789 w 2642246"/>
              <a:gd name="connsiteY158" fmla="*/ 1447334 h 3814923"/>
              <a:gd name="connsiteX159" fmla="*/ 924564 w 2642246"/>
              <a:gd name="connsiteY159" fmla="*/ 1367420 h 3814923"/>
              <a:gd name="connsiteX160" fmla="*/ 911229 w 2642246"/>
              <a:gd name="connsiteY160" fmla="*/ 1358541 h 3814923"/>
              <a:gd name="connsiteX161" fmla="*/ 813438 w 2642246"/>
              <a:gd name="connsiteY161" fmla="*/ 1309704 h 3814923"/>
              <a:gd name="connsiteX162" fmla="*/ 817883 w 2642246"/>
              <a:gd name="connsiteY162" fmla="*/ 1287506 h 3814923"/>
              <a:gd name="connsiteX163" fmla="*/ 822328 w 2642246"/>
              <a:gd name="connsiteY163" fmla="*/ 1269747 h 3814923"/>
              <a:gd name="connsiteX164" fmla="*/ 808993 w 2642246"/>
              <a:gd name="connsiteY164" fmla="*/ 1247549 h 3814923"/>
              <a:gd name="connsiteX165" fmla="*/ 804548 w 2642246"/>
              <a:gd name="connsiteY165" fmla="*/ 1225350 h 3814923"/>
              <a:gd name="connsiteX166" fmla="*/ 808993 w 2642246"/>
              <a:gd name="connsiteY166" fmla="*/ 1212031 h 3814923"/>
              <a:gd name="connsiteX167" fmla="*/ 817883 w 2642246"/>
              <a:gd name="connsiteY167" fmla="*/ 1145436 h 3814923"/>
              <a:gd name="connsiteX168" fmla="*/ 826773 w 2642246"/>
              <a:gd name="connsiteY168" fmla="*/ 1123238 h 3814923"/>
              <a:gd name="connsiteX169" fmla="*/ 826773 w 2642246"/>
              <a:gd name="connsiteY169" fmla="*/ 1074401 h 3814923"/>
              <a:gd name="connsiteX170" fmla="*/ 831218 w 2642246"/>
              <a:gd name="connsiteY170" fmla="*/ 1052203 h 3814923"/>
              <a:gd name="connsiteX171" fmla="*/ 897894 w 2642246"/>
              <a:gd name="connsiteY171" fmla="*/ 932332 h 3814923"/>
              <a:gd name="connsiteX172" fmla="*/ 915674 w 2642246"/>
              <a:gd name="connsiteY172" fmla="*/ 919013 h 3814923"/>
              <a:gd name="connsiteX173" fmla="*/ 946789 w 2642246"/>
              <a:gd name="connsiteY173" fmla="*/ 905694 h 3814923"/>
              <a:gd name="connsiteX174" fmla="*/ 982349 w 2642246"/>
              <a:gd name="connsiteY174" fmla="*/ 612675 h 3814923"/>
              <a:gd name="connsiteX175" fmla="*/ 1000129 w 2642246"/>
              <a:gd name="connsiteY175" fmla="*/ 572718 h 3814923"/>
              <a:gd name="connsiteX176" fmla="*/ 1004574 w 2642246"/>
              <a:gd name="connsiteY176" fmla="*/ 550520 h 3814923"/>
              <a:gd name="connsiteX177" fmla="*/ 1009019 w 2642246"/>
              <a:gd name="connsiteY177" fmla="*/ 528321 h 3814923"/>
              <a:gd name="connsiteX178" fmla="*/ 1017909 w 2642246"/>
              <a:gd name="connsiteY178" fmla="*/ 501683 h 3814923"/>
              <a:gd name="connsiteX179" fmla="*/ 1031244 w 2642246"/>
              <a:gd name="connsiteY179" fmla="*/ 439528 h 3814923"/>
              <a:gd name="connsiteX180" fmla="*/ 1013464 w 2642246"/>
              <a:gd name="connsiteY180" fmla="*/ 457287 h 3814923"/>
              <a:gd name="connsiteX181" fmla="*/ 991239 w 2642246"/>
              <a:gd name="connsiteY181" fmla="*/ 470606 h 3814923"/>
              <a:gd name="connsiteX182" fmla="*/ 964569 w 2642246"/>
              <a:gd name="connsiteY182" fmla="*/ 479485 h 3814923"/>
              <a:gd name="connsiteX183" fmla="*/ 848999 w 2642246"/>
              <a:gd name="connsiteY183" fmla="*/ 377372 h 3814923"/>
              <a:gd name="connsiteX184" fmla="*/ 835663 w 2642246"/>
              <a:gd name="connsiteY184" fmla="*/ 350734 h 3814923"/>
              <a:gd name="connsiteX185" fmla="*/ 822328 w 2642246"/>
              <a:gd name="connsiteY185" fmla="*/ 328536 h 3814923"/>
              <a:gd name="connsiteX186" fmla="*/ 817883 w 2642246"/>
              <a:gd name="connsiteY186" fmla="*/ 306338 h 3814923"/>
              <a:gd name="connsiteX187" fmla="*/ 817883 w 2642246"/>
              <a:gd name="connsiteY187" fmla="*/ 293019 h 3814923"/>
              <a:gd name="connsiteX188" fmla="*/ 817883 w 2642246"/>
              <a:gd name="connsiteY188" fmla="*/ 270820 h 3814923"/>
              <a:gd name="connsiteX189" fmla="*/ 942344 w 2642246"/>
              <a:gd name="connsiteY189" fmla="*/ 173147 h 3814923"/>
              <a:gd name="connsiteX190" fmla="*/ 960124 w 2642246"/>
              <a:gd name="connsiteY190" fmla="*/ 182027 h 3814923"/>
              <a:gd name="connsiteX191" fmla="*/ 973459 w 2642246"/>
              <a:gd name="connsiteY191" fmla="*/ 190906 h 3814923"/>
              <a:gd name="connsiteX192" fmla="*/ 1026799 w 2642246"/>
              <a:gd name="connsiteY192" fmla="*/ 244182 h 3814923"/>
              <a:gd name="connsiteX193" fmla="*/ 1062359 w 2642246"/>
              <a:gd name="connsiteY193" fmla="*/ 217544 h 3814923"/>
              <a:gd name="connsiteX194" fmla="*/ 1106810 w 2642246"/>
              <a:gd name="connsiteY194" fmla="*/ 204225 h 3814923"/>
              <a:gd name="connsiteX195" fmla="*/ 1124590 w 2642246"/>
              <a:gd name="connsiteY195" fmla="*/ 173147 h 3814923"/>
              <a:gd name="connsiteX196" fmla="*/ 1169040 w 2642246"/>
              <a:gd name="connsiteY196" fmla="*/ 159828 h 3814923"/>
              <a:gd name="connsiteX197" fmla="*/ 1195710 w 2642246"/>
              <a:gd name="connsiteY197" fmla="*/ 155389 h 3814923"/>
              <a:gd name="connsiteX198" fmla="*/ 1240160 w 2642246"/>
              <a:gd name="connsiteY198" fmla="*/ 177587 h 3814923"/>
              <a:gd name="connsiteX199" fmla="*/ 1244605 w 2642246"/>
              <a:gd name="connsiteY199" fmla="*/ 177587 h 3814923"/>
              <a:gd name="connsiteX200" fmla="*/ 1231270 w 2642246"/>
              <a:gd name="connsiteY200" fmla="*/ 146509 h 3814923"/>
              <a:gd name="connsiteX201" fmla="*/ 1293500 w 2642246"/>
              <a:gd name="connsiteY201" fmla="*/ 13319 h 3814923"/>
              <a:gd name="connsiteX202" fmla="*/ 1320171 w 2642246"/>
              <a:gd name="connsiteY202" fmla="*/ 4440 h 3814923"/>
              <a:gd name="connsiteX203" fmla="*/ 1342396 w 2642246"/>
              <a:gd name="connsiteY203" fmla="*/ 0 h 381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</a:cxnLst>
            <a:rect l="l" t="t" r="r" b="b"/>
            <a:pathLst>
              <a:path w="2642246" h="3814923">
                <a:moveTo>
                  <a:pt x="1227755" y="1964439"/>
                </a:moveTo>
                <a:cubicBezTo>
                  <a:pt x="1230720" y="2028119"/>
                  <a:pt x="1237389" y="2086275"/>
                  <a:pt x="1261605" y="2136180"/>
                </a:cubicBezTo>
                <a:cubicBezTo>
                  <a:pt x="1274294" y="2102918"/>
                  <a:pt x="1265313" y="2069135"/>
                  <a:pt x="1299673" y="2036394"/>
                </a:cubicBezTo>
                <a:cubicBezTo>
                  <a:pt x="1267316" y="2042820"/>
                  <a:pt x="1251728" y="1988424"/>
                  <a:pt x="1227755" y="1964439"/>
                </a:cubicBezTo>
                <a:close/>
                <a:moveTo>
                  <a:pt x="1342396" y="0"/>
                </a:moveTo>
                <a:cubicBezTo>
                  <a:pt x="1355731" y="4440"/>
                  <a:pt x="1364621" y="8879"/>
                  <a:pt x="1373511" y="17759"/>
                </a:cubicBezTo>
                <a:cubicBezTo>
                  <a:pt x="1377956" y="22199"/>
                  <a:pt x="1382401" y="22199"/>
                  <a:pt x="1386846" y="26638"/>
                </a:cubicBezTo>
                <a:cubicBezTo>
                  <a:pt x="1422406" y="66595"/>
                  <a:pt x="1440186" y="119871"/>
                  <a:pt x="1466856" y="173147"/>
                </a:cubicBezTo>
                <a:cubicBezTo>
                  <a:pt x="1466856" y="182027"/>
                  <a:pt x="1471301" y="186466"/>
                  <a:pt x="1471301" y="195346"/>
                </a:cubicBezTo>
                <a:cubicBezTo>
                  <a:pt x="1480191" y="217544"/>
                  <a:pt x="1484636" y="239743"/>
                  <a:pt x="1489081" y="257501"/>
                </a:cubicBezTo>
                <a:cubicBezTo>
                  <a:pt x="1484636" y="266381"/>
                  <a:pt x="1484636" y="270820"/>
                  <a:pt x="1480191" y="279700"/>
                </a:cubicBezTo>
                <a:cubicBezTo>
                  <a:pt x="1471301" y="293019"/>
                  <a:pt x="1462411" y="301898"/>
                  <a:pt x="1444631" y="310777"/>
                </a:cubicBezTo>
                <a:cubicBezTo>
                  <a:pt x="1440186" y="315217"/>
                  <a:pt x="1431296" y="319657"/>
                  <a:pt x="1422406" y="319657"/>
                </a:cubicBezTo>
                <a:cubicBezTo>
                  <a:pt x="1382401" y="337415"/>
                  <a:pt x="1337951" y="337415"/>
                  <a:pt x="1284610" y="293019"/>
                </a:cubicBezTo>
                <a:cubicBezTo>
                  <a:pt x="1275720" y="279700"/>
                  <a:pt x="1266830" y="270820"/>
                  <a:pt x="1266830" y="270820"/>
                </a:cubicBezTo>
                <a:cubicBezTo>
                  <a:pt x="1266830" y="270820"/>
                  <a:pt x="1266830" y="270820"/>
                  <a:pt x="1146815" y="381812"/>
                </a:cubicBezTo>
                <a:cubicBezTo>
                  <a:pt x="1146815" y="381812"/>
                  <a:pt x="1146815" y="381812"/>
                  <a:pt x="1124590" y="901254"/>
                </a:cubicBezTo>
                <a:cubicBezTo>
                  <a:pt x="1124590" y="901254"/>
                  <a:pt x="1137925" y="901254"/>
                  <a:pt x="1151260" y="905694"/>
                </a:cubicBezTo>
                <a:cubicBezTo>
                  <a:pt x="1155705" y="905694"/>
                  <a:pt x="1164595" y="905694"/>
                  <a:pt x="1169040" y="910133"/>
                </a:cubicBezTo>
                <a:cubicBezTo>
                  <a:pt x="1177930" y="914573"/>
                  <a:pt x="1186820" y="919013"/>
                  <a:pt x="1195710" y="923452"/>
                </a:cubicBezTo>
                <a:cubicBezTo>
                  <a:pt x="1244605" y="972289"/>
                  <a:pt x="1262385" y="1021125"/>
                  <a:pt x="1293500" y="1083281"/>
                </a:cubicBezTo>
                <a:cubicBezTo>
                  <a:pt x="1297945" y="1083281"/>
                  <a:pt x="1302390" y="1083281"/>
                  <a:pt x="1306835" y="1087720"/>
                </a:cubicBezTo>
                <a:cubicBezTo>
                  <a:pt x="1306835" y="1092160"/>
                  <a:pt x="1311281" y="1096600"/>
                  <a:pt x="1311281" y="1105479"/>
                </a:cubicBezTo>
                <a:cubicBezTo>
                  <a:pt x="1311281" y="1105479"/>
                  <a:pt x="1311281" y="1109919"/>
                  <a:pt x="1311281" y="1109919"/>
                </a:cubicBezTo>
                <a:cubicBezTo>
                  <a:pt x="1333505" y="1109919"/>
                  <a:pt x="1386846" y="1114358"/>
                  <a:pt x="1377956" y="1154316"/>
                </a:cubicBezTo>
                <a:cubicBezTo>
                  <a:pt x="1377956" y="1158755"/>
                  <a:pt x="1377956" y="1163195"/>
                  <a:pt x="1377956" y="1167635"/>
                </a:cubicBezTo>
                <a:cubicBezTo>
                  <a:pt x="1386846" y="1176514"/>
                  <a:pt x="1400181" y="1189833"/>
                  <a:pt x="1386846" y="1198712"/>
                </a:cubicBezTo>
                <a:cubicBezTo>
                  <a:pt x="1386846" y="1203152"/>
                  <a:pt x="1386846" y="1207592"/>
                  <a:pt x="1391291" y="1212031"/>
                </a:cubicBezTo>
                <a:cubicBezTo>
                  <a:pt x="1395736" y="1229790"/>
                  <a:pt x="1409071" y="1243109"/>
                  <a:pt x="1426851" y="1260868"/>
                </a:cubicBezTo>
                <a:cubicBezTo>
                  <a:pt x="1426851" y="1260868"/>
                  <a:pt x="1431296" y="1265307"/>
                  <a:pt x="1431296" y="1265307"/>
                </a:cubicBezTo>
                <a:cubicBezTo>
                  <a:pt x="1435741" y="1274187"/>
                  <a:pt x="1435741" y="1278626"/>
                  <a:pt x="1440186" y="1283066"/>
                </a:cubicBezTo>
                <a:cubicBezTo>
                  <a:pt x="1440186" y="1287506"/>
                  <a:pt x="1444631" y="1287506"/>
                  <a:pt x="1444631" y="1291945"/>
                </a:cubicBezTo>
                <a:cubicBezTo>
                  <a:pt x="1444631" y="1296385"/>
                  <a:pt x="1449076" y="1300825"/>
                  <a:pt x="1449076" y="1300825"/>
                </a:cubicBezTo>
                <a:cubicBezTo>
                  <a:pt x="1449076" y="1305264"/>
                  <a:pt x="1449076" y="1309704"/>
                  <a:pt x="1453521" y="1309704"/>
                </a:cubicBezTo>
                <a:cubicBezTo>
                  <a:pt x="1449076" y="1323023"/>
                  <a:pt x="1453521" y="1331903"/>
                  <a:pt x="1462411" y="1340782"/>
                </a:cubicBezTo>
                <a:cubicBezTo>
                  <a:pt x="1462411" y="1345222"/>
                  <a:pt x="1466856" y="1345222"/>
                  <a:pt x="1471301" y="1349661"/>
                </a:cubicBezTo>
                <a:cubicBezTo>
                  <a:pt x="1475746" y="1358541"/>
                  <a:pt x="1484636" y="1362980"/>
                  <a:pt x="1493526" y="1367420"/>
                </a:cubicBezTo>
                <a:cubicBezTo>
                  <a:pt x="1497971" y="1367420"/>
                  <a:pt x="1497971" y="1367420"/>
                  <a:pt x="1502416" y="1367420"/>
                </a:cubicBezTo>
                <a:cubicBezTo>
                  <a:pt x="1506861" y="1371860"/>
                  <a:pt x="1511306" y="1371860"/>
                  <a:pt x="1515751" y="1371860"/>
                </a:cubicBezTo>
                <a:cubicBezTo>
                  <a:pt x="1520196" y="1371860"/>
                  <a:pt x="1524641" y="1367420"/>
                  <a:pt x="1529086" y="1367420"/>
                </a:cubicBezTo>
                <a:cubicBezTo>
                  <a:pt x="1564647" y="1362980"/>
                  <a:pt x="1564647" y="1327463"/>
                  <a:pt x="1582427" y="1309704"/>
                </a:cubicBezTo>
                <a:cubicBezTo>
                  <a:pt x="1582427" y="1345222"/>
                  <a:pt x="1582427" y="1362980"/>
                  <a:pt x="1560201" y="1376299"/>
                </a:cubicBezTo>
                <a:cubicBezTo>
                  <a:pt x="1560201" y="1380739"/>
                  <a:pt x="1560201" y="1380739"/>
                  <a:pt x="1555757" y="1385179"/>
                </a:cubicBezTo>
                <a:cubicBezTo>
                  <a:pt x="1542421" y="1407377"/>
                  <a:pt x="1529086" y="1429575"/>
                  <a:pt x="1529086" y="1456213"/>
                </a:cubicBezTo>
                <a:cubicBezTo>
                  <a:pt x="1533531" y="1456213"/>
                  <a:pt x="1537976" y="1456213"/>
                  <a:pt x="1537976" y="1460653"/>
                </a:cubicBezTo>
                <a:cubicBezTo>
                  <a:pt x="1560201" y="1469532"/>
                  <a:pt x="1573537" y="1482851"/>
                  <a:pt x="1600207" y="1469532"/>
                </a:cubicBezTo>
                <a:cubicBezTo>
                  <a:pt x="1564647" y="1487291"/>
                  <a:pt x="1511306" y="1540567"/>
                  <a:pt x="1466856" y="1469532"/>
                </a:cubicBezTo>
                <a:cubicBezTo>
                  <a:pt x="1466856" y="1465093"/>
                  <a:pt x="1462411" y="1465093"/>
                  <a:pt x="1457966" y="1465093"/>
                </a:cubicBezTo>
                <a:cubicBezTo>
                  <a:pt x="1453521" y="1456213"/>
                  <a:pt x="1449076" y="1451774"/>
                  <a:pt x="1444631" y="1456213"/>
                </a:cubicBezTo>
                <a:cubicBezTo>
                  <a:pt x="1440186" y="1447334"/>
                  <a:pt x="1435741" y="1442894"/>
                  <a:pt x="1431296" y="1442894"/>
                </a:cubicBezTo>
                <a:cubicBezTo>
                  <a:pt x="1431296" y="1438455"/>
                  <a:pt x="1426851" y="1438455"/>
                  <a:pt x="1422406" y="1438455"/>
                </a:cubicBezTo>
                <a:cubicBezTo>
                  <a:pt x="1417961" y="1434015"/>
                  <a:pt x="1409071" y="1434015"/>
                  <a:pt x="1404626" y="1434015"/>
                </a:cubicBezTo>
                <a:cubicBezTo>
                  <a:pt x="1391291" y="1434015"/>
                  <a:pt x="1382401" y="1434015"/>
                  <a:pt x="1369066" y="1434015"/>
                </a:cubicBezTo>
                <a:cubicBezTo>
                  <a:pt x="1351286" y="1451774"/>
                  <a:pt x="1386846" y="1469532"/>
                  <a:pt x="1386846" y="1487291"/>
                </a:cubicBezTo>
                <a:cubicBezTo>
                  <a:pt x="1280165" y="1451774"/>
                  <a:pt x="1351286" y="1345222"/>
                  <a:pt x="1306835" y="1269747"/>
                </a:cubicBezTo>
                <a:cubicBezTo>
                  <a:pt x="1306835" y="1265307"/>
                  <a:pt x="1306835" y="1260868"/>
                  <a:pt x="1306835" y="1260868"/>
                </a:cubicBezTo>
                <a:cubicBezTo>
                  <a:pt x="1306835" y="1256428"/>
                  <a:pt x="1306835" y="1256428"/>
                  <a:pt x="1306835" y="1251988"/>
                </a:cubicBezTo>
                <a:cubicBezTo>
                  <a:pt x="1306835" y="1251988"/>
                  <a:pt x="1306835" y="1251988"/>
                  <a:pt x="1302390" y="1247549"/>
                </a:cubicBezTo>
                <a:cubicBezTo>
                  <a:pt x="1293500" y="1251988"/>
                  <a:pt x="1280165" y="1256428"/>
                  <a:pt x="1275720" y="1256428"/>
                </a:cubicBezTo>
                <a:cubicBezTo>
                  <a:pt x="1253495" y="1251988"/>
                  <a:pt x="1217935" y="1300825"/>
                  <a:pt x="1217935" y="1300825"/>
                </a:cubicBezTo>
                <a:cubicBezTo>
                  <a:pt x="1217935" y="1300825"/>
                  <a:pt x="1151260" y="1354101"/>
                  <a:pt x="1146815" y="1385179"/>
                </a:cubicBezTo>
                <a:cubicBezTo>
                  <a:pt x="1146815" y="1394058"/>
                  <a:pt x="1151260" y="1402937"/>
                  <a:pt x="1155705" y="1411817"/>
                </a:cubicBezTo>
                <a:cubicBezTo>
                  <a:pt x="1155705" y="1420696"/>
                  <a:pt x="1160150" y="1425136"/>
                  <a:pt x="1164595" y="1434015"/>
                </a:cubicBezTo>
                <a:cubicBezTo>
                  <a:pt x="1169040" y="1438455"/>
                  <a:pt x="1173485" y="1447334"/>
                  <a:pt x="1177930" y="1456213"/>
                </a:cubicBezTo>
                <a:cubicBezTo>
                  <a:pt x="1182375" y="1460653"/>
                  <a:pt x="1186820" y="1469532"/>
                  <a:pt x="1191265" y="1473972"/>
                </a:cubicBezTo>
                <a:cubicBezTo>
                  <a:pt x="1195710" y="1482851"/>
                  <a:pt x="1195710" y="1487291"/>
                  <a:pt x="1200155" y="1496170"/>
                </a:cubicBezTo>
                <a:cubicBezTo>
                  <a:pt x="1209045" y="1513929"/>
                  <a:pt x="1217935" y="1527248"/>
                  <a:pt x="1226825" y="1545007"/>
                </a:cubicBezTo>
                <a:cubicBezTo>
                  <a:pt x="1235715" y="1553886"/>
                  <a:pt x="1240160" y="1558326"/>
                  <a:pt x="1244605" y="1567205"/>
                </a:cubicBezTo>
                <a:cubicBezTo>
                  <a:pt x="1262385" y="1593843"/>
                  <a:pt x="1275720" y="1620481"/>
                  <a:pt x="1289055" y="1642680"/>
                </a:cubicBezTo>
                <a:cubicBezTo>
                  <a:pt x="1289055" y="1651559"/>
                  <a:pt x="1293500" y="1660438"/>
                  <a:pt x="1297945" y="1669318"/>
                </a:cubicBezTo>
                <a:cubicBezTo>
                  <a:pt x="1302390" y="1678197"/>
                  <a:pt x="1302390" y="1691516"/>
                  <a:pt x="1306835" y="1700395"/>
                </a:cubicBezTo>
                <a:cubicBezTo>
                  <a:pt x="1311281" y="1709275"/>
                  <a:pt x="1315725" y="1718154"/>
                  <a:pt x="1324615" y="1727034"/>
                </a:cubicBezTo>
                <a:cubicBezTo>
                  <a:pt x="1337951" y="1744792"/>
                  <a:pt x="1351286" y="1766991"/>
                  <a:pt x="1364621" y="1789189"/>
                </a:cubicBezTo>
                <a:cubicBezTo>
                  <a:pt x="1369066" y="1793629"/>
                  <a:pt x="1373511" y="1802508"/>
                  <a:pt x="1373511" y="1806948"/>
                </a:cubicBezTo>
                <a:cubicBezTo>
                  <a:pt x="1395736" y="1846905"/>
                  <a:pt x="1444631" y="1886862"/>
                  <a:pt x="1457966" y="1940138"/>
                </a:cubicBezTo>
                <a:cubicBezTo>
                  <a:pt x="1462411" y="1949017"/>
                  <a:pt x="1462411" y="1957897"/>
                  <a:pt x="1462411" y="1966776"/>
                </a:cubicBezTo>
                <a:cubicBezTo>
                  <a:pt x="1457966" y="2055569"/>
                  <a:pt x="1404626" y="2126604"/>
                  <a:pt x="1391291" y="2193199"/>
                </a:cubicBezTo>
                <a:cubicBezTo>
                  <a:pt x="1386846" y="2202079"/>
                  <a:pt x="1382401" y="2210958"/>
                  <a:pt x="1377956" y="2219837"/>
                </a:cubicBezTo>
                <a:cubicBezTo>
                  <a:pt x="1373511" y="2233156"/>
                  <a:pt x="1369066" y="2242036"/>
                  <a:pt x="1360176" y="2250915"/>
                </a:cubicBezTo>
                <a:cubicBezTo>
                  <a:pt x="1337951" y="2290872"/>
                  <a:pt x="1320171" y="2317510"/>
                  <a:pt x="1320171" y="2317510"/>
                </a:cubicBezTo>
                <a:cubicBezTo>
                  <a:pt x="1320171" y="2317510"/>
                  <a:pt x="1324615" y="2326390"/>
                  <a:pt x="1337951" y="2335269"/>
                </a:cubicBezTo>
                <a:cubicBezTo>
                  <a:pt x="1342396" y="2339709"/>
                  <a:pt x="1346841" y="2344148"/>
                  <a:pt x="1351286" y="2348588"/>
                </a:cubicBezTo>
                <a:cubicBezTo>
                  <a:pt x="1355731" y="2353028"/>
                  <a:pt x="1360176" y="2357467"/>
                  <a:pt x="1369066" y="2366347"/>
                </a:cubicBezTo>
                <a:cubicBezTo>
                  <a:pt x="1529086" y="2446261"/>
                  <a:pt x="1564647" y="2641606"/>
                  <a:pt x="1493526" y="2805874"/>
                </a:cubicBezTo>
                <a:cubicBezTo>
                  <a:pt x="1493526" y="2810314"/>
                  <a:pt x="1493526" y="2814754"/>
                  <a:pt x="1497971" y="2819193"/>
                </a:cubicBezTo>
                <a:cubicBezTo>
                  <a:pt x="1511306" y="2876909"/>
                  <a:pt x="1537976" y="2965703"/>
                  <a:pt x="1560201" y="3076694"/>
                </a:cubicBezTo>
                <a:cubicBezTo>
                  <a:pt x="1595762" y="3227643"/>
                  <a:pt x="1560201" y="3311997"/>
                  <a:pt x="1622432" y="3303118"/>
                </a:cubicBezTo>
                <a:cubicBezTo>
                  <a:pt x="1684662" y="3289799"/>
                  <a:pt x="1826903" y="3254281"/>
                  <a:pt x="2071379" y="3289799"/>
                </a:cubicBezTo>
                <a:cubicBezTo>
                  <a:pt x="2209174" y="3311997"/>
                  <a:pt x="2244734" y="3334196"/>
                  <a:pt x="2315855" y="3338635"/>
                </a:cubicBezTo>
                <a:cubicBezTo>
                  <a:pt x="2324745" y="3343075"/>
                  <a:pt x="2329190" y="3343075"/>
                  <a:pt x="2338080" y="3343075"/>
                </a:cubicBezTo>
                <a:cubicBezTo>
                  <a:pt x="2346970" y="3347515"/>
                  <a:pt x="2351415" y="3347515"/>
                  <a:pt x="2360305" y="3351954"/>
                </a:cubicBezTo>
                <a:cubicBezTo>
                  <a:pt x="2369195" y="3351954"/>
                  <a:pt x="2373640" y="3351954"/>
                  <a:pt x="2382530" y="3356394"/>
                </a:cubicBezTo>
                <a:cubicBezTo>
                  <a:pt x="2409200" y="3360834"/>
                  <a:pt x="2435870" y="3365273"/>
                  <a:pt x="2458095" y="3374153"/>
                </a:cubicBezTo>
                <a:cubicBezTo>
                  <a:pt x="2466985" y="3374153"/>
                  <a:pt x="2475875" y="3378592"/>
                  <a:pt x="2484765" y="3378592"/>
                </a:cubicBezTo>
                <a:cubicBezTo>
                  <a:pt x="2506991" y="3378592"/>
                  <a:pt x="2529215" y="3378592"/>
                  <a:pt x="2551441" y="3383032"/>
                </a:cubicBezTo>
                <a:cubicBezTo>
                  <a:pt x="2560331" y="3383032"/>
                  <a:pt x="2564776" y="3383032"/>
                  <a:pt x="2573666" y="3387472"/>
                </a:cubicBezTo>
                <a:cubicBezTo>
                  <a:pt x="2627006" y="3391911"/>
                  <a:pt x="2649231" y="3445187"/>
                  <a:pt x="2640341" y="3498464"/>
                </a:cubicBezTo>
                <a:cubicBezTo>
                  <a:pt x="2640341" y="3507343"/>
                  <a:pt x="2635896" y="3511783"/>
                  <a:pt x="2631451" y="3520662"/>
                </a:cubicBezTo>
                <a:cubicBezTo>
                  <a:pt x="2627006" y="3529541"/>
                  <a:pt x="2622561" y="3533981"/>
                  <a:pt x="2618116" y="3538421"/>
                </a:cubicBezTo>
                <a:cubicBezTo>
                  <a:pt x="2613671" y="3542860"/>
                  <a:pt x="2609226" y="3547300"/>
                  <a:pt x="2604781" y="3556179"/>
                </a:cubicBezTo>
                <a:cubicBezTo>
                  <a:pt x="2573666" y="3582817"/>
                  <a:pt x="2533661" y="3605016"/>
                  <a:pt x="2511435" y="3636093"/>
                </a:cubicBezTo>
                <a:cubicBezTo>
                  <a:pt x="2506991" y="3640533"/>
                  <a:pt x="2506991" y="3649412"/>
                  <a:pt x="2502545" y="3653852"/>
                </a:cubicBezTo>
                <a:cubicBezTo>
                  <a:pt x="2502545" y="3658292"/>
                  <a:pt x="2498100" y="3662732"/>
                  <a:pt x="2498100" y="3671611"/>
                </a:cubicBezTo>
                <a:cubicBezTo>
                  <a:pt x="2484765" y="3733766"/>
                  <a:pt x="2458095" y="3795922"/>
                  <a:pt x="2373640" y="3804801"/>
                </a:cubicBezTo>
                <a:cubicBezTo>
                  <a:pt x="2364750" y="3804801"/>
                  <a:pt x="2355860" y="3804801"/>
                  <a:pt x="2346970" y="3809241"/>
                </a:cubicBezTo>
                <a:cubicBezTo>
                  <a:pt x="2306965" y="3809241"/>
                  <a:pt x="2266959" y="3818120"/>
                  <a:pt x="2226954" y="3813680"/>
                </a:cubicBezTo>
                <a:cubicBezTo>
                  <a:pt x="2222509" y="3813680"/>
                  <a:pt x="2213619" y="3813680"/>
                  <a:pt x="2204729" y="3809241"/>
                </a:cubicBezTo>
                <a:cubicBezTo>
                  <a:pt x="2142499" y="3804801"/>
                  <a:pt x="2155834" y="3751525"/>
                  <a:pt x="2195839" y="3716008"/>
                </a:cubicBezTo>
                <a:cubicBezTo>
                  <a:pt x="2204729" y="3716008"/>
                  <a:pt x="2209174" y="3711568"/>
                  <a:pt x="2213619" y="3711568"/>
                </a:cubicBezTo>
                <a:cubicBezTo>
                  <a:pt x="2231399" y="3707128"/>
                  <a:pt x="2249179" y="3702689"/>
                  <a:pt x="2266959" y="3702689"/>
                </a:cubicBezTo>
                <a:cubicBezTo>
                  <a:pt x="2271405" y="3698249"/>
                  <a:pt x="2275849" y="3693809"/>
                  <a:pt x="2280295" y="3689370"/>
                </a:cubicBezTo>
                <a:cubicBezTo>
                  <a:pt x="2289185" y="3680490"/>
                  <a:pt x="2293629" y="3671611"/>
                  <a:pt x="2302519" y="3658292"/>
                </a:cubicBezTo>
                <a:cubicBezTo>
                  <a:pt x="2320300" y="3631654"/>
                  <a:pt x="2329190" y="3596136"/>
                  <a:pt x="2329190" y="3578378"/>
                </a:cubicBezTo>
                <a:cubicBezTo>
                  <a:pt x="2329190" y="3560619"/>
                  <a:pt x="2311409" y="3494024"/>
                  <a:pt x="2240289" y="3494024"/>
                </a:cubicBezTo>
                <a:cubicBezTo>
                  <a:pt x="2169169" y="3489584"/>
                  <a:pt x="1591317" y="3538421"/>
                  <a:pt x="1542421" y="3529541"/>
                </a:cubicBezTo>
                <a:cubicBezTo>
                  <a:pt x="1497971" y="3520662"/>
                  <a:pt x="1453521" y="3520662"/>
                  <a:pt x="1409071" y="3458506"/>
                </a:cubicBezTo>
                <a:cubicBezTo>
                  <a:pt x="1360176" y="3391911"/>
                  <a:pt x="1160150" y="3107772"/>
                  <a:pt x="1120145" y="2987901"/>
                </a:cubicBezTo>
                <a:cubicBezTo>
                  <a:pt x="1084585" y="2872469"/>
                  <a:pt x="1075695" y="2828073"/>
                  <a:pt x="1075695" y="2828073"/>
                </a:cubicBezTo>
                <a:cubicBezTo>
                  <a:pt x="1075695" y="2828073"/>
                  <a:pt x="822328" y="2859150"/>
                  <a:pt x="720093" y="2854711"/>
                </a:cubicBezTo>
                <a:cubicBezTo>
                  <a:pt x="613413" y="2850271"/>
                  <a:pt x="488952" y="2881349"/>
                  <a:pt x="488952" y="2881349"/>
                </a:cubicBezTo>
                <a:cubicBezTo>
                  <a:pt x="488952" y="2881349"/>
                  <a:pt x="564517" y="2956823"/>
                  <a:pt x="546737" y="3121091"/>
                </a:cubicBezTo>
                <a:cubicBezTo>
                  <a:pt x="542292" y="3192126"/>
                  <a:pt x="528957" y="3249842"/>
                  <a:pt x="520067" y="3307558"/>
                </a:cubicBezTo>
                <a:cubicBezTo>
                  <a:pt x="520067" y="3316437"/>
                  <a:pt x="515622" y="3325316"/>
                  <a:pt x="515622" y="3329756"/>
                </a:cubicBezTo>
                <a:cubicBezTo>
                  <a:pt x="515622" y="3338635"/>
                  <a:pt x="515622" y="3347515"/>
                  <a:pt x="511177" y="3351954"/>
                </a:cubicBezTo>
                <a:cubicBezTo>
                  <a:pt x="511177" y="3360834"/>
                  <a:pt x="511177" y="3369713"/>
                  <a:pt x="506732" y="3374153"/>
                </a:cubicBezTo>
                <a:cubicBezTo>
                  <a:pt x="480062" y="3440748"/>
                  <a:pt x="497842" y="3529541"/>
                  <a:pt x="546737" y="3578378"/>
                </a:cubicBezTo>
                <a:cubicBezTo>
                  <a:pt x="551182" y="3582817"/>
                  <a:pt x="555627" y="3587257"/>
                  <a:pt x="555627" y="3591697"/>
                </a:cubicBezTo>
                <a:cubicBezTo>
                  <a:pt x="560072" y="3596136"/>
                  <a:pt x="564517" y="3605016"/>
                  <a:pt x="568962" y="3613895"/>
                </a:cubicBezTo>
                <a:cubicBezTo>
                  <a:pt x="573407" y="3618335"/>
                  <a:pt x="573407" y="3627214"/>
                  <a:pt x="573407" y="3631654"/>
                </a:cubicBezTo>
                <a:cubicBezTo>
                  <a:pt x="573407" y="3640533"/>
                  <a:pt x="573407" y="3649412"/>
                  <a:pt x="573407" y="3658292"/>
                </a:cubicBezTo>
                <a:cubicBezTo>
                  <a:pt x="568962" y="3742646"/>
                  <a:pt x="462282" y="3724887"/>
                  <a:pt x="408942" y="3724887"/>
                </a:cubicBezTo>
                <a:cubicBezTo>
                  <a:pt x="404497" y="3724887"/>
                  <a:pt x="395607" y="3720447"/>
                  <a:pt x="391162" y="3720447"/>
                </a:cubicBezTo>
                <a:cubicBezTo>
                  <a:pt x="382272" y="3720447"/>
                  <a:pt x="377827" y="3720447"/>
                  <a:pt x="368937" y="3720447"/>
                </a:cubicBezTo>
                <a:cubicBezTo>
                  <a:pt x="320041" y="3720447"/>
                  <a:pt x="271146" y="3729327"/>
                  <a:pt x="226696" y="3738206"/>
                </a:cubicBezTo>
                <a:cubicBezTo>
                  <a:pt x="222251" y="3738206"/>
                  <a:pt x="213361" y="3738206"/>
                  <a:pt x="208916" y="3738206"/>
                </a:cubicBezTo>
                <a:cubicBezTo>
                  <a:pt x="142241" y="3742646"/>
                  <a:pt x="71120" y="3742646"/>
                  <a:pt x="0" y="3707128"/>
                </a:cubicBezTo>
                <a:cubicBezTo>
                  <a:pt x="0" y="3702689"/>
                  <a:pt x="0" y="3693809"/>
                  <a:pt x="4445" y="3680490"/>
                </a:cubicBezTo>
                <a:cubicBezTo>
                  <a:pt x="13335" y="3662732"/>
                  <a:pt x="35560" y="3640533"/>
                  <a:pt x="71120" y="3640533"/>
                </a:cubicBezTo>
                <a:cubicBezTo>
                  <a:pt x="80010" y="3640533"/>
                  <a:pt x="88900" y="3640533"/>
                  <a:pt x="93345" y="3640533"/>
                </a:cubicBezTo>
                <a:cubicBezTo>
                  <a:pt x="120015" y="3640533"/>
                  <a:pt x="208916" y="3591697"/>
                  <a:pt x="248921" y="3556179"/>
                </a:cubicBezTo>
                <a:cubicBezTo>
                  <a:pt x="293371" y="3525102"/>
                  <a:pt x="342266" y="3476265"/>
                  <a:pt x="337821" y="3391911"/>
                </a:cubicBezTo>
                <a:cubicBezTo>
                  <a:pt x="333376" y="3303118"/>
                  <a:pt x="293371" y="2939065"/>
                  <a:pt x="280036" y="2881349"/>
                </a:cubicBezTo>
                <a:cubicBezTo>
                  <a:pt x="266701" y="2819193"/>
                  <a:pt x="231141" y="2686003"/>
                  <a:pt x="293371" y="2659365"/>
                </a:cubicBezTo>
                <a:cubicBezTo>
                  <a:pt x="355601" y="2632727"/>
                  <a:pt x="488952" y="2579451"/>
                  <a:pt x="608967" y="2539494"/>
                </a:cubicBezTo>
                <a:cubicBezTo>
                  <a:pt x="635638" y="2535054"/>
                  <a:pt x="697868" y="2508416"/>
                  <a:pt x="724538" y="2499537"/>
                </a:cubicBezTo>
                <a:cubicBezTo>
                  <a:pt x="728983" y="2499537"/>
                  <a:pt x="733428" y="2495097"/>
                  <a:pt x="737873" y="2495097"/>
                </a:cubicBezTo>
                <a:cubicBezTo>
                  <a:pt x="800103" y="2464019"/>
                  <a:pt x="871224" y="2464019"/>
                  <a:pt x="924564" y="2464019"/>
                </a:cubicBezTo>
                <a:cubicBezTo>
                  <a:pt x="906784" y="2410743"/>
                  <a:pt x="889004" y="2375226"/>
                  <a:pt x="889004" y="2326390"/>
                </a:cubicBezTo>
                <a:cubicBezTo>
                  <a:pt x="884559" y="2321950"/>
                  <a:pt x="884559" y="2313070"/>
                  <a:pt x="884559" y="2308631"/>
                </a:cubicBezTo>
                <a:cubicBezTo>
                  <a:pt x="884559" y="2304191"/>
                  <a:pt x="880114" y="2299751"/>
                  <a:pt x="880114" y="2295312"/>
                </a:cubicBezTo>
                <a:cubicBezTo>
                  <a:pt x="880114" y="2290872"/>
                  <a:pt x="875669" y="2281993"/>
                  <a:pt x="875669" y="2277553"/>
                </a:cubicBezTo>
                <a:cubicBezTo>
                  <a:pt x="853444" y="2179880"/>
                  <a:pt x="800103" y="2108845"/>
                  <a:pt x="773433" y="2020052"/>
                </a:cubicBezTo>
                <a:cubicBezTo>
                  <a:pt x="773433" y="2011173"/>
                  <a:pt x="768988" y="2006733"/>
                  <a:pt x="768988" y="1997854"/>
                </a:cubicBezTo>
                <a:cubicBezTo>
                  <a:pt x="764543" y="1957897"/>
                  <a:pt x="751208" y="1922379"/>
                  <a:pt x="724538" y="1886862"/>
                </a:cubicBezTo>
                <a:cubicBezTo>
                  <a:pt x="720093" y="1877982"/>
                  <a:pt x="715648" y="1873543"/>
                  <a:pt x="715648" y="1864663"/>
                </a:cubicBezTo>
                <a:cubicBezTo>
                  <a:pt x="684533" y="1793629"/>
                  <a:pt x="706758" y="1722594"/>
                  <a:pt x="764543" y="1669318"/>
                </a:cubicBezTo>
                <a:cubicBezTo>
                  <a:pt x="768988" y="1660438"/>
                  <a:pt x="777878" y="1655999"/>
                  <a:pt x="782323" y="1651559"/>
                </a:cubicBezTo>
                <a:cubicBezTo>
                  <a:pt x="808993" y="1629361"/>
                  <a:pt x="840109" y="1616042"/>
                  <a:pt x="866779" y="1589404"/>
                </a:cubicBezTo>
                <a:cubicBezTo>
                  <a:pt x="920119" y="1536128"/>
                  <a:pt x="955679" y="1482851"/>
                  <a:pt x="946789" y="1447334"/>
                </a:cubicBezTo>
                <a:cubicBezTo>
                  <a:pt x="942344" y="1416256"/>
                  <a:pt x="942344" y="1385179"/>
                  <a:pt x="924564" y="1367420"/>
                </a:cubicBezTo>
                <a:cubicBezTo>
                  <a:pt x="920119" y="1362980"/>
                  <a:pt x="915674" y="1362980"/>
                  <a:pt x="911229" y="1358541"/>
                </a:cubicBezTo>
                <a:cubicBezTo>
                  <a:pt x="871224" y="1362980"/>
                  <a:pt x="817883" y="1398498"/>
                  <a:pt x="813438" y="1309704"/>
                </a:cubicBezTo>
                <a:cubicBezTo>
                  <a:pt x="813438" y="1300825"/>
                  <a:pt x="817883" y="1296385"/>
                  <a:pt x="817883" y="1287506"/>
                </a:cubicBezTo>
                <a:cubicBezTo>
                  <a:pt x="813438" y="1278626"/>
                  <a:pt x="822328" y="1274187"/>
                  <a:pt x="822328" y="1269747"/>
                </a:cubicBezTo>
                <a:cubicBezTo>
                  <a:pt x="822328" y="1260868"/>
                  <a:pt x="808993" y="1260868"/>
                  <a:pt x="808993" y="1247549"/>
                </a:cubicBezTo>
                <a:cubicBezTo>
                  <a:pt x="804548" y="1243109"/>
                  <a:pt x="804548" y="1234230"/>
                  <a:pt x="804548" y="1225350"/>
                </a:cubicBezTo>
                <a:cubicBezTo>
                  <a:pt x="804548" y="1216471"/>
                  <a:pt x="808993" y="1212031"/>
                  <a:pt x="808993" y="1212031"/>
                </a:cubicBezTo>
                <a:cubicBezTo>
                  <a:pt x="764543" y="1167635"/>
                  <a:pt x="800103" y="1167635"/>
                  <a:pt x="817883" y="1145436"/>
                </a:cubicBezTo>
                <a:cubicBezTo>
                  <a:pt x="822328" y="1136557"/>
                  <a:pt x="826773" y="1127677"/>
                  <a:pt x="826773" y="1123238"/>
                </a:cubicBezTo>
                <a:cubicBezTo>
                  <a:pt x="826773" y="1114358"/>
                  <a:pt x="826773" y="1096600"/>
                  <a:pt x="826773" y="1074401"/>
                </a:cubicBezTo>
                <a:cubicBezTo>
                  <a:pt x="826773" y="1069962"/>
                  <a:pt x="826773" y="1061082"/>
                  <a:pt x="831218" y="1052203"/>
                </a:cubicBezTo>
                <a:cubicBezTo>
                  <a:pt x="817883" y="1007806"/>
                  <a:pt x="835663" y="972289"/>
                  <a:pt x="897894" y="932332"/>
                </a:cubicBezTo>
                <a:cubicBezTo>
                  <a:pt x="902339" y="927892"/>
                  <a:pt x="911229" y="923452"/>
                  <a:pt x="915674" y="919013"/>
                </a:cubicBezTo>
                <a:cubicBezTo>
                  <a:pt x="933454" y="910133"/>
                  <a:pt x="946789" y="905694"/>
                  <a:pt x="946789" y="905694"/>
                </a:cubicBezTo>
                <a:cubicBezTo>
                  <a:pt x="946789" y="905694"/>
                  <a:pt x="960124" y="679270"/>
                  <a:pt x="982349" y="612675"/>
                </a:cubicBezTo>
                <a:cubicBezTo>
                  <a:pt x="991239" y="603796"/>
                  <a:pt x="995684" y="590477"/>
                  <a:pt x="1000129" y="572718"/>
                </a:cubicBezTo>
                <a:cubicBezTo>
                  <a:pt x="1000129" y="568278"/>
                  <a:pt x="1004574" y="559399"/>
                  <a:pt x="1004574" y="550520"/>
                </a:cubicBezTo>
                <a:cubicBezTo>
                  <a:pt x="1009019" y="541640"/>
                  <a:pt x="1009019" y="537201"/>
                  <a:pt x="1009019" y="528321"/>
                </a:cubicBezTo>
                <a:cubicBezTo>
                  <a:pt x="1013464" y="519442"/>
                  <a:pt x="1013464" y="510563"/>
                  <a:pt x="1017909" y="501683"/>
                </a:cubicBezTo>
                <a:cubicBezTo>
                  <a:pt x="1022354" y="479485"/>
                  <a:pt x="1026799" y="457287"/>
                  <a:pt x="1031244" y="439528"/>
                </a:cubicBezTo>
                <a:cubicBezTo>
                  <a:pt x="1026799" y="443968"/>
                  <a:pt x="1022354" y="452847"/>
                  <a:pt x="1013464" y="457287"/>
                </a:cubicBezTo>
                <a:cubicBezTo>
                  <a:pt x="1009019" y="461726"/>
                  <a:pt x="1000129" y="466166"/>
                  <a:pt x="991239" y="470606"/>
                </a:cubicBezTo>
                <a:cubicBezTo>
                  <a:pt x="982349" y="475045"/>
                  <a:pt x="973459" y="475045"/>
                  <a:pt x="964569" y="479485"/>
                </a:cubicBezTo>
                <a:cubicBezTo>
                  <a:pt x="889004" y="475045"/>
                  <a:pt x="853444" y="439528"/>
                  <a:pt x="848999" y="377372"/>
                </a:cubicBezTo>
                <a:cubicBezTo>
                  <a:pt x="844553" y="368493"/>
                  <a:pt x="840109" y="359614"/>
                  <a:pt x="835663" y="350734"/>
                </a:cubicBezTo>
                <a:cubicBezTo>
                  <a:pt x="831218" y="341855"/>
                  <a:pt x="826773" y="337415"/>
                  <a:pt x="822328" y="328536"/>
                </a:cubicBezTo>
                <a:cubicBezTo>
                  <a:pt x="817883" y="319657"/>
                  <a:pt x="817883" y="315217"/>
                  <a:pt x="817883" y="306338"/>
                </a:cubicBezTo>
                <a:cubicBezTo>
                  <a:pt x="817883" y="301898"/>
                  <a:pt x="817883" y="297458"/>
                  <a:pt x="817883" y="293019"/>
                </a:cubicBezTo>
                <a:cubicBezTo>
                  <a:pt x="817883" y="284139"/>
                  <a:pt x="817883" y="279700"/>
                  <a:pt x="817883" y="270820"/>
                </a:cubicBezTo>
                <a:cubicBezTo>
                  <a:pt x="800103" y="208665"/>
                  <a:pt x="871224" y="173147"/>
                  <a:pt x="942344" y="173147"/>
                </a:cubicBezTo>
                <a:cubicBezTo>
                  <a:pt x="946789" y="177587"/>
                  <a:pt x="955679" y="177587"/>
                  <a:pt x="960124" y="182027"/>
                </a:cubicBezTo>
                <a:cubicBezTo>
                  <a:pt x="964569" y="182027"/>
                  <a:pt x="969014" y="186466"/>
                  <a:pt x="973459" y="190906"/>
                </a:cubicBezTo>
                <a:cubicBezTo>
                  <a:pt x="991239" y="226424"/>
                  <a:pt x="1026799" y="244182"/>
                  <a:pt x="1026799" y="244182"/>
                </a:cubicBezTo>
                <a:cubicBezTo>
                  <a:pt x="1026799" y="244182"/>
                  <a:pt x="1040134" y="226424"/>
                  <a:pt x="1062359" y="217544"/>
                </a:cubicBezTo>
                <a:cubicBezTo>
                  <a:pt x="1089029" y="208665"/>
                  <a:pt x="1097919" y="217544"/>
                  <a:pt x="1106810" y="204225"/>
                </a:cubicBezTo>
                <a:cubicBezTo>
                  <a:pt x="1111255" y="190906"/>
                  <a:pt x="1093475" y="173147"/>
                  <a:pt x="1124590" y="173147"/>
                </a:cubicBezTo>
                <a:cubicBezTo>
                  <a:pt x="1155705" y="177587"/>
                  <a:pt x="1155705" y="168708"/>
                  <a:pt x="1169040" y="159828"/>
                </a:cubicBezTo>
                <a:cubicBezTo>
                  <a:pt x="1182375" y="155389"/>
                  <a:pt x="1186820" y="146509"/>
                  <a:pt x="1195710" y="155389"/>
                </a:cubicBezTo>
                <a:cubicBezTo>
                  <a:pt x="1209045" y="159828"/>
                  <a:pt x="1226825" y="182027"/>
                  <a:pt x="1240160" y="177587"/>
                </a:cubicBezTo>
                <a:cubicBezTo>
                  <a:pt x="1240160" y="177587"/>
                  <a:pt x="1240160" y="177587"/>
                  <a:pt x="1244605" y="177587"/>
                </a:cubicBezTo>
                <a:cubicBezTo>
                  <a:pt x="1244605" y="177587"/>
                  <a:pt x="1244605" y="177587"/>
                  <a:pt x="1231270" y="146509"/>
                </a:cubicBezTo>
                <a:cubicBezTo>
                  <a:pt x="1213490" y="93233"/>
                  <a:pt x="1240160" y="35517"/>
                  <a:pt x="1293500" y="13319"/>
                </a:cubicBezTo>
                <a:cubicBezTo>
                  <a:pt x="1293500" y="13319"/>
                  <a:pt x="1293500" y="13319"/>
                  <a:pt x="1320171" y="4440"/>
                </a:cubicBezTo>
                <a:cubicBezTo>
                  <a:pt x="1329061" y="4440"/>
                  <a:pt x="1333505" y="0"/>
                  <a:pt x="13423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="" xmlns:a16="http://schemas.microsoft.com/office/drawing/2014/main" id="{5C306861-DEF5-4970-9475-9BC42F376ADB}"/>
              </a:ext>
            </a:extLst>
          </p:cNvPr>
          <p:cNvSpPr/>
          <p:nvPr/>
        </p:nvSpPr>
        <p:spPr>
          <a:xfrm>
            <a:off x="8659271" y="1663405"/>
            <a:ext cx="358154" cy="878001"/>
          </a:xfrm>
          <a:custGeom>
            <a:avLst/>
            <a:gdLst>
              <a:gd name="connsiteX0" fmla="*/ 1580003 w 2552172"/>
              <a:gd name="connsiteY0" fmla="*/ 5695486 h 6256555"/>
              <a:gd name="connsiteX1" fmla="*/ 1542138 w 2552172"/>
              <a:gd name="connsiteY1" fmla="*/ 5700806 h 6256555"/>
              <a:gd name="connsiteX2" fmla="*/ 1518880 w 2552172"/>
              <a:gd name="connsiteY2" fmla="*/ 5763474 h 6256555"/>
              <a:gd name="connsiteX3" fmla="*/ 1662305 w 2552172"/>
              <a:gd name="connsiteY3" fmla="*/ 5841000 h 6256555"/>
              <a:gd name="connsiteX4" fmla="*/ 1668119 w 2552172"/>
              <a:gd name="connsiteY4" fmla="*/ 5835186 h 6256555"/>
              <a:gd name="connsiteX5" fmla="*/ 1639693 w 2552172"/>
              <a:gd name="connsiteY5" fmla="*/ 5749906 h 6256555"/>
              <a:gd name="connsiteX6" fmla="*/ 1580003 w 2552172"/>
              <a:gd name="connsiteY6" fmla="*/ 5695486 h 6256555"/>
              <a:gd name="connsiteX7" fmla="*/ 947823 w 2552172"/>
              <a:gd name="connsiteY7" fmla="*/ 762448 h 6256555"/>
              <a:gd name="connsiteX8" fmla="*/ 953508 w 2552172"/>
              <a:gd name="connsiteY8" fmla="*/ 763945 h 6256555"/>
              <a:gd name="connsiteX9" fmla="*/ 951438 w 2552172"/>
              <a:gd name="connsiteY9" fmla="*/ 765269 h 6256555"/>
              <a:gd name="connsiteX10" fmla="*/ 947823 w 2552172"/>
              <a:gd name="connsiteY10" fmla="*/ 762448 h 6256555"/>
              <a:gd name="connsiteX11" fmla="*/ 1156017 w 2552172"/>
              <a:gd name="connsiteY11" fmla="*/ 739151 h 6256555"/>
              <a:gd name="connsiteX12" fmla="*/ 1143717 w 2552172"/>
              <a:gd name="connsiteY12" fmla="*/ 742694 h 6256555"/>
              <a:gd name="connsiteX13" fmla="*/ 1128940 w 2552172"/>
              <a:gd name="connsiteY13" fmla="*/ 754081 h 6256555"/>
              <a:gd name="connsiteX14" fmla="*/ 1112226 w 2552172"/>
              <a:gd name="connsiteY14" fmla="*/ 785908 h 6256555"/>
              <a:gd name="connsiteX15" fmla="*/ 1102670 w 2552172"/>
              <a:gd name="connsiteY15" fmla="*/ 808795 h 6256555"/>
              <a:gd name="connsiteX16" fmla="*/ 1117033 w 2552172"/>
              <a:gd name="connsiteY16" fmla="*/ 801757 h 6256555"/>
              <a:gd name="connsiteX17" fmla="*/ 1169364 w 2552172"/>
              <a:gd name="connsiteY17" fmla="*/ 777207 h 6256555"/>
              <a:gd name="connsiteX18" fmla="*/ 1175178 w 2552172"/>
              <a:gd name="connsiteY18" fmla="*/ 750718 h 6256555"/>
              <a:gd name="connsiteX19" fmla="*/ 1153212 w 2552172"/>
              <a:gd name="connsiteY19" fmla="*/ 742319 h 6256555"/>
              <a:gd name="connsiteX20" fmla="*/ 1443938 w 2552172"/>
              <a:gd name="connsiteY20" fmla="*/ 0 h 6256555"/>
              <a:gd name="connsiteX21" fmla="*/ 1529217 w 2552172"/>
              <a:gd name="connsiteY21" fmla="*/ 37471 h 6256555"/>
              <a:gd name="connsiteX22" fmla="*/ 1549891 w 2552172"/>
              <a:gd name="connsiteY22" fmla="*/ 61376 h 6256555"/>
              <a:gd name="connsiteX23" fmla="*/ 1591885 w 2552172"/>
              <a:gd name="connsiteY23" fmla="*/ 76881 h 6256555"/>
              <a:gd name="connsiteX24" fmla="*/ 1758567 w 2552172"/>
              <a:gd name="connsiteY24" fmla="*/ 80111 h 6256555"/>
              <a:gd name="connsiteX25" fmla="*/ 1889717 w 2552172"/>
              <a:gd name="connsiteY25" fmla="*/ 142133 h 6256555"/>
              <a:gd name="connsiteX26" fmla="*/ 2016344 w 2552172"/>
              <a:gd name="connsiteY26" fmla="*/ 356624 h 6256555"/>
              <a:gd name="connsiteX27" fmla="*/ 2021513 w 2552172"/>
              <a:gd name="connsiteY27" fmla="*/ 381819 h 6256555"/>
              <a:gd name="connsiteX28" fmla="*/ 2018928 w 2552172"/>
              <a:gd name="connsiteY28" fmla="*/ 397325 h 6256555"/>
              <a:gd name="connsiteX29" fmla="*/ 1997609 w 2552172"/>
              <a:gd name="connsiteY29" fmla="*/ 447717 h 6256555"/>
              <a:gd name="connsiteX30" fmla="*/ 1969828 w 2552172"/>
              <a:gd name="connsiteY30" fmla="*/ 553671 h 6256555"/>
              <a:gd name="connsiteX31" fmla="*/ 1964014 w 2552172"/>
              <a:gd name="connsiteY31" fmla="*/ 576929 h 6256555"/>
              <a:gd name="connsiteX32" fmla="*/ 1925896 w 2552172"/>
              <a:gd name="connsiteY32" fmla="*/ 642180 h 6256555"/>
              <a:gd name="connsiteX33" fmla="*/ 1903930 w 2552172"/>
              <a:gd name="connsiteY33" fmla="*/ 660270 h 6256555"/>
              <a:gd name="connsiteX34" fmla="*/ 1898116 w 2552172"/>
              <a:gd name="connsiteY34" fmla="*/ 708078 h 6256555"/>
              <a:gd name="connsiteX35" fmla="*/ 1881964 w 2552172"/>
              <a:gd name="connsiteY35" fmla="*/ 757179 h 6256555"/>
              <a:gd name="connsiteX36" fmla="*/ 1840617 w 2552172"/>
              <a:gd name="connsiteY36" fmla="*/ 810801 h 6256555"/>
              <a:gd name="connsiteX37" fmla="*/ 1813482 w 2552172"/>
              <a:gd name="connsiteY37" fmla="*/ 847627 h 6256555"/>
              <a:gd name="connsiteX38" fmla="*/ 1792163 w 2552172"/>
              <a:gd name="connsiteY38" fmla="*/ 879283 h 6256555"/>
              <a:gd name="connsiteX39" fmla="*/ 1784410 w 2552172"/>
              <a:gd name="connsiteY39" fmla="*/ 891558 h 6256555"/>
              <a:gd name="connsiteX40" fmla="*/ 1732079 w 2552172"/>
              <a:gd name="connsiteY40" fmla="*/ 947120 h 6256555"/>
              <a:gd name="connsiteX41" fmla="*/ 1669411 w 2552172"/>
              <a:gd name="connsiteY41" fmla="*/ 966501 h 6256555"/>
              <a:gd name="connsiteX42" fmla="*/ 1605452 w 2552172"/>
              <a:gd name="connsiteY42" fmla="*/ 943889 h 6256555"/>
              <a:gd name="connsiteX43" fmla="*/ 1581548 w 2552172"/>
              <a:gd name="connsiteY43" fmla="*/ 953580 h 6256555"/>
              <a:gd name="connsiteX44" fmla="*/ 1593177 w 2552172"/>
              <a:gd name="connsiteY44" fmla="*/ 1014955 h 6256555"/>
              <a:gd name="connsiteX45" fmla="*/ 1626772 w 2552172"/>
              <a:gd name="connsiteY45" fmla="*/ 1053073 h 6256555"/>
              <a:gd name="connsiteX46" fmla="*/ 1740478 w 2552172"/>
              <a:gd name="connsiteY46" fmla="*/ 1128661 h 6256555"/>
              <a:gd name="connsiteX47" fmla="*/ 1956262 w 2552172"/>
              <a:gd name="connsiteY47" fmla="*/ 1368349 h 6256555"/>
              <a:gd name="connsiteX48" fmla="*/ 2046709 w 2552172"/>
              <a:gd name="connsiteY48" fmla="*/ 1502729 h 6256555"/>
              <a:gd name="connsiteX49" fmla="*/ 2064799 w 2552172"/>
              <a:gd name="connsiteY49" fmla="*/ 1443937 h 6256555"/>
              <a:gd name="connsiteX50" fmla="*/ 2053170 w 2552172"/>
              <a:gd name="connsiteY50" fmla="*/ 1154504 h 6256555"/>
              <a:gd name="connsiteX51" fmla="*/ 2044124 w 2552172"/>
              <a:gd name="connsiteY51" fmla="*/ 1124139 h 6256555"/>
              <a:gd name="connsiteX52" fmla="*/ 2004069 w 2552172"/>
              <a:gd name="connsiteY52" fmla="*/ 1100235 h 6256555"/>
              <a:gd name="connsiteX53" fmla="*/ 1969182 w 2552172"/>
              <a:gd name="connsiteY53" fmla="*/ 1095067 h 6256555"/>
              <a:gd name="connsiteX54" fmla="*/ 1881964 w 2552172"/>
              <a:gd name="connsiteY54" fmla="*/ 1042090 h 6256555"/>
              <a:gd name="connsiteX55" fmla="*/ 1881964 w 2552172"/>
              <a:gd name="connsiteY55" fmla="*/ 1016248 h 6256555"/>
              <a:gd name="connsiteX56" fmla="*/ 1946570 w 2552172"/>
              <a:gd name="connsiteY56" fmla="*/ 1008495 h 6256555"/>
              <a:gd name="connsiteX57" fmla="*/ 1989210 w 2552172"/>
              <a:gd name="connsiteY57" fmla="*/ 992344 h 6256555"/>
              <a:gd name="connsiteX58" fmla="*/ 1987272 w 2552172"/>
              <a:gd name="connsiteY58" fmla="*/ 933553 h 6256555"/>
              <a:gd name="connsiteX59" fmla="*/ 1951093 w 2552172"/>
              <a:gd name="connsiteY59" fmla="*/ 850857 h 6256555"/>
              <a:gd name="connsiteX60" fmla="*/ 1933649 w 2552172"/>
              <a:gd name="connsiteY60" fmla="*/ 766224 h 6256555"/>
              <a:gd name="connsiteX61" fmla="*/ 1925896 w 2552172"/>
              <a:gd name="connsiteY61" fmla="*/ 736505 h 6256555"/>
              <a:gd name="connsiteX62" fmla="*/ 1930419 w 2552172"/>
              <a:gd name="connsiteY62" fmla="*/ 702264 h 6256555"/>
              <a:gd name="connsiteX63" fmla="*/ 1955615 w 2552172"/>
              <a:gd name="connsiteY63" fmla="*/ 702910 h 6256555"/>
              <a:gd name="connsiteX64" fmla="*/ 1984687 w 2552172"/>
              <a:gd name="connsiteY64" fmla="*/ 739735 h 6256555"/>
              <a:gd name="connsiteX65" fmla="*/ 1999547 w 2552172"/>
              <a:gd name="connsiteY65" fmla="*/ 688051 h 6256555"/>
              <a:gd name="connsiteX66" fmla="*/ 2026035 w 2552172"/>
              <a:gd name="connsiteY66" fmla="*/ 703556 h 6256555"/>
              <a:gd name="connsiteX67" fmla="*/ 2060922 w 2552172"/>
              <a:gd name="connsiteY67" fmla="*/ 717123 h 6256555"/>
              <a:gd name="connsiteX68" fmla="*/ 2122944 w 2552172"/>
              <a:gd name="connsiteY68" fmla="*/ 800465 h 6256555"/>
              <a:gd name="connsiteX69" fmla="*/ 2142326 w 2552172"/>
              <a:gd name="connsiteY69" fmla="*/ 841166 h 6256555"/>
              <a:gd name="connsiteX70" fmla="*/ 2203054 w 2552172"/>
              <a:gd name="connsiteY70" fmla="*/ 1056303 h 6256555"/>
              <a:gd name="connsiteX71" fmla="*/ 2206285 w 2552172"/>
              <a:gd name="connsiteY71" fmla="*/ 1073101 h 6256555"/>
              <a:gd name="connsiteX72" fmla="*/ 2250217 w 2552172"/>
              <a:gd name="connsiteY72" fmla="*/ 1426494 h 6256555"/>
              <a:gd name="connsiteX73" fmla="*/ 2262492 w 2552172"/>
              <a:gd name="connsiteY73" fmla="*/ 1670057 h 6256555"/>
              <a:gd name="connsiteX74" fmla="*/ 2255386 w 2552172"/>
              <a:gd name="connsiteY74" fmla="*/ 1823819 h 6256555"/>
              <a:gd name="connsiteX75" fmla="*/ 2144263 w 2552172"/>
              <a:gd name="connsiteY75" fmla="*/ 1908453 h 6256555"/>
              <a:gd name="connsiteX76" fmla="*/ 1801854 w 2552172"/>
              <a:gd name="connsiteY76" fmla="*/ 1676518 h 6256555"/>
              <a:gd name="connsiteX77" fmla="*/ 1763089 w 2552172"/>
              <a:gd name="connsiteY77" fmla="*/ 1622895 h 6256555"/>
              <a:gd name="connsiteX78" fmla="*/ 1673934 w 2552172"/>
              <a:gd name="connsiteY78" fmla="*/ 1761151 h 6256555"/>
              <a:gd name="connsiteX79" fmla="*/ 1606098 w 2552172"/>
              <a:gd name="connsiteY79" fmla="*/ 1844492 h 6256555"/>
              <a:gd name="connsiteX80" fmla="*/ 1593177 w 2552172"/>
              <a:gd name="connsiteY80" fmla="*/ 1905868 h 6256555"/>
              <a:gd name="connsiteX81" fmla="*/ 1549245 w 2552172"/>
              <a:gd name="connsiteY81" fmla="*/ 2098393 h 6256555"/>
              <a:gd name="connsiteX82" fmla="*/ 1546661 w 2552172"/>
              <a:gd name="connsiteY82" fmla="*/ 2124235 h 6256555"/>
              <a:gd name="connsiteX83" fmla="*/ 1575733 w 2552172"/>
              <a:gd name="connsiteY83" fmla="*/ 2115836 h 6256555"/>
              <a:gd name="connsiteX84" fmla="*/ 2007946 w 2552172"/>
              <a:gd name="connsiteY84" fmla="*/ 1995024 h 6256555"/>
              <a:gd name="connsiteX85" fmla="*/ 2239234 w 2552172"/>
              <a:gd name="connsiteY85" fmla="*/ 1958845 h 6256555"/>
              <a:gd name="connsiteX86" fmla="*/ 2352940 w 2552172"/>
              <a:gd name="connsiteY86" fmla="*/ 1963367 h 6256555"/>
              <a:gd name="connsiteX87" fmla="*/ 2498303 w 2552172"/>
              <a:gd name="connsiteY87" fmla="*/ 2135218 h 6256555"/>
              <a:gd name="connsiteX88" fmla="*/ 2471169 w 2552172"/>
              <a:gd name="connsiteY88" fmla="*/ 2420775 h 6256555"/>
              <a:gd name="connsiteX89" fmla="*/ 2340019 w 2552172"/>
              <a:gd name="connsiteY89" fmla="*/ 3148235 h 6256555"/>
              <a:gd name="connsiteX90" fmla="*/ 2342603 w 2552172"/>
              <a:gd name="connsiteY90" fmla="*/ 3423456 h 6256555"/>
              <a:gd name="connsiteX91" fmla="*/ 2366508 w 2552172"/>
              <a:gd name="connsiteY91" fmla="*/ 3656681 h 6256555"/>
              <a:gd name="connsiteX92" fmla="*/ 2368446 w 2552172"/>
              <a:gd name="connsiteY92" fmla="*/ 3672833 h 6256555"/>
              <a:gd name="connsiteX93" fmla="*/ 2414962 w 2552172"/>
              <a:gd name="connsiteY93" fmla="*/ 3727748 h 6256555"/>
              <a:gd name="connsiteX94" fmla="*/ 2426590 w 2552172"/>
              <a:gd name="connsiteY94" fmla="*/ 3779433 h 6256555"/>
              <a:gd name="connsiteX95" fmla="*/ 2431759 w 2552172"/>
              <a:gd name="connsiteY95" fmla="*/ 3841454 h 6256555"/>
              <a:gd name="connsiteX96" fmla="*/ 2447265 w 2552172"/>
              <a:gd name="connsiteY96" fmla="*/ 3957099 h 6256555"/>
              <a:gd name="connsiteX97" fmla="*/ 2501533 w 2552172"/>
              <a:gd name="connsiteY97" fmla="*/ 4026226 h 6256555"/>
              <a:gd name="connsiteX98" fmla="*/ 2497657 w 2552172"/>
              <a:gd name="connsiteY98" fmla="*/ 4030103 h 6256555"/>
              <a:gd name="connsiteX99" fmla="*/ 2460186 w 2552172"/>
              <a:gd name="connsiteY99" fmla="*/ 3995216 h 6256555"/>
              <a:gd name="connsiteX100" fmla="*/ 2458247 w 2552172"/>
              <a:gd name="connsiteY100" fmla="*/ 4010721 h 6256555"/>
              <a:gd name="connsiteX101" fmla="*/ 2453079 w 2552172"/>
              <a:gd name="connsiteY101" fmla="*/ 4077265 h 6256555"/>
              <a:gd name="connsiteX102" fmla="*/ 2459539 w 2552172"/>
              <a:gd name="connsiteY102" fmla="*/ 4101815 h 6256555"/>
              <a:gd name="connsiteX103" fmla="*/ 2541588 w 2552172"/>
              <a:gd name="connsiteY103" fmla="*/ 4220043 h 6256555"/>
              <a:gd name="connsiteX104" fmla="*/ 2503471 w 2552172"/>
              <a:gd name="connsiteY104" fmla="*/ 4329873 h 6256555"/>
              <a:gd name="connsiteX105" fmla="*/ 2431759 w 2552172"/>
              <a:gd name="connsiteY105" fmla="*/ 4324059 h 6256555"/>
              <a:gd name="connsiteX106" fmla="*/ 2398810 w 2552172"/>
              <a:gd name="connsiteY106" fmla="*/ 4318244 h 6256555"/>
              <a:gd name="connsiteX107" fmla="*/ 2394288 w 2552172"/>
              <a:gd name="connsiteY107" fmla="*/ 4318244 h 6256555"/>
              <a:gd name="connsiteX108" fmla="*/ 2285750 w 2552172"/>
              <a:gd name="connsiteY108" fmla="*/ 4262683 h 6256555"/>
              <a:gd name="connsiteX109" fmla="*/ 2280582 w 2552172"/>
              <a:gd name="connsiteY109" fmla="*/ 4258161 h 6256555"/>
              <a:gd name="connsiteX110" fmla="*/ 2203054 w 2552172"/>
              <a:gd name="connsiteY110" fmla="*/ 4213583 h 6256555"/>
              <a:gd name="connsiteX111" fmla="*/ 2131342 w 2552172"/>
              <a:gd name="connsiteY111" fmla="*/ 4127657 h 6256555"/>
              <a:gd name="connsiteX112" fmla="*/ 2117775 w 2552172"/>
              <a:gd name="connsiteY112" fmla="*/ 4112152 h 6256555"/>
              <a:gd name="connsiteX113" fmla="*/ 2093225 w 2552172"/>
              <a:gd name="connsiteY113" fmla="*/ 4070158 h 6256555"/>
              <a:gd name="connsiteX114" fmla="*/ 2078366 w 2552172"/>
              <a:gd name="connsiteY114" fmla="*/ 4048839 h 6256555"/>
              <a:gd name="connsiteX115" fmla="*/ 2048647 w 2552172"/>
              <a:gd name="connsiteY115" fmla="*/ 3999738 h 6256555"/>
              <a:gd name="connsiteX116" fmla="*/ 2035726 w 2552172"/>
              <a:gd name="connsiteY116" fmla="*/ 3975834 h 6256555"/>
              <a:gd name="connsiteX117" fmla="*/ 2021513 w 2552172"/>
              <a:gd name="connsiteY117" fmla="*/ 3956452 h 6256555"/>
              <a:gd name="connsiteX118" fmla="*/ 1980811 w 2552172"/>
              <a:gd name="connsiteY118" fmla="*/ 3890554 h 6256555"/>
              <a:gd name="connsiteX119" fmla="*/ 1925896 w 2552172"/>
              <a:gd name="connsiteY119" fmla="*/ 3803336 h 6256555"/>
              <a:gd name="connsiteX120" fmla="*/ 1916205 w 2552172"/>
              <a:gd name="connsiteY120" fmla="*/ 3794938 h 6256555"/>
              <a:gd name="connsiteX121" fmla="*/ 1909744 w 2552172"/>
              <a:gd name="connsiteY121" fmla="*/ 3793000 h 6256555"/>
              <a:gd name="connsiteX122" fmla="*/ 1864520 w 2552172"/>
              <a:gd name="connsiteY122" fmla="*/ 3727102 h 6256555"/>
              <a:gd name="connsiteX123" fmla="*/ 1851600 w 2552172"/>
              <a:gd name="connsiteY123" fmla="*/ 3710951 h 6256555"/>
              <a:gd name="connsiteX124" fmla="*/ 1849662 w 2552172"/>
              <a:gd name="connsiteY124" fmla="*/ 3630840 h 6256555"/>
              <a:gd name="connsiteX125" fmla="*/ 2024743 w 2552172"/>
              <a:gd name="connsiteY125" fmla="*/ 3499690 h 6256555"/>
              <a:gd name="connsiteX126" fmla="*/ 2061568 w 2552172"/>
              <a:gd name="connsiteY126" fmla="*/ 3481601 h 6256555"/>
              <a:gd name="connsiteX127" fmla="*/ 2073198 w 2552172"/>
              <a:gd name="connsiteY127" fmla="*/ 3452528 h 6256555"/>
              <a:gd name="connsiteX128" fmla="*/ 2067382 w 2552172"/>
              <a:gd name="connsiteY128" fmla="*/ 3441545 h 6256555"/>
              <a:gd name="connsiteX129" fmla="*/ 2095164 w 2552172"/>
              <a:gd name="connsiteY129" fmla="*/ 3395029 h 6256555"/>
              <a:gd name="connsiteX130" fmla="*/ 2029911 w 2552172"/>
              <a:gd name="connsiteY130" fmla="*/ 2524790 h 6256555"/>
              <a:gd name="connsiteX131" fmla="*/ 1977581 w 2552172"/>
              <a:gd name="connsiteY131" fmla="*/ 2546110 h 6256555"/>
              <a:gd name="connsiteX132" fmla="*/ 1675872 w 2552172"/>
              <a:gd name="connsiteY132" fmla="*/ 2740574 h 6256555"/>
              <a:gd name="connsiteX133" fmla="*/ 1658428 w 2552172"/>
              <a:gd name="connsiteY133" fmla="*/ 2754140 h 6256555"/>
              <a:gd name="connsiteX134" fmla="*/ 1633232 w 2552172"/>
              <a:gd name="connsiteY134" fmla="*/ 2827791 h 6256555"/>
              <a:gd name="connsiteX135" fmla="*/ 1715282 w 2552172"/>
              <a:gd name="connsiteY135" fmla="*/ 3113994 h 6256555"/>
              <a:gd name="connsiteX136" fmla="*/ 1755337 w 2552172"/>
              <a:gd name="connsiteY136" fmla="*/ 3730332 h 6256555"/>
              <a:gd name="connsiteX137" fmla="*/ 1740478 w 2552172"/>
              <a:gd name="connsiteY137" fmla="*/ 4056591 h 6256555"/>
              <a:gd name="connsiteX138" fmla="*/ 1695900 w 2552172"/>
              <a:gd name="connsiteY138" fmla="*/ 4351839 h 6256555"/>
              <a:gd name="connsiteX139" fmla="*/ 1639047 w 2552172"/>
              <a:gd name="connsiteY139" fmla="*/ 4603801 h 6256555"/>
              <a:gd name="connsiteX140" fmla="*/ 1555705 w 2552172"/>
              <a:gd name="connsiteY140" fmla="*/ 4992728 h 6256555"/>
              <a:gd name="connsiteX141" fmla="*/ 1489162 w 2552172"/>
              <a:gd name="connsiteY141" fmla="*/ 5413957 h 6256555"/>
              <a:gd name="connsiteX142" fmla="*/ 1472365 w 2552172"/>
              <a:gd name="connsiteY142" fmla="*/ 5547044 h 6256555"/>
              <a:gd name="connsiteX143" fmla="*/ 1471718 w 2552172"/>
              <a:gd name="connsiteY143" fmla="*/ 5590976 h 6256555"/>
              <a:gd name="connsiteX144" fmla="*/ 1489808 w 2552172"/>
              <a:gd name="connsiteY144" fmla="*/ 5624571 h 6256555"/>
              <a:gd name="connsiteX145" fmla="*/ 1513712 w 2552172"/>
              <a:gd name="connsiteY145" fmla="*/ 5667211 h 6256555"/>
              <a:gd name="connsiteX146" fmla="*/ 1520819 w 2552172"/>
              <a:gd name="connsiteY146" fmla="*/ 5694992 h 6256555"/>
              <a:gd name="connsiteX147" fmla="*/ 1554413 w 2552172"/>
              <a:gd name="connsiteY147" fmla="*/ 5689176 h 6256555"/>
              <a:gd name="connsiteX148" fmla="*/ 1664243 w 2552172"/>
              <a:gd name="connsiteY148" fmla="*/ 5782209 h 6256555"/>
              <a:gd name="connsiteX149" fmla="*/ 1668119 w 2552172"/>
              <a:gd name="connsiteY149" fmla="*/ 5808698 h 6256555"/>
              <a:gd name="connsiteX150" fmla="*/ 1715282 w 2552172"/>
              <a:gd name="connsiteY150" fmla="*/ 5851983 h 6256555"/>
              <a:gd name="connsiteX151" fmla="*/ 1726265 w 2552172"/>
              <a:gd name="connsiteY151" fmla="*/ 5858444 h 6256555"/>
              <a:gd name="connsiteX152" fmla="*/ 1502083 w 2552172"/>
              <a:gd name="connsiteY152" fmla="*/ 5769934 h 6256555"/>
              <a:gd name="connsiteX153" fmla="*/ 1502729 w 2552172"/>
              <a:gd name="connsiteY153" fmla="*/ 5828079 h 6256555"/>
              <a:gd name="connsiteX154" fmla="*/ 1503375 w 2552172"/>
              <a:gd name="connsiteY154" fmla="*/ 5879763 h 6256555"/>
              <a:gd name="connsiteX155" fmla="*/ 1476240 w 2552172"/>
              <a:gd name="connsiteY155" fmla="*/ 5894623 h 6256555"/>
              <a:gd name="connsiteX156" fmla="*/ 1494976 w 2552172"/>
              <a:gd name="connsiteY156" fmla="*/ 6149169 h 6256555"/>
              <a:gd name="connsiteX157" fmla="*/ 1484639 w 2552172"/>
              <a:gd name="connsiteY157" fmla="*/ 6227342 h 6256555"/>
              <a:gd name="connsiteX158" fmla="*/ 1387084 w 2552172"/>
              <a:gd name="connsiteY158" fmla="*/ 6239617 h 6256555"/>
              <a:gd name="connsiteX159" fmla="*/ 1307619 w 2552172"/>
              <a:gd name="connsiteY159" fmla="*/ 6173720 h 6256555"/>
              <a:gd name="connsiteX160" fmla="*/ 1290176 w 2552172"/>
              <a:gd name="connsiteY160" fmla="*/ 6148524 h 6256555"/>
              <a:gd name="connsiteX161" fmla="*/ 1274670 w 2552172"/>
              <a:gd name="connsiteY161" fmla="*/ 6131080 h 6256555"/>
              <a:gd name="connsiteX162" fmla="*/ 1262395 w 2552172"/>
              <a:gd name="connsiteY162" fmla="*/ 6120743 h 6256555"/>
              <a:gd name="connsiteX163" fmla="*/ 1218463 w 2552172"/>
              <a:gd name="connsiteY163" fmla="*/ 6050968 h 6256555"/>
              <a:gd name="connsiteX164" fmla="*/ 1191975 w 2552172"/>
              <a:gd name="connsiteY164" fmla="*/ 6014144 h 6256555"/>
              <a:gd name="connsiteX165" fmla="*/ 1169364 w 2552172"/>
              <a:gd name="connsiteY165" fmla="*/ 5925634 h 6256555"/>
              <a:gd name="connsiteX166" fmla="*/ 1151274 w 2552172"/>
              <a:gd name="connsiteY166" fmla="*/ 5882347 h 6256555"/>
              <a:gd name="connsiteX167" fmla="*/ 1118324 w 2552172"/>
              <a:gd name="connsiteY167" fmla="*/ 5768642 h 6256555"/>
              <a:gd name="connsiteX168" fmla="*/ 1099590 w 2552172"/>
              <a:gd name="connsiteY168" fmla="*/ 5743445 h 6256555"/>
              <a:gd name="connsiteX169" fmla="*/ 1058888 w 2552172"/>
              <a:gd name="connsiteY169" fmla="*/ 5654290 h 6256555"/>
              <a:gd name="connsiteX170" fmla="*/ 1020770 w 2552172"/>
              <a:gd name="connsiteY170" fmla="*/ 5586454 h 6256555"/>
              <a:gd name="connsiteX171" fmla="*/ 1003327 w 2552172"/>
              <a:gd name="connsiteY171" fmla="*/ 5468872 h 6256555"/>
              <a:gd name="connsiteX172" fmla="*/ 1014956 w 2552172"/>
              <a:gd name="connsiteY172" fmla="*/ 5457243 h 6256555"/>
              <a:gd name="connsiteX173" fmla="*/ 1154504 w 2552172"/>
              <a:gd name="connsiteY173" fmla="*/ 5394575 h 6256555"/>
              <a:gd name="connsiteX174" fmla="*/ 1230738 w 2552172"/>
              <a:gd name="connsiteY174" fmla="*/ 5364210 h 6256555"/>
              <a:gd name="connsiteX175" fmla="*/ 1242368 w 2552172"/>
              <a:gd name="connsiteY175" fmla="*/ 5324801 h 6256555"/>
              <a:gd name="connsiteX176" fmla="*/ 1263042 w 2552172"/>
              <a:gd name="connsiteY176" fmla="*/ 5288621 h 6256555"/>
              <a:gd name="connsiteX177" fmla="*/ 1270795 w 2552172"/>
              <a:gd name="connsiteY177" fmla="*/ 5096743 h 6256555"/>
              <a:gd name="connsiteX178" fmla="*/ 1272732 w 2552172"/>
              <a:gd name="connsiteY178" fmla="*/ 4696188 h 6256555"/>
              <a:gd name="connsiteX179" fmla="*/ 1361888 w 2552172"/>
              <a:gd name="connsiteY179" fmla="*/ 4293048 h 6256555"/>
              <a:gd name="connsiteX180" fmla="*/ 1376101 w 2552172"/>
              <a:gd name="connsiteY180" fmla="*/ 4198077 h 6256555"/>
              <a:gd name="connsiteX181" fmla="*/ 1353490 w 2552172"/>
              <a:gd name="connsiteY181" fmla="*/ 3949992 h 6256555"/>
              <a:gd name="connsiteX182" fmla="*/ 1289530 w 2552172"/>
              <a:gd name="connsiteY182" fmla="*/ 3672187 h 6256555"/>
              <a:gd name="connsiteX183" fmla="*/ 1196497 w 2552172"/>
              <a:gd name="connsiteY183" fmla="*/ 3374355 h 6256555"/>
              <a:gd name="connsiteX184" fmla="*/ 1058888 w 2552172"/>
              <a:gd name="connsiteY184" fmla="*/ 3134022 h 6256555"/>
              <a:gd name="connsiteX185" fmla="*/ 1027876 w 2552172"/>
              <a:gd name="connsiteY185" fmla="*/ 3093321 h 6256555"/>
              <a:gd name="connsiteX186" fmla="*/ 919339 w 2552172"/>
              <a:gd name="connsiteY186" fmla="*/ 3005457 h 6256555"/>
              <a:gd name="connsiteX187" fmla="*/ 794004 w 2552172"/>
              <a:gd name="connsiteY187" fmla="*/ 2897565 h 6256555"/>
              <a:gd name="connsiteX188" fmla="*/ 706141 w 2552172"/>
              <a:gd name="connsiteY188" fmla="*/ 2438864 h 6256555"/>
              <a:gd name="connsiteX189" fmla="*/ 735860 w 2552172"/>
              <a:gd name="connsiteY189" fmla="*/ 2356816 h 6256555"/>
              <a:gd name="connsiteX190" fmla="*/ 781729 w 2552172"/>
              <a:gd name="connsiteY190" fmla="*/ 2234711 h 6256555"/>
              <a:gd name="connsiteX191" fmla="*/ 810156 w 2552172"/>
              <a:gd name="connsiteY191" fmla="*/ 2162353 h 6256555"/>
              <a:gd name="connsiteX192" fmla="*/ 834706 w 2552172"/>
              <a:gd name="connsiteY192" fmla="*/ 1841908 h 6256555"/>
              <a:gd name="connsiteX193" fmla="*/ 852796 w 2552172"/>
              <a:gd name="connsiteY193" fmla="*/ 1502729 h 6256555"/>
              <a:gd name="connsiteX194" fmla="*/ 829538 w 2552172"/>
              <a:gd name="connsiteY194" fmla="*/ 1338630 h 6256555"/>
              <a:gd name="connsiteX195" fmla="*/ 732629 w 2552172"/>
              <a:gd name="connsiteY195" fmla="*/ 1375455 h 6256555"/>
              <a:gd name="connsiteX196" fmla="*/ 425751 w 2552172"/>
              <a:gd name="connsiteY196" fmla="*/ 1624187 h 6256555"/>
              <a:gd name="connsiteX197" fmla="*/ 352747 w 2552172"/>
              <a:gd name="connsiteY197" fmla="*/ 1725618 h 6256555"/>
              <a:gd name="connsiteX198" fmla="*/ 297832 w 2552172"/>
              <a:gd name="connsiteY198" fmla="*/ 1910390 h 6256555"/>
              <a:gd name="connsiteX199" fmla="*/ 214491 w 2552172"/>
              <a:gd name="connsiteY199" fmla="*/ 2168167 h 6256555"/>
              <a:gd name="connsiteX200" fmla="*/ 177666 w 2552172"/>
              <a:gd name="connsiteY200" fmla="*/ 2337433 h 6256555"/>
              <a:gd name="connsiteX201" fmla="*/ 217722 w 2552172"/>
              <a:gd name="connsiteY201" fmla="*/ 2441449 h 6256555"/>
              <a:gd name="connsiteX202" fmla="*/ 293310 w 2552172"/>
              <a:gd name="connsiteY202" fmla="*/ 2557739 h 6256555"/>
              <a:gd name="connsiteX203" fmla="*/ 328844 w 2552172"/>
              <a:gd name="connsiteY203" fmla="*/ 2658524 h 6256555"/>
              <a:gd name="connsiteX204" fmla="*/ 324967 w 2552172"/>
              <a:gd name="connsiteY204" fmla="*/ 2683074 h 6256555"/>
              <a:gd name="connsiteX205" fmla="*/ 292018 w 2552172"/>
              <a:gd name="connsiteY205" fmla="*/ 2681136 h 6256555"/>
              <a:gd name="connsiteX206" fmla="*/ 257131 w 2552172"/>
              <a:gd name="connsiteY206" fmla="*/ 2626868 h 6256555"/>
              <a:gd name="connsiteX207" fmla="*/ 244210 w 2552172"/>
              <a:gd name="connsiteY207" fmla="*/ 2584874 h 6256555"/>
              <a:gd name="connsiteX208" fmla="*/ 221598 w 2552172"/>
              <a:gd name="connsiteY208" fmla="*/ 2568722 h 6256555"/>
              <a:gd name="connsiteX209" fmla="*/ 202862 w 2552172"/>
              <a:gd name="connsiteY209" fmla="*/ 2584874 h 6256555"/>
              <a:gd name="connsiteX210" fmla="*/ 189941 w 2552172"/>
              <a:gd name="connsiteY210" fmla="*/ 2758663 h 6256555"/>
              <a:gd name="connsiteX211" fmla="*/ 191233 w 2552172"/>
              <a:gd name="connsiteY211" fmla="*/ 2863324 h 6256555"/>
              <a:gd name="connsiteX212" fmla="*/ 140194 w 2552172"/>
              <a:gd name="connsiteY212" fmla="*/ 2899503 h 6256555"/>
              <a:gd name="connsiteX213" fmla="*/ 117583 w 2552172"/>
              <a:gd name="connsiteY213" fmla="*/ 2873661 h 6256555"/>
              <a:gd name="connsiteX214" fmla="*/ 80111 w 2552172"/>
              <a:gd name="connsiteY214" fmla="*/ 2851049 h 6256555"/>
              <a:gd name="connsiteX215" fmla="*/ 56207 w 2552172"/>
              <a:gd name="connsiteY215" fmla="*/ 2818746 h 6256555"/>
              <a:gd name="connsiteX216" fmla="*/ 45870 w 2552172"/>
              <a:gd name="connsiteY216" fmla="*/ 2786443 h 6256555"/>
              <a:gd name="connsiteX217" fmla="*/ 8399 w 2552172"/>
              <a:gd name="connsiteY217" fmla="*/ 2621053 h 6256555"/>
              <a:gd name="connsiteX218" fmla="*/ 0 w 2552172"/>
              <a:gd name="connsiteY218" fmla="*/ 2461477 h 6256555"/>
              <a:gd name="connsiteX219" fmla="*/ 646 w 2552172"/>
              <a:gd name="connsiteY219" fmla="*/ 2458892 h 6256555"/>
              <a:gd name="connsiteX220" fmla="*/ 58792 w 2552172"/>
              <a:gd name="connsiteY220" fmla="*/ 2099039 h 6256555"/>
              <a:gd name="connsiteX221" fmla="*/ 149885 w 2552172"/>
              <a:gd name="connsiteY221" fmla="*/ 1672642 h 6256555"/>
              <a:gd name="connsiteX222" fmla="*/ 205447 w 2552172"/>
              <a:gd name="connsiteY222" fmla="*/ 1538262 h 6256555"/>
              <a:gd name="connsiteX223" fmla="*/ 312046 w 2552172"/>
              <a:gd name="connsiteY223" fmla="*/ 1396129 h 6256555"/>
              <a:gd name="connsiteX224" fmla="*/ 476144 w 2552172"/>
              <a:gd name="connsiteY224" fmla="*/ 1222339 h 6256555"/>
              <a:gd name="connsiteX225" fmla="*/ 617631 w 2552172"/>
              <a:gd name="connsiteY225" fmla="*/ 1070517 h 6256555"/>
              <a:gd name="connsiteX226" fmla="*/ 861840 w 2552172"/>
              <a:gd name="connsiteY226" fmla="*/ 859256 h 6256555"/>
              <a:gd name="connsiteX227" fmla="*/ 964563 w 2552172"/>
              <a:gd name="connsiteY227" fmla="*/ 818150 h 6256555"/>
              <a:gd name="connsiteX228" fmla="*/ 973653 w 2552172"/>
              <a:gd name="connsiteY228" fmla="*/ 817922 h 6256555"/>
              <a:gd name="connsiteX229" fmla="*/ 983327 w 2552172"/>
              <a:gd name="connsiteY229" fmla="*/ 792885 h 6256555"/>
              <a:gd name="connsiteX230" fmla="*/ 939449 w 2552172"/>
              <a:gd name="connsiteY230" fmla="*/ 799242 h 6256555"/>
              <a:gd name="connsiteX231" fmla="*/ 979302 w 2552172"/>
              <a:gd name="connsiteY231" fmla="*/ 761680 h 6256555"/>
              <a:gd name="connsiteX232" fmla="*/ 958163 w 2552172"/>
              <a:gd name="connsiteY232" fmla="*/ 765170 h 6256555"/>
              <a:gd name="connsiteX233" fmla="*/ 953508 w 2552172"/>
              <a:gd name="connsiteY233" fmla="*/ 763945 h 6256555"/>
              <a:gd name="connsiteX234" fmla="*/ 957567 w 2552172"/>
              <a:gd name="connsiteY234" fmla="*/ 761349 h 6256555"/>
              <a:gd name="connsiteX235" fmla="*/ 986064 w 2552172"/>
              <a:gd name="connsiteY235" fmla="*/ 722379 h 6256555"/>
              <a:gd name="connsiteX236" fmla="*/ 988136 w 2552172"/>
              <a:gd name="connsiteY236" fmla="*/ 719059 h 6256555"/>
              <a:gd name="connsiteX237" fmla="*/ 987878 w 2552172"/>
              <a:gd name="connsiteY237" fmla="*/ 719820 h 6256555"/>
              <a:gd name="connsiteX238" fmla="*/ 988890 w 2552172"/>
              <a:gd name="connsiteY238" fmla="*/ 717851 h 6256555"/>
              <a:gd name="connsiteX239" fmla="*/ 988136 w 2552172"/>
              <a:gd name="connsiteY239" fmla="*/ 719059 h 6256555"/>
              <a:gd name="connsiteX240" fmla="*/ 999534 w 2552172"/>
              <a:gd name="connsiteY240" fmla="*/ 685289 h 6256555"/>
              <a:gd name="connsiteX241" fmla="*/ 1003490 w 2552172"/>
              <a:gd name="connsiteY241" fmla="*/ 649230 h 6256555"/>
              <a:gd name="connsiteX242" fmla="*/ 1004723 w 2552172"/>
              <a:gd name="connsiteY242" fmla="*/ 623511 h 6256555"/>
              <a:gd name="connsiteX243" fmla="*/ 1062625 w 2552172"/>
              <a:gd name="connsiteY243" fmla="*/ 545686 h 6256555"/>
              <a:gd name="connsiteX244" fmla="*/ 1013608 w 2552172"/>
              <a:gd name="connsiteY244" fmla="*/ 568881 h 6256555"/>
              <a:gd name="connsiteX245" fmla="*/ 1063136 w 2552172"/>
              <a:gd name="connsiteY245" fmla="*/ 527851 h 6256555"/>
              <a:gd name="connsiteX246" fmla="*/ 1030019 w 2552172"/>
              <a:gd name="connsiteY246" fmla="*/ 539104 h 6256555"/>
              <a:gd name="connsiteX247" fmla="*/ 1052152 w 2552172"/>
              <a:gd name="connsiteY247" fmla="*/ 482976 h 6256555"/>
              <a:gd name="connsiteX248" fmla="*/ 1113017 w 2552172"/>
              <a:gd name="connsiteY248" fmla="*/ 422315 h 6256555"/>
              <a:gd name="connsiteX249" fmla="*/ 1120346 w 2552172"/>
              <a:gd name="connsiteY249" fmla="*/ 376144 h 6256555"/>
              <a:gd name="connsiteX250" fmla="*/ 1165622 w 2552172"/>
              <a:gd name="connsiteY250" fmla="*/ 314654 h 6256555"/>
              <a:gd name="connsiteX251" fmla="*/ 1170965 w 2552172"/>
              <a:gd name="connsiteY251" fmla="*/ 310826 h 6256555"/>
              <a:gd name="connsiteX252" fmla="*/ 1175905 w 2552172"/>
              <a:gd name="connsiteY252" fmla="*/ 273474 h 6256555"/>
              <a:gd name="connsiteX253" fmla="*/ 1367057 w 2552172"/>
              <a:gd name="connsiteY253" fmla="*/ 41348 h 6256555"/>
              <a:gd name="connsiteX254" fmla="*/ 1424556 w 2552172"/>
              <a:gd name="connsiteY254" fmla="*/ 21966 h 6256555"/>
              <a:gd name="connsiteX255" fmla="*/ 1353490 w 2552172"/>
              <a:gd name="connsiteY255" fmla="*/ 18090 h 6256555"/>
              <a:gd name="connsiteX256" fmla="*/ 1383854 w 2552172"/>
              <a:gd name="connsiteY256" fmla="*/ 1938 h 6256555"/>
              <a:gd name="connsiteX257" fmla="*/ 1443938 w 2552172"/>
              <a:gd name="connsiteY257" fmla="*/ 0 h 6256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2552172" h="6256555">
                <a:moveTo>
                  <a:pt x="1580003" y="5695486"/>
                </a:moveTo>
                <a:cubicBezTo>
                  <a:pt x="1570040" y="5696162"/>
                  <a:pt x="1557805" y="5698221"/>
                  <a:pt x="1542138" y="5700806"/>
                </a:cubicBezTo>
                <a:cubicBezTo>
                  <a:pt x="1518234" y="5704682"/>
                  <a:pt x="1505314" y="5743445"/>
                  <a:pt x="1518880" y="5763474"/>
                </a:cubicBezTo>
                <a:cubicBezTo>
                  <a:pt x="1553768" y="5814512"/>
                  <a:pt x="1614497" y="5814512"/>
                  <a:pt x="1662305" y="5841000"/>
                </a:cubicBezTo>
                <a:cubicBezTo>
                  <a:pt x="1664243" y="5839062"/>
                  <a:pt x="1666182" y="5837123"/>
                  <a:pt x="1668119" y="5835186"/>
                </a:cubicBezTo>
                <a:cubicBezTo>
                  <a:pt x="1659075" y="5806759"/>
                  <a:pt x="1651968" y="5777041"/>
                  <a:pt x="1639693" y="5749906"/>
                </a:cubicBezTo>
                <a:cubicBezTo>
                  <a:pt x="1619342" y="5703875"/>
                  <a:pt x="1609894" y="5693457"/>
                  <a:pt x="1580003" y="5695486"/>
                </a:cubicBezTo>
                <a:close/>
                <a:moveTo>
                  <a:pt x="947823" y="762448"/>
                </a:moveTo>
                <a:lnTo>
                  <a:pt x="953508" y="763945"/>
                </a:lnTo>
                <a:lnTo>
                  <a:pt x="951438" y="765269"/>
                </a:lnTo>
                <a:cubicBezTo>
                  <a:pt x="949754" y="765575"/>
                  <a:pt x="948491" y="764758"/>
                  <a:pt x="947823" y="762448"/>
                </a:cubicBezTo>
                <a:close/>
                <a:moveTo>
                  <a:pt x="1156017" y="739151"/>
                </a:moveTo>
                <a:lnTo>
                  <a:pt x="1143717" y="742694"/>
                </a:lnTo>
                <a:cubicBezTo>
                  <a:pt x="1138791" y="744661"/>
                  <a:pt x="1133961" y="747790"/>
                  <a:pt x="1128940" y="754081"/>
                </a:cubicBezTo>
                <a:cubicBezTo>
                  <a:pt x="1123065" y="761455"/>
                  <a:pt x="1117756" y="772732"/>
                  <a:pt x="1112226" y="785908"/>
                </a:cubicBezTo>
                <a:lnTo>
                  <a:pt x="1102670" y="808795"/>
                </a:lnTo>
                <a:lnTo>
                  <a:pt x="1117033" y="801757"/>
                </a:lnTo>
                <a:cubicBezTo>
                  <a:pt x="1135768" y="794004"/>
                  <a:pt x="1153858" y="784313"/>
                  <a:pt x="1169364" y="777207"/>
                </a:cubicBezTo>
                <a:cubicBezTo>
                  <a:pt x="1171302" y="768808"/>
                  <a:pt x="1173239" y="759763"/>
                  <a:pt x="1175178" y="750718"/>
                </a:cubicBezTo>
                <a:cubicBezTo>
                  <a:pt x="1170656" y="748780"/>
                  <a:pt x="1162903" y="746196"/>
                  <a:pt x="1153212" y="742319"/>
                </a:cubicBezTo>
                <a:close/>
                <a:moveTo>
                  <a:pt x="1443938" y="0"/>
                </a:moveTo>
                <a:cubicBezTo>
                  <a:pt x="1472365" y="12275"/>
                  <a:pt x="1501437" y="23904"/>
                  <a:pt x="1529217" y="37471"/>
                </a:cubicBezTo>
                <a:cubicBezTo>
                  <a:pt x="1538262" y="41994"/>
                  <a:pt x="1545369" y="52331"/>
                  <a:pt x="1549891" y="61376"/>
                </a:cubicBezTo>
                <a:cubicBezTo>
                  <a:pt x="1559582" y="80757"/>
                  <a:pt x="1569272" y="82049"/>
                  <a:pt x="1591885" y="76881"/>
                </a:cubicBezTo>
                <a:cubicBezTo>
                  <a:pt x="1646800" y="63960"/>
                  <a:pt x="1704299" y="57499"/>
                  <a:pt x="1758567" y="80111"/>
                </a:cubicBezTo>
                <a:cubicBezTo>
                  <a:pt x="1803146" y="98847"/>
                  <a:pt x="1849015" y="116936"/>
                  <a:pt x="1889717" y="142133"/>
                </a:cubicBezTo>
                <a:cubicBezTo>
                  <a:pt x="1967890" y="190587"/>
                  <a:pt x="2004069" y="267468"/>
                  <a:pt x="2016344" y="356624"/>
                </a:cubicBezTo>
                <a:cubicBezTo>
                  <a:pt x="2017636" y="365022"/>
                  <a:pt x="2020867" y="373421"/>
                  <a:pt x="2021513" y="381819"/>
                </a:cubicBezTo>
                <a:cubicBezTo>
                  <a:pt x="2022158" y="386988"/>
                  <a:pt x="2020867" y="392802"/>
                  <a:pt x="2018928" y="397325"/>
                </a:cubicBezTo>
                <a:cubicBezTo>
                  <a:pt x="2012468" y="414123"/>
                  <a:pt x="2002777" y="430274"/>
                  <a:pt x="1997609" y="447717"/>
                </a:cubicBezTo>
                <a:cubicBezTo>
                  <a:pt x="1987272" y="482605"/>
                  <a:pt x="1978873" y="518138"/>
                  <a:pt x="1969828" y="553671"/>
                </a:cubicBezTo>
                <a:cubicBezTo>
                  <a:pt x="1967890" y="561423"/>
                  <a:pt x="1962722" y="570468"/>
                  <a:pt x="1964014" y="576929"/>
                </a:cubicBezTo>
                <a:cubicBezTo>
                  <a:pt x="1973059" y="611816"/>
                  <a:pt x="1939463" y="621507"/>
                  <a:pt x="1925896" y="642180"/>
                </a:cubicBezTo>
                <a:cubicBezTo>
                  <a:pt x="1921374" y="648641"/>
                  <a:pt x="1911037" y="650579"/>
                  <a:pt x="1903930" y="660270"/>
                </a:cubicBezTo>
                <a:cubicBezTo>
                  <a:pt x="1891655" y="677068"/>
                  <a:pt x="1892302" y="691281"/>
                  <a:pt x="1898116" y="708078"/>
                </a:cubicBezTo>
                <a:cubicBezTo>
                  <a:pt x="1905222" y="728752"/>
                  <a:pt x="1902638" y="742966"/>
                  <a:pt x="1881964" y="757179"/>
                </a:cubicBezTo>
                <a:cubicBezTo>
                  <a:pt x="1864520" y="769454"/>
                  <a:pt x="1854184" y="792066"/>
                  <a:pt x="1840617" y="810801"/>
                </a:cubicBezTo>
                <a:cubicBezTo>
                  <a:pt x="1831572" y="823076"/>
                  <a:pt x="1822527" y="835351"/>
                  <a:pt x="1813482" y="847627"/>
                </a:cubicBezTo>
                <a:cubicBezTo>
                  <a:pt x="1806376" y="857964"/>
                  <a:pt x="1799269" y="868947"/>
                  <a:pt x="1792163" y="879283"/>
                </a:cubicBezTo>
                <a:cubicBezTo>
                  <a:pt x="1789578" y="883160"/>
                  <a:pt x="1788286" y="890266"/>
                  <a:pt x="1784410" y="891558"/>
                </a:cubicBezTo>
                <a:cubicBezTo>
                  <a:pt x="1756630" y="900604"/>
                  <a:pt x="1748231" y="927738"/>
                  <a:pt x="1732079" y="947120"/>
                </a:cubicBezTo>
                <a:cubicBezTo>
                  <a:pt x="1713343" y="969086"/>
                  <a:pt x="1696546" y="974900"/>
                  <a:pt x="1669411" y="966501"/>
                </a:cubicBezTo>
                <a:cubicBezTo>
                  <a:pt x="1648092" y="959395"/>
                  <a:pt x="1626126" y="952934"/>
                  <a:pt x="1605452" y="943889"/>
                </a:cubicBezTo>
                <a:cubicBezTo>
                  <a:pt x="1593177" y="938721"/>
                  <a:pt x="1585424" y="940012"/>
                  <a:pt x="1581548" y="953580"/>
                </a:cubicBezTo>
                <a:cubicBezTo>
                  <a:pt x="1574441" y="976192"/>
                  <a:pt x="1561520" y="998158"/>
                  <a:pt x="1593177" y="1014955"/>
                </a:cubicBezTo>
                <a:cubicBezTo>
                  <a:pt x="1607390" y="1022708"/>
                  <a:pt x="1617728" y="1038860"/>
                  <a:pt x="1626772" y="1053073"/>
                </a:cubicBezTo>
                <a:cubicBezTo>
                  <a:pt x="1653906" y="1095067"/>
                  <a:pt x="1699130" y="1112510"/>
                  <a:pt x="1740478" y="1128661"/>
                </a:cubicBezTo>
                <a:cubicBezTo>
                  <a:pt x="1854184" y="1173240"/>
                  <a:pt x="1920082" y="1257873"/>
                  <a:pt x="1956262" y="1368349"/>
                </a:cubicBezTo>
                <a:cubicBezTo>
                  <a:pt x="1973059" y="1420679"/>
                  <a:pt x="2011822" y="1454920"/>
                  <a:pt x="2046709" y="1502729"/>
                </a:cubicBezTo>
                <a:cubicBezTo>
                  <a:pt x="2053815" y="1479471"/>
                  <a:pt x="2063507" y="1462027"/>
                  <a:pt x="2064799" y="1443937"/>
                </a:cubicBezTo>
                <a:cubicBezTo>
                  <a:pt x="2073198" y="1347028"/>
                  <a:pt x="2069967" y="1250121"/>
                  <a:pt x="2053170" y="1154504"/>
                </a:cubicBezTo>
                <a:cubicBezTo>
                  <a:pt x="2051232" y="1144167"/>
                  <a:pt x="2048001" y="1133830"/>
                  <a:pt x="2044124" y="1124139"/>
                </a:cubicBezTo>
                <a:cubicBezTo>
                  <a:pt x="2037664" y="1104758"/>
                  <a:pt x="2027974" y="1093775"/>
                  <a:pt x="2004069" y="1100235"/>
                </a:cubicBezTo>
                <a:cubicBezTo>
                  <a:pt x="1993732" y="1102819"/>
                  <a:pt x="1978873" y="1100235"/>
                  <a:pt x="1969182" y="1095067"/>
                </a:cubicBezTo>
                <a:cubicBezTo>
                  <a:pt x="1939463" y="1078915"/>
                  <a:pt x="1910391" y="1061472"/>
                  <a:pt x="1881964" y="1042090"/>
                </a:cubicBezTo>
                <a:cubicBezTo>
                  <a:pt x="1877442" y="1038860"/>
                  <a:pt x="1877442" y="1022708"/>
                  <a:pt x="1881964" y="1016248"/>
                </a:cubicBezTo>
                <a:cubicBezTo>
                  <a:pt x="1893594" y="998804"/>
                  <a:pt x="1923958" y="996219"/>
                  <a:pt x="1946570" y="1008495"/>
                </a:cubicBezTo>
                <a:cubicBezTo>
                  <a:pt x="1975643" y="1024001"/>
                  <a:pt x="1981457" y="1023354"/>
                  <a:pt x="1989210" y="992344"/>
                </a:cubicBezTo>
                <a:cubicBezTo>
                  <a:pt x="1993732" y="973608"/>
                  <a:pt x="1993086" y="951642"/>
                  <a:pt x="1987272" y="933553"/>
                </a:cubicBezTo>
                <a:cubicBezTo>
                  <a:pt x="1978226" y="905126"/>
                  <a:pt x="1963368" y="878638"/>
                  <a:pt x="1951093" y="850857"/>
                </a:cubicBezTo>
                <a:cubicBezTo>
                  <a:pt x="1938818" y="823723"/>
                  <a:pt x="1927835" y="797234"/>
                  <a:pt x="1933649" y="766224"/>
                </a:cubicBezTo>
                <a:cubicBezTo>
                  <a:pt x="1935587" y="757179"/>
                  <a:pt x="1926543" y="746196"/>
                  <a:pt x="1925896" y="736505"/>
                </a:cubicBezTo>
                <a:cubicBezTo>
                  <a:pt x="1925250" y="724876"/>
                  <a:pt x="1925250" y="711955"/>
                  <a:pt x="1930419" y="702264"/>
                </a:cubicBezTo>
                <a:cubicBezTo>
                  <a:pt x="1935587" y="693220"/>
                  <a:pt x="1946570" y="689343"/>
                  <a:pt x="1955615" y="702910"/>
                </a:cubicBezTo>
                <a:cubicBezTo>
                  <a:pt x="1964014" y="715831"/>
                  <a:pt x="1973059" y="727460"/>
                  <a:pt x="1984687" y="739735"/>
                </a:cubicBezTo>
                <a:cubicBezTo>
                  <a:pt x="1982103" y="719708"/>
                  <a:pt x="1974997" y="697742"/>
                  <a:pt x="1999547" y="688051"/>
                </a:cubicBezTo>
                <a:cubicBezTo>
                  <a:pt x="2004716" y="686112"/>
                  <a:pt x="2015052" y="697095"/>
                  <a:pt x="2026035" y="703556"/>
                </a:cubicBezTo>
                <a:cubicBezTo>
                  <a:pt x="2041541" y="686759"/>
                  <a:pt x="2049940" y="702264"/>
                  <a:pt x="2060922" y="717123"/>
                </a:cubicBezTo>
                <a:cubicBezTo>
                  <a:pt x="2080950" y="745550"/>
                  <a:pt x="2103562" y="772038"/>
                  <a:pt x="2122944" y="800465"/>
                </a:cubicBezTo>
                <a:cubicBezTo>
                  <a:pt x="2131342" y="812740"/>
                  <a:pt x="2138449" y="826953"/>
                  <a:pt x="2142326" y="841166"/>
                </a:cubicBezTo>
                <a:cubicBezTo>
                  <a:pt x="2162999" y="912879"/>
                  <a:pt x="2183027" y="984591"/>
                  <a:pt x="2203054" y="1056303"/>
                </a:cubicBezTo>
                <a:cubicBezTo>
                  <a:pt x="2204347" y="1061472"/>
                  <a:pt x="2206285" y="1067286"/>
                  <a:pt x="2206285" y="1073101"/>
                </a:cubicBezTo>
                <a:cubicBezTo>
                  <a:pt x="2208223" y="1192621"/>
                  <a:pt x="2234711" y="1308912"/>
                  <a:pt x="2250217" y="1426494"/>
                </a:cubicBezTo>
                <a:cubicBezTo>
                  <a:pt x="2261200" y="1506605"/>
                  <a:pt x="2261200" y="1588654"/>
                  <a:pt x="2262492" y="1670057"/>
                </a:cubicBezTo>
                <a:cubicBezTo>
                  <a:pt x="2263138" y="1721096"/>
                  <a:pt x="2258616" y="1772780"/>
                  <a:pt x="2255386" y="1823819"/>
                </a:cubicBezTo>
                <a:cubicBezTo>
                  <a:pt x="2250863" y="1889070"/>
                  <a:pt x="2207578" y="1925250"/>
                  <a:pt x="2144263" y="1908453"/>
                </a:cubicBezTo>
                <a:cubicBezTo>
                  <a:pt x="2003423" y="1871627"/>
                  <a:pt x="1887133" y="1796684"/>
                  <a:pt x="1801854" y="1676518"/>
                </a:cubicBezTo>
                <a:cubicBezTo>
                  <a:pt x="1789578" y="1659074"/>
                  <a:pt x="1777949" y="1640338"/>
                  <a:pt x="1763089" y="1622895"/>
                </a:cubicBezTo>
                <a:cubicBezTo>
                  <a:pt x="1758567" y="1686855"/>
                  <a:pt x="1719804" y="1726264"/>
                  <a:pt x="1673934" y="1761151"/>
                </a:cubicBezTo>
                <a:cubicBezTo>
                  <a:pt x="1644216" y="1783763"/>
                  <a:pt x="1622895" y="1812836"/>
                  <a:pt x="1606098" y="1844492"/>
                </a:cubicBezTo>
                <a:cubicBezTo>
                  <a:pt x="1597054" y="1862582"/>
                  <a:pt x="1597699" y="1885194"/>
                  <a:pt x="1593177" y="1905868"/>
                </a:cubicBezTo>
                <a:cubicBezTo>
                  <a:pt x="1578963" y="1969827"/>
                  <a:pt x="1564104" y="2034433"/>
                  <a:pt x="1549245" y="2098393"/>
                </a:cubicBezTo>
                <a:cubicBezTo>
                  <a:pt x="1547953" y="2105499"/>
                  <a:pt x="1547307" y="2112606"/>
                  <a:pt x="1546661" y="2124235"/>
                </a:cubicBezTo>
                <a:cubicBezTo>
                  <a:pt x="1558290" y="2121005"/>
                  <a:pt x="1567335" y="2118421"/>
                  <a:pt x="1575733" y="2115836"/>
                </a:cubicBezTo>
                <a:cubicBezTo>
                  <a:pt x="1719804" y="2075135"/>
                  <a:pt x="1863228" y="2031849"/>
                  <a:pt x="2007946" y="1995024"/>
                </a:cubicBezTo>
                <a:cubicBezTo>
                  <a:pt x="2083534" y="1976288"/>
                  <a:pt x="2161707" y="1967244"/>
                  <a:pt x="2239234" y="1958845"/>
                </a:cubicBezTo>
                <a:cubicBezTo>
                  <a:pt x="2276705" y="1954969"/>
                  <a:pt x="2316115" y="1956906"/>
                  <a:pt x="2352940" y="1963367"/>
                </a:cubicBezTo>
                <a:cubicBezTo>
                  <a:pt x="2440158" y="1978872"/>
                  <a:pt x="2489904" y="2039601"/>
                  <a:pt x="2498303" y="2135218"/>
                </a:cubicBezTo>
                <a:cubicBezTo>
                  <a:pt x="2507348" y="2232127"/>
                  <a:pt x="2488612" y="2326451"/>
                  <a:pt x="2471169" y="2420775"/>
                </a:cubicBezTo>
                <a:cubicBezTo>
                  <a:pt x="2427237" y="2663047"/>
                  <a:pt x="2383305" y="2905964"/>
                  <a:pt x="2340019" y="3148235"/>
                </a:cubicBezTo>
                <a:cubicBezTo>
                  <a:pt x="2323868" y="3239976"/>
                  <a:pt x="2332912" y="3331716"/>
                  <a:pt x="2342603" y="3423456"/>
                </a:cubicBezTo>
                <a:cubicBezTo>
                  <a:pt x="2351002" y="3500982"/>
                  <a:pt x="2358755" y="3579155"/>
                  <a:pt x="2366508" y="3656681"/>
                </a:cubicBezTo>
                <a:cubicBezTo>
                  <a:pt x="2367153" y="3662497"/>
                  <a:pt x="2367799" y="3667665"/>
                  <a:pt x="2368446" y="3672833"/>
                </a:cubicBezTo>
                <a:cubicBezTo>
                  <a:pt x="2414315" y="3675417"/>
                  <a:pt x="2416900" y="3680586"/>
                  <a:pt x="2414962" y="3727748"/>
                </a:cubicBezTo>
                <a:cubicBezTo>
                  <a:pt x="2414315" y="3744545"/>
                  <a:pt x="2420776" y="3762635"/>
                  <a:pt x="2426590" y="3779433"/>
                </a:cubicBezTo>
                <a:cubicBezTo>
                  <a:pt x="2433698" y="3800106"/>
                  <a:pt x="2446618" y="3819488"/>
                  <a:pt x="2431759" y="3841454"/>
                </a:cubicBezTo>
                <a:cubicBezTo>
                  <a:pt x="2488612" y="3893139"/>
                  <a:pt x="2494427" y="3926088"/>
                  <a:pt x="2447265" y="3957099"/>
                </a:cubicBezTo>
                <a:cubicBezTo>
                  <a:pt x="2465354" y="3980356"/>
                  <a:pt x="2483444" y="4002968"/>
                  <a:pt x="2501533" y="4026226"/>
                </a:cubicBezTo>
                <a:cubicBezTo>
                  <a:pt x="2500241" y="4027519"/>
                  <a:pt x="2498949" y="4028811"/>
                  <a:pt x="2497657" y="4030103"/>
                </a:cubicBezTo>
                <a:cubicBezTo>
                  <a:pt x="2486028" y="4019120"/>
                  <a:pt x="2474399" y="4008137"/>
                  <a:pt x="2460186" y="3995216"/>
                </a:cubicBezTo>
                <a:cubicBezTo>
                  <a:pt x="2459539" y="4002323"/>
                  <a:pt x="2456956" y="4006845"/>
                  <a:pt x="2458247" y="4010721"/>
                </a:cubicBezTo>
                <a:cubicBezTo>
                  <a:pt x="2464062" y="4033333"/>
                  <a:pt x="2464708" y="4055299"/>
                  <a:pt x="2453079" y="4077265"/>
                </a:cubicBezTo>
                <a:cubicBezTo>
                  <a:pt x="2449848" y="4083079"/>
                  <a:pt x="2455017" y="4094709"/>
                  <a:pt x="2459539" y="4101815"/>
                </a:cubicBezTo>
                <a:cubicBezTo>
                  <a:pt x="2486028" y="4141870"/>
                  <a:pt x="2512516" y="4181926"/>
                  <a:pt x="2541588" y="4220043"/>
                </a:cubicBezTo>
                <a:cubicBezTo>
                  <a:pt x="2566786" y="4253639"/>
                  <a:pt x="2544173" y="4324705"/>
                  <a:pt x="2503471" y="4329873"/>
                </a:cubicBezTo>
                <a:cubicBezTo>
                  <a:pt x="2480213" y="4332457"/>
                  <a:pt x="2455664" y="4326643"/>
                  <a:pt x="2431759" y="4324059"/>
                </a:cubicBezTo>
                <a:cubicBezTo>
                  <a:pt x="2420776" y="4322766"/>
                  <a:pt x="2409793" y="4320182"/>
                  <a:pt x="2398810" y="4318244"/>
                </a:cubicBezTo>
                <a:cubicBezTo>
                  <a:pt x="2397518" y="4318244"/>
                  <a:pt x="2395580" y="4318890"/>
                  <a:pt x="2394288" y="4318244"/>
                </a:cubicBezTo>
                <a:cubicBezTo>
                  <a:pt x="2380720" y="4317598"/>
                  <a:pt x="2296087" y="4274312"/>
                  <a:pt x="2285750" y="4262683"/>
                </a:cubicBezTo>
                <a:cubicBezTo>
                  <a:pt x="2284458" y="4260745"/>
                  <a:pt x="2282520" y="4258807"/>
                  <a:pt x="2280582" y="4258161"/>
                </a:cubicBezTo>
                <a:cubicBezTo>
                  <a:pt x="2254739" y="4243301"/>
                  <a:pt x="2229544" y="4227796"/>
                  <a:pt x="2203054" y="4213583"/>
                </a:cubicBezTo>
                <a:cubicBezTo>
                  <a:pt x="2189487" y="4206476"/>
                  <a:pt x="2137803" y="4144455"/>
                  <a:pt x="2131342" y="4127657"/>
                </a:cubicBezTo>
                <a:cubicBezTo>
                  <a:pt x="2128758" y="4121843"/>
                  <a:pt x="2121006" y="4117967"/>
                  <a:pt x="2117775" y="4112152"/>
                </a:cubicBezTo>
                <a:cubicBezTo>
                  <a:pt x="2109376" y="4098585"/>
                  <a:pt x="2101624" y="4084371"/>
                  <a:pt x="2093225" y="4070158"/>
                </a:cubicBezTo>
                <a:cubicBezTo>
                  <a:pt x="2088703" y="4062405"/>
                  <a:pt x="2082888" y="4055945"/>
                  <a:pt x="2078366" y="4048839"/>
                </a:cubicBezTo>
                <a:cubicBezTo>
                  <a:pt x="2068029" y="4032687"/>
                  <a:pt x="2058338" y="4016536"/>
                  <a:pt x="2048647" y="3999738"/>
                </a:cubicBezTo>
                <a:cubicBezTo>
                  <a:pt x="2044124" y="3991985"/>
                  <a:pt x="2040249" y="3983587"/>
                  <a:pt x="2035726" y="3975834"/>
                </a:cubicBezTo>
                <a:cubicBezTo>
                  <a:pt x="2031204" y="3969374"/>
                  <a:pt x="2025389" y="3962913"/>
                  <a:pt x="2021513" y="3956452"/>
                </a:cubicBezTo>
                <a:cubicBezTo>
                  <a:pt x="2007300" y="3935132"/>
                  <a:pt x="2000839" y="3910583"/>
                  <a:pt x="1980811" y="3890554"/>
                </a:cubicBezTo>
                <a:cubicBezTo>
                  <a:pt x="1956907" y="3866651"/>
                  <a:pt x="1943986" y="3832410"/>
                  <a:pt x="1925896" y="3803336"/>
                </a:cubicBezTo>
                <a:cubicBezTo>
                  <a:pt x="1923958" y="3800106"/>
                  <a:pt x="1919436" y="3797522"/>
                  <a:pt x="1916205" y="3794938"/>
                </a:cubicBezTo>
                <a:cubicBezTo>
                  <a:pt x="1914268" y="3793646"/>
                  <a:pt x="1910391" y="3794292"/>
                  <a:pt x="1909744" y="3793000"/>
                </a:cubicBezTo>
                <a:cubicBezTo>
                  <a:pt x="1894239" y="3771034"/>
                  <a:pt x="1879380" y="3749068"/>
                  <a:pt x="1864520" y="3727102"/>
                </a:cubicBezTo>
                <a:cubicBezTo>
                  <a:pt x="1860645" y="3721288"/>
                  <a:pt x="1856768" y="3714827"/>
                  <a:pt x="1851600" y="3710951"/>
                </a:cubicBezTo>
                <a:cubicBezTo>
                  <a:pt x="1825757" y="3692861"/>
                  <a:pt x="1827696" y="3653451"/>
                  <a:pt x="1849662" y="3630840"/>
                </a:cubicBezTo>
                <a:cubicBezTo>
                  <a:pt x="1901346" y="3577863"/>
                  <a:pt x="1967890" y="3545560"/>
                  <a:pt x="2024743" y="3499690"/>
                </a:cubicBezTo>
                <a:cubicBezTo>
                  <a:pt x="2035080" y="3491291"/>
                  <a:pt x="2048647" y="3486769"/>
                  <a:pt x="2061568" y="3481601"/>
                </a:cubicBezTo>
                <a:cubicBezTo>
                  <a:pt x="2077073" y="3475786"/>
                  <a:pt x="2082242" y="3467387"/>
                  <a:pt x="2073198" y="3452528"/>
                </a:cubicBezTo>
                <a:cubicBezTo>
                  <a:pt x="2071259" y="3449297"/>
                  <a:pt x="2069321" y="3445421"/>
                  <a:pt x="2067382" y="3441545"/>
                </a:cubicBezTo>
                <a:cubicBezTo>
                  <a:pt x="2051232" y="3408596"/>
                  <a:pt x="2056400" y="3398905"/>
                  <a:pt x="2095164" y="3395029"/>
                </a:cubicBezTo>
                <a:cubicBezTo>
                  <a:pt x="2071259" y="3106887"/>
                  <a:pt x="2031204" y="2820038"/>
                  <a:pt x="2029911" y="2524790"/>
                </a:cubicBezTo>
                <a:cubicBezTo>
                  <a:pt x="2010530" y="2532543"/>
                  <a:pt x="1992440" y="2537065"/>
                  <a:pt x="1977581" y="2546110"/>
                </a:cubicBezTo>
                <a:cubicBezTo>
                  <a:pt x="1876796" y="2610070"/>
                  <a:pt x="1776657" y="2675322"/>
                  <a:pt x="1675872" y="2740574"/>
                </a:cubicBezTo>
                <a:cubicBezTo>
                  <a:pt x="1670058" y="2744449"/>
                  <a:pt x="1664243" y="2749618"/>
                  <a:pt x="1658428" y="2754140"/>
                </a:cubicBezTo>
                <a:cubicBezTo>
                  <a:pt x="1620311" y="2781275"/>
                  <a:pt x="1619665" y="2781275"/>
                  <a:pt x="1633232" y="2827791"/>
                </a:cubicBezTo>
                <a:cubicBezTo>
                  <a:pt x="1660367" y="2923408"/>
                  <a:pt x="1692024" y="3017086"/>
                  <a:pt x="1715282" y="3113994"/>
                </a:cubicBezTo>
                <a:cubicBezTo>
                  <a:pt x="1764382" y="3316856"/>
                  <a:pt x="1772135" y="3522948"/>
                  <a:pt x="1755337" y="3730332"/>
                </a:cubicBezTo>
                <a:cubicBezTo>
                  <a:pt x="1746292" y="3838870"/>
                  <a:pt x="1733371" y="3948700"/>
                  <a:pt x="1740478" y="4056591"/>
                </a:cubicBezTo>
                <a:cubicBezTo>
                  <a:pt x="1747584" y="4161252"/>
                  <a:pt x="1724326" y="4254931"/>
                  <a:pt x="1695900" y="4351839"/>
                </a:cubicBezTo>
                <a:cubicBezTo>
                  <a:pt x="1671350" y="4433888"/>
                  <a:pt x="1657136" y="4519168"/>
                  <a:pt x="1639047" y="4603801"/>
                </a:cubicBezTo>
                <a:cubicBezTo>
                  <a:pt x="1611267" y="4733659"/>
                  <a:pt x="1586070" y="4863516"/>
                  <a:pt x="1555705" y="4992728"/>
                </a:cubicBezTo>
                <a:cubicBezTo>
                  <a:pt x="1522756" y="5131630"/>
                  <a:pt x="1500145" y="5271824"/>
                  <a:pt x="1489162" y="5413957"/>
                </a:cubicBezTo>
                <a:cubicBezTo>
                  <a:pt x="1485931" y="5458535"/>
                  <a:pt x="1477532" y="5502466"/>
                  <a:pt x="1472365" y="5547044"/>
                </a:cubicBezTo>
                <a:cubicBezTo>
                  <a:pt x="1470426" y="5561257"/>
                  <a:pt x="1471072" y="5576117"/>
                  <a:pt x="1471718" y="5590976"/>
                </a:cubicBezTo>
                <a:cubicBezTo>
                  <a:pt x="1472365" y="5604544"/>
                  <a:pt x="1476240" y="5614880"/>
                  <a:pt x="1489808" y="5624571"/>
                </a:cubicBezTo>
                <a:cubicBezTo>
                  <a:pt x="1502083" y="5632970"/>
                  <a:pt x="1507251" y="5652352"/>
                  <a:pt x="1513712" y="5667211"/>
                </a:cubicBezTo>
                <a:cubicBezTo>
                  <a:pt x="1517589" y="5675610"/>
                  <a:pt x="1518234" y="5685301"/>
                  <a:pt x="1520819" y="5694992"/>
                </a:cubicBezTo>
                <a:cubicBezTo>
                  <a:pt x="1533739" y="5693053"/>
                  <a:pt x="1544077" y="5690469"/>
                  <a:pt x="1554413" y="5689176"/>
                </a:cubicBezTo>
                <a:cubicBezTo>
                  <a:pt x="1617081" y="5683362"/>
                  <a:pt x="1657783" y="5717603"/>
                  <a:pt x="1664243" y="5782209"/>
                </a:cubicBezTo>
                <a:cubicBezTo>
                  <a:pt x="1664889" y="5791254"/>
                  <a:pt x="1666827" y="5799652"/>
                  <a:pt x="1668119" y="5808698"/>
                </a:cubicBezTo>
                <a:cubicBezTo>
                  <a:pt x="1672642" y="5835186"/>
                  <a:pt x="1680394" y="5857798"/>
                  <a:pt x="1715282" y="5851983"/>
                </a:cubicBezTo>
                <a:cubicBezTo>
                  <a:pt x="1719158" y="5851337"/>
                  <a:pt x="1723034" y="5855214"/>
                  <a:pt x="1726265" y="5858444"/>
                </a:cubicBezTo>
                <a:cubicBezTo>
                  <a:pt x="1640985" y="5862966"/>
                  <a:pt x="1562813" y="5847461"/>
                  <a:pt x="1502083" y="5769934"/>
                </a:cubicBezTo>
                <a:cubicBezTo>
                  <a:pt x="1502083" y="5793838"/>
                  <a:pt x="1498206" y="5811928"/>
                  <a:pt x="1502729" y="5828079"/>
                </a:cubicBezTo>
                <a:cubicBezTo>
                  <a:pt x="1507897" y="5846169"/>
                  <a:pt x="1509189" y="5861028"/>
                  <a:pt x="1503375" y="5879763"/>
                </a:cubicBezTo>
                <a:cubicBezTo>
                  <a:pt x="1497560" y="5897207"/>
                  <a:pt x="1494330" y="5908836"/>
                  <a:pt x="1476240" y="5894623"/>
                </a:cubicBezTo>
                <a:cubicBezTo>
                  <a:pt x="1464612" y="5981841"/>
                  <a:pt x="1469134" y="6065828"/>
                  <a:pt x="1494976" y="6149169"/>
                </a:cubicBezTo>
                <a:cubicBezTo>
                  <a:pt x="1503375" y="6176304"/>
                  <a:pt x="1505314" y="6202146"/>
                  <a:pt x="1484639" y="6227342"/>
                </a:cubicBezTo>
                <a:cubicBezTo>
                  <a:pt x="1458151" y="6260291"/>
                  <a:pt x="1421972" y="6266752"/>
                  <a:pt x="1387084" y="6239617"/>
                </a:cubicBezTo>
                <a:cubicBezTo>
                  <a:pt x="1359951" y="6218944"/>
                  <a:pt x="1333462" y="6196331"/>
                  <a:pt x="1307619" y="6173720"/>
                </a:cubicBezTo>
                <a:cubicBezTo>
                  <a:pt x="1299867" y="6167259"/>
                  <a:pt x="1295991" y="6156922"/>
                  <a:pt x="1290176" y="6148524"/>
                </a:cubicBezTo>
                <a:cubicBezTo>
                  <a:pt x="1285653" y="6142063"/>
                  <a:pt x="1280486" y="6136894"/>
                  <a:pt x="1274670" y="6131080"/>
                </a:cubicBezTo>
                <a:cubicBezTo>
                  <a:pt x="1270795" y="6127203"/>
                  <a:pt x="1264980" y="6124619"/>
                  <a:pt x="1262395" y="6120743"/>
                </a:cubicBezTo>
                <a:cubicBezTo>
                  <a:pt x="1247537" y="6097484"/>
                  <a:pt x="1233323" y="6074226"/>
                  <a:pt x="1218463" y="6050968"/>
                </a:cubicBezTo>
                <a:cubicBezTo>
                  <a:pt x="1210065" y="6038048"/>
                  <a:pt x="1197144" y="6027710"/>
                  <a:pt x="1191975" y="6014144"/>
                </a:cubicBezTo>
                <a:cubicBezTo>
                  <a:pt x="1182284" y="5985071"/>
                  <a:pt x="1177762" y="5954706"/>
                  <a:pt x="1169364" y="5925634"/>
                </a:cubicBezTo>
                <a:cubicBezTo>
                  <a:pt x="1165487" y="5910774"/>
                  <a:pt x="1156442" y="5897207"/>
                  <a:pt x="1151274" y="5882347"/>
                </a:cubicBezTo>
                <a:cubicBezTo>
                  <a:pt x="1139645" y="5844876"/>
                  <a:pt x="1129954" y="5806113"/>
                  <a:pt x="1118324" y="5768642"/>
                </a:cubicBezTo>
                <a:cubicBezTo>
                  <a:pt x="1115094" y="5758951"/>
                  <a:pt x="1104112" y="5752491"/>
                  <a:pt x="1099590" y="5743445"/>
                </a:cubicBezTo>
                <a:cubicBezTo>
                  <a:pt x="1085376" y="5714373"/>
                  <a:pt x="1073747" y="5683362"/>
                  <a:pt x="1058888" y="5654290"/>
                </a:cubicBezTo>
                <a:cubicBezTo>
                  <a:pt x="1047259" y="5631032"/>
                  <a:pt x="1028523" y="5611004"/>
                  <a:pt x="1020770" y="5586454"/>
                </a:cubicBezTo>
                <a:cubicBezTo>
                  <a:pt x="1009141" y="5548337"/>
                  <a:pt x="977485" y="5512158"/>
                  <a:pt x="1003327" y="5468872"/>
                </a:cubicBezTo>
                <a:cubicBezTo>
                  <a:pt x="1005911" y="5464349"/>
                  <a:pt x="1010434" y="5459181"/>
                  <a:pt x="1014956" y="5457243"/>
                </a:cubicBezTo>
                <a:cubicBezTo>
                  <a:pt x="1061472" y="5435923"/>
                  <a:pt x="1107342" y="5414602"/>
                  <a:pt x="1154504" y="5394575"/>
                </a:cubicBezTo>
                <a:cubicBezTo>
                  <a:pt x="1179700" y="5383592"/>
                  <a:pt x="1205543" y="5373901"/>
                  <a:pt x="1230738" y="5364210"/>
                </a:cubicBezTo>
                <a:cubicBezTo>
                  <a:pt x="1252059" y="5355811"/>
                  <a:pt x="1250120" y="5342245"/>
                  <a:pt x="1242368" y="5324801"/>
                </a:cubicBezTo>
                <a:cubicBezTo>
                  <a:pt x="1231385" y="5300251"/>
                  <a:pt x="1235907" y="5291206"/>
                  <a:pt x="1263042" y="5288621"/>
                </a:cubicBezTo>
                <a:cubicBezTo>
                  <a:pt x="1265626" y="5225308"/>
                  <a:pt x="1270148" y="5160702"/>
                  <a:pt x="1270795" y="5096743"/>
                </a:cubicBezTo>
                <a:cubicBezTo>
                  <a:pt x="1272087" y="4963009"/>
                  <a:pt x="1270148" y="4829921"/>
                  <a:pt x="1272732" y="4696188"/>
                </a:cubicBezTo>
                <a:cubicBezTo>
                  <a:pt x="1275962" y="4556639"/>
                  <a:pt x="1308266" y="4422260"/>
                  <a:pt x="1361888" y="4293048"/>
                </a:cubicBezTo>
                <a:cubicBezTo>
                  <a:pt x="1374809" y="4262037"/>
                  <a:pt x="1379978" y="4232318"/>
                  <a:pt x="1376101" y="4198077"/>
                </a:cubicBezTo>
                <a:cubicBezTo>
                  <a:pt x="1367057" y="4115382"/>
                  <a:pt x="1367057" y="4032041"/>
                  <a:pt x="1353490" y="3949992"/>
                </a:cubicBezTo>
                <a:cubicBezTo>
                  <a:pt x="1337985" y="3856313"/>
                  <a:pt x="1314727" y="3763927"/>
                  <a:pt x="1289530" y="3672187"/>
                </a:cubicBezTo>
                <a:cubicBezTo>
                  <a:pt x="1261750" y="3572049"/>
                  <a:pt x="1228801" y="3473201"/>
                  <a:pt x="1196497" y="3374355"/>
                </a:cubicBezTo>
                <a:cubicBezTo>
                  <a:pt x="1167425" y="3285200"/>
                  <a:pt x="1115094" y="3208319"/>
                  <a:pt x="1058888" y="3134022"/>
                </a:cubicBezTo>
                <a:cubicBezTo>
                  <a:pt x="1048551" y="3120454"/>
                  <a:pt x="1037568" y="3106887"/>
                  <a:pt x="1027876" y="3093321"/>
                </a:cubicBezTo>
                <a:cubicBezTo>
                  <a:pt x="999451" y="3054557"/>
                  <a:pt x="969086" y="3021608"/>
                  <a:pt x="919339" y="3005457"/>
                </a:cubicBezTo>
                <a:cubicBezTo>
                  <a:pt x="865071" y="2988013"/>
                  <a:pt x="821785" y="2948603"/>
                  <a:pt x="794004" y="2897565"/>
                </a:cubicBezTo>
                <a:cubicBezTo>
                  <a:pt x="716477" y="2754140"/>
                  <a:pt x="681591" y="2601671"/>
                  <a:pt x="706141" y="2438864"/>
                </a:cubicBezTo>
                <a:cubicBezTo>
                  <a:pt x="710663" y="2410438"/>
                  <a:pt x="721000" y="2382012"/>
                  <a:pt x="735860" y="2356816"/>
                </a:cubicBezTo>
                <a:cubicBezTo>
                  <a:pt x="758471" y="2318052"/>
                  <a:pt x="772684" y="2277996"/>
                  <a:pt x="781729" y="2234711"/>
                </a:cubicBezTo>
                <a:cubicBezTo>
                  <a:pt x="784959" y="2219205"/>
                  <a:pt x="804987" y="2177858"/>
                  <a:pt x="810156" y="2162353"/>
                </a:cubicBezTo>
                <a:cubicBezTo>
                  <a:pt x="848919" y="2049939"/>
                  <a:pt x="843105" y="1960136"/>
                  <a:pt x="834706" y="1841908"/>
                </a:cubicBezTo>
                <a:cubicBezTo>
                  <a:pt x="826953" y="1728849"/>
                  <a:pt x="849565" y="1617080"/>
                  <a:pt x="852796" y="1502729"/>
                </a:cubicBezTo>
                <a:cubicBezTo>
                  <a:pt x="854088" y="1450398"/>
                  <a:pt x="838582" y="1397421"/>
                  <a:pt x="829538" y="1338630"/>
                </a:cubicBezTo>
                <a:cubicBezTo>
                  <a:pt x="808864" y="1353489"/>
                  <a:pt x="746843" y="1363180"/>
                  <a:pt x="732629" y="1375455"/>
                </a:cubicBezTo>
                <a:cubicBezTo>
                  <a:pt x="635074" y="1463965"/>
                  <a:pt x="533643" y="1548598"/>
                  <a:pt x="425751" y="1624187"/>
                </a:cubicBezTo>
                <a:cubicBezTo>
                  <a:pt x="390219" y="1649384"/>
                  <a:pt x="365669" y="1682978"/>
                  <a:pt x="352747" y="1725618"/>
                </a:cubicBezTo>
                <a:cubicBezTo>
                  <a:pt x="334658" y="1786993"/>
                  <a:pt x="317214" y="1849015"/>
                  <a:pt x="297832" y="1910390"/>
                </a:cubicBezTo>
                <a:cubicBezTo>
                  <a:pt x="270698" y="1996316"/>
                  <a:pt x="239688" y="2081596"/>
                  <a:pt x="214491" y="2168167"/>
                </a:cubicBezTo>
                <a:cubicBezTo>
                  <a:pt x="198340" y="2223082"/>
                  <a:pt x="188003" y="2280581"/>
                  <a:pt x="177666" y="2337433"/>
                </a:cubicBezTo>
                <a:cubicBezTo>
                  <a:pt x="170559" y="2378782"/>
                  <a:pt x="184773" y="2413669"/>
                  <a:pt x="217722" y="2441449"/>
                </a:cubicBezTo>
                <a:cubicBezTo>
                  <a:pt x="254547" y="2472460"/>
                  <a:pt x="282327" y="2508639"/>
                  <a:pt x="293310" y="2557739"/>
                </a:cubicBezTo>
                <a:cubicBezTo>
                  <a:pt x="301063" y="2591980"/>
                  <a:pt x="317861" y="2624929"/>
                  <a:pt x="328844" y="2658524"/>
                </a:cubicBezTo>
                <a:cubicBezTo>
                  <a:pt x="331428" y="2666277"/>
                  <a:pt x="328197" y="2682428"/>
                  <a:pt x="324967" y="2683074"/>
                </a:cubicBezTo>
                <a:cubicBezTo>
                  <a:pt x="314630" y="2685658"/>
                  <a:pt x="297832" y="2686950"/>
                  <a:pt x="292018" y="2681136"/>
                </a:cubicBezTo>
                <a:cubicBezTo>
                  <a:pt x="277805" y="2665631"/>
                  <a:pt x="266822" y="2645603"/>
                  <a:pt x="257131" y="2626868"/>
                </a:cubicBezTo>
                <a:cubicBezTo>
                  <a:pt x="250671" y="2613946"/>
                  <a:pt x="250671" y="2597794"/>
                  <a:pt x="244210" y="2584874"/>
                </a:cubicBezTo>
                <a:cubicBezTo>
                  <a:pt x="240333" y="2577121"/>
                  <a:pt x="229997" y="2569369"/>
                  <a:pt x="221598" y="2568722"/>
                </a:cubicBezTo>
                <a:cubicBezTo>
                  <a:pt x="215783" y="2568076"/>
                  <a:pt x="206092" y="2577767"/>
                  <a:pt x="202862" y="2584874"/>
                </a:cubicBezTo>
                <a:cubicBezTo>
                  <a:pt x="180250" y="2641081"/>
                  <a:pt x="185418" y="2699872"/>
                  <a:pt x="189941" y="2758663"/>
                </a:cubicBezTo>
                <a:cubicBezTo>
                  <a:pt x="192525" y="2793550"/>
                  <a:pt x="193171" y="2828437"/>
                  <a:pt x="191233" y="2863324"/>
                </a:cubicBezTo>
                <a:cubicBezTo>
                  <a:pt x="189941" y="2889812"/>
                  <a:pt x="164745" y="2907256"/>
                  <a:pt x="140194" y="2899503"/>
                </a:cubicBezTo>
                <a:cubicBezTo>
                  <a:pt x="131150" y="2896919"/>
                  <a:pt x="125335" y="2883351"/>
                  <a:pt x="117583" y="2873661"/>
                </a:cubicBezTo>
                <a:cubicBezTo>
                  <a:pt x="91740" y="2885290"/>
                  <a:pt x="85926" y="2882060"/>
                  <a:pt x="80111" y="2851049"/>
                </a:cubicBezTo>
                <a:cubicBezTo>
                  <a:pt x="77528" y="2836190"/>
                  <a:pt x="78173" y="2820685"/>
                  <a:pt x="56207" y="2818746"/>
                </a:cubicBezTo>
                <a:cubicBezTo>
                  <a:pt x="51685" y="2818100"/>
                  <a:pt x="48454" y="2798072"/>
                  <a:pt x="45870" y="2786443"/>
                </a:cubicBezTo>
                <a:cubicBezTo>
                  <a:pt x="32949" y="2731529"/>
                  <a:pt x="16152" y="2676614"/>
                  <a:pt x="8399" y="2621053"/>
                </a:cubicBezTo>
                <a:cubicBezTo>
                  <a:pt x="646" y="2568722"/>
                  <a:pt x="2585" y="2514454"/>
                  <a:pt x="0" y="2461477"/>
                </a:cubicBezTo>
                <a:cubicBezTo>
                  <a:pt x="0" y="2460830"/>
                  <a:pt x="646" y="2460185"/>
                  <a:pt x="646" y="2458892"/>
                </a:cubicBezTo>
                <a:cubicBezTo>
                  <a:pt x="2585" y="2336142"/>
                  <a:pt x="46516" y="2219852"/>
                  <a:pt x="58792" y="2099039"/>
                </a:cubicBezTo>
                <a:cubicBezTo>
                  <a:pt x="73004" y="1953676"/>
                  <a:pt x="107892" y="1812189"/>
                  <a:pt x="149885" y="1672642"/>
                </a:cubicBezTo>
                <a:cubicBezTo>
                  <a:pt x="164099" y="1626125"/>
                  <a:pt x="180896" y="1578963"/>
                  <a:pt x="205447" y="1538262"/>
                </a:cubicBezTo>
                <a:cubicBezTo>
                  <a:pt x="235811" y="1487869"/>
                  <a:pt x="273282" y="1440707"/>
                  <a:pt x="312046" y="1396129"/>
                </a:cubicBezTo>
                <a:cubicBezTo>
                  <a:pt x="364377" y="1336046"/>
                  <a:pt x="421229" y="1279838"/>
                  <a:pt x="476144" y="1222339"/>
                </a:cubicBezTo>
                <a:cubicBezTo>
                  <a:pt x="523307" y="1171948"/>
                  <a:pt x="573053" y="1123493"/>
                  <a:pt x="617631" y="1070517"/>
                </a:cubicBezTo>
                <a:cubicBezTo>
                  <a:pt x="687405" y="986529"/>
                  <a:pt x="766224" y="912232"/>
                  <a:pt x="861840" y="859256"/>
                </a:cubicBezTo>
                <a:cubicBezTo>
                  <a:pt x="894466" y="841166"/>
                  <a:pt x="928707" y="826468"/>
                  <a:pt x="964563" y="818150"/>
                </a:cubicBezTo>
                <a:lnTo>
                  <a:pt x="973653" y="817922"/>
                </a:lnTo>
                <a:lnTo>
                  <a:pt x="983327" y="792885"/>
                </a:lnTo>
                <a:cubicBezTo>
                  <a:pt x="995840" y="769241"/>
                  <a:pt x="918883" y="811201"/>
                  <a:pt x="939449" y="799242"/>
                </a:cubicBezTo>
                <a:cubicBezTo>
                  <a:pt x="971442" y="780641"/>
                  <a:pt x="963338" y="780316"/>
                  <a:pt x="979302" y="761680"/>
                </a:cubicBezTo>
                <a:cubicBezTo>
                  <a:pt x="986340" y="753136"/>
                  <a:pt x="970583" y="763766"/>
                  <a:pt x="958163" y="765170"/>
                </a:cubicBezTo>
                <a:lnTo>
                  <a:pt x="953508" y="763945"/>
                </a:lnTo>
                <a:lnTo>
                  <a:pt x="957567" y="761349"/>
                </a:lnTo>
                <a:cubicBezTo>
                  <a:pt x="966947" y="752606"/>
                  <a:pt x="980209" y="731770"/>
                  <a:pt x="986064" y="722379"/>
                </a:cubicBezTo>
                <a:lnTo>
                  <a:pt x="988136" y="719059"/>
                </a:lnTo>
                <a:lnTo>
                  <a:pt x="987878" y="719820"/>
                </a:lnTo>
                <a:cubicBezTo>
                  <a:pt x="988972" y="717836"/>
                  <a:pt x="989250" y="717302"/>
                  <a:pt x="988890" y="717851"/>
                </a:cubicBezTo>
                <a:lnTo>
                  <a:pt x="988136" y="719059"/>
                </a:lnTo>
                <a:lnTo>
                  <a:pt x="999534" y="685289"/>
                </a:lnTo>
                <a:cubicBezTo>
                  <a:pt x="1002978" y="673405"/>
                  <a:pt x="1005138" y="661267"/>
                  <a:pt x="1003490" y="649230"/>
                </a:cubicBezTo>
                <a:cubicBezTo>
                  <a:pt x="1002665" y="639456"/>
                  <a:pt x="1003646" y="630163"/>
                  <a:pt x="1004723" y="623511"/>
                </a:cubicBezTo>
                <a:cubicBezTo>
                  <a:pt x="1012027" y="583021"/>
                  <a:pt x="1038962" y="579231"/>
                  <a:pt x="1062625" y="545686"/>
                </a:cubicBezTo>
                <a:cubicBezTo>
                  <a:pt x="1064115" y="543919"/>
                  <a:pt x="1011995" y="573685"/>
                  <a:pt x="1013608" y="568881"/>
                </a:cubicBezTo>
                <a:cubicBezTo>
                  <a:pt x="1043152" y="555659"/>
                  <a:pt x="1056272" y="542185"/>
                  <a:pt x="1063136" y="527851"/>
                </a:cubicBezTo>
                <a:cubicBezTo>
                  <a:pt x="1066020" y="521678"/>
                  <a:pt x="1054725" y="540297"/>
                  <a:pt x="1030019" y="539104"/>
                </a:cubicBezTo>
                <a:cubicBezTo>
                  <a:pt x="1056858" y="507309"/>
                  <a:pt x="1038140" y="493371"/>
                  <a:pt x="1052152" y="482976"/>
                </a:cubicBezTo>
                <a:cubicBezTo>
                  <a:pt x="1076615" y="464885"/>
                  <a:pt x="1081687" y="480103"/>
                  <a:pt x="1113017" y="422315"/>
                </a:cubicBezTo>
                <a:cubicBezTo>
                  <a:pt x="1123083" y="404051"/>
                  <a:pt x="1116164" y="389368"/>
                  <a:pt x="1120346" y="376144"/>
                </a:cubicBezTo>
                <a:cubicBezTo>
                  <a:pt x="1127096" y="354502"/>
                  <a:pt x="1147422" y="323258"/>
                  <a:pt x="1165622" y="314654"/>
                </a:cubicBezTo>
                <a:lnTo>
                  <a:pt x="1170965" y="310826"/>
                </a:lnTo>
                <a:lnTo>
                  <a:pt x="1175905" y="273474"/>
                </a:lnTo>
                <a:cubicBezTo>
                  <a:pt x="1197830" y="171205"/>
                  <a:pt x="1267726" y="81565"/>
                  <a:pt x="1367057" y="41348"/>
                </a:cubicBezTo>
                <a:cubicBezTo>
                  <a:pt x="1385792" y="34241"/>
                  <a:pt x="1405175" y="30365"/>
                  <a:pt x="1424556" y="21966"/>
                </a:cubicBezTo>
                <a:cubicBezTo>
                  <a:pt x="1403236" y="20674"/>
                  <a:pt x="1382562" y="19382"/>
                  <a:pt x="1353490" y="18090"/>
                </a:cubicBezTo>
                <a:cubicBezTo>
                  <a:pt x="1368349" y="10337"/>
                  <a:pt x="1376101" y="6461"/>
                  <a:pt x="1383854" y="1938"/>
                </a:cubicBezTo>
                <a:cubicBezTo>
                  <a:pt x="1405175" y="0"/>
                  <a:pt x="1424556" y="0"/>
                  <a:pt x="1443938" y="0"/>
                </a:cubicBezTo>
                <a:close/>
              </a:path>
            </a:pathLst>
          </a:custGeom>
          <a:solidFill>
            <a:schemeClr val="accent3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6B9EDF84-AFD0-4DB9-B48D-EC6A61DE2787}"/>
              </a:ext>
            </a:extLst>
          </p:cNvPr>
          <p:cNvSpPr/>
          <p:nvPr/>
        </p:nvSpPr>
        <p:spPr>
          <a:xfrm>
            <a:off x="7003062" y="2417897"/>
            <a:ext cx="893495" cy="507417"/>
          </a:xfrm>
          <a:custGeom>
            <a:avLst/>
            <a:gdLst>
              <a:gd name="connsiteX0" fmla="*/ 1163351 w 3443169"/>
              <a:gd name="connsiteY0" fmla="*/ 676661 h 1955380"/>
              <a:gd name="connsiteX1" fmla="*/ 1350387 w 3443169"/>
              <a:gd name="connsiteY1" fmla="*/ 1581379 h 1955380"/>
              <a:gd name="connsiteX2" fmla="*/ 544147 w 3443169"/>
              <a:gd name="connsiteY2" fmla="*/ 1940574 h 1955380"/>
              <a:gd name="connsiteX3" fmla="*/ 41 w 3443169"/>
              <a:gd name="connsiteY3" fmla="*/ 1241313 h 1955380"/>
              <a:gd name="connsiteX4" fmla="*/ 194162 w 3443169"/>
              <a:gd name="connsiteY4" fmla="*/ 753885 h 1955380"/>
              <a:gd name="connsiteX5" fmla="*/ 664587 w 3443169"/>
              <a:gd name="connsiteY5" fmla="*/ 528591 h 1955380"/>
              <a:gd name="connsiteX6" fmla="*/ 785736 w 3443169"/>
              <a:gd name="connsiteY6" fmla="*/ 164437 h 1955380"/>
              <a:gd name="connsiteX7" fmla="*/ 854457 w 3443169"/>
              <a:gd name="connsiteY7" fmla="*/ 51790 h 1955380"/>
              <a:gd name="connsiteX8" fmla="*/ 962145 w 3443169"/>
              <a:gd name="connsiteY8" fmla="*/ 71 h 1955380"/>
              <a:gd name="connsiteX9" fmla="*/ 1013155 w 3443169"/>
              <a:gd name="connsiteY9" fmla="*/ 62417 h 1955380"/>
              <a:gd name="connsiteX10" fmla="*/ 995443 w 3443169"/>
              <a:gd name="connsiteY10" fmla="*/ 122637 h 1955380"/>
              <a:gd name="connsiteX11" fmla="*/ 995443 w 3443169"/>
              <a:gd name="connsiteY11" fmla="*/ 274250 h 1955380"/>
              <a:gd name="connsiteX12" fmla="*/ 1049287 w 3443169"/>
              <a:gd name="connsiteY12" fmla="*/ 345097 h 1955380"/>
              <a:gd name="connsiteX13" fmla="*/ 1059914 w 3443169"/>
              <a:gd name="connsiteY13" fmla="*/ 407442 h 1955380"/>
              <a:gd name="connsiteX14" fmla="*/ 1050704 w 3443169"/>
              <a:gd name="connsiteY14" fmla="*/ 420903 h 1955380"/>
              <a:gd name="connsiteX15" fmla="*/ 1733670 w 3443169"/>
              <a:gd name="connsiteY15" fmla="*/ 622109 h 1955380"/>
              <a:gd name="connsiteX16" fmla="*/ 1763426 w 3443169"/>
              <a:gd name="connsiteY16" fmla="*/ 602980 h 1955380"/>
              <a:gd name="connsiteX17" fmla="*/ 1778304 w 3443169"/>
              <a:gd name="connsiteY17" fmla="*/ 609356 h 1955380"/>
              <a:gd name="connsiteX18" fmla="*/ 1917164 w 3443169"/>
              <a:gd name="connsiteY18" fmla="*/ 756010 h 1955380"/>
              <a:gd name="connsiteX19" fmla="*/ 2027685 w 3443169"/>
              <a:gd name="connsiteY19" fmla="*/ 1127249 h 1955380"/>
              <a:gd name="connsiteX20" fmla="*/ 2045397 w 3443169"/>
              <a:gd name="connsiteY20" fmla="*/ 1296573 h 1955380"/>
              <a:gd name="connsiteX21" fmla="*/ 2061692 w 3443169"/>
              <a:gd name="connsiteY21" fmla="*/ 1414180 h 1955380"/>
              <a:gd name="connsiteX22" fmla="*/ 2109160 w 3443169"/>
              <a:gd name="connsiteY22" fmla="*/ 1448895 h 1955380"/>
              <a:gd name="connsiteX23" fmla="*/ 2356416 w 3443169"/>
              <a:gd name="connsiteY23" fmla="*/ 1444644 h 1955380"/>
              <a:gd name="connsiteX24" fmla="*/ 2449225 w 3443169"/>
              <a:gd name="connsiteY24" fmla="*/ 1425515 h 1955380"/>
              <a:gd name="connsiteX25" fmla="*/ 2457728 w 3443169"/>
              <a:gd name="connsiteY25" fmla="*/ 1416305 h 1955380"/>
              <a:gd name="connsiteX26" fmla="*/ 2542744 w 3443169"/>
              <a:gd name="connsiteY26" fmla="*/ 1310743 h 1955380"/>
              <a:gd name="connsiteX27" fmla="*/ 2545578 w 3443169"/>
              <a:gd name="connsiteY27" fmla="*/ 1305783 h 1955380"/>
              <a:gd name="connsiteX28" fmla="*/ 2419470 w 3443169"/>
              <a:gd name="connsiteY28" fmla="*/ 1195970 h 1955380"/>
              <a:gd name="connsiteX29" fmla="*/ 2306823 w 3443169"/>
              <a:gd name="connsiteY29" fmla="*/ 1054985 h 1955380"/>
              <a:gd name="connsiteX30" fmla="*/ 2285569 w 3443169"/>
              <a:gd name="connsiteY30" fmla="*/ 993348 h 1955380"/>
              <a:gd name="connsiteX31" fmla="*/ 2333745 w 3443169"/>
              <a:gd name="connsiteY31" fmla="*/ 915416 h 1955380"/>
              <a:gd name="connsiteX32" fmla="*/ 2469063 w 3443169"/>
              <a:gd name="connsiteY32" fmla="*/ 880701 h 1955380"/>
              <a:gd name="connsiteX33" fmla="*/ 2639096 w 3443169"/>
              <a:gd name="connsiteY33" fmla="*/ 838193 h 1955380"/>
              <a:gd name="connsiteX34" fmla="*/ 2798502 w 3443169"/>
              <a:gd name="connsiteY34" fmla="*/ 864406 h 1955380"/>
              <a:gd name="connsiteX35" fmla="*/ 2901230 w 3443169"/>
              <a:gd name="connsiteY35" fmla="*/ 929585 h 1955380"/>
              <a:gd name="connsiteX36" fmla="*/ 2899104 w 3443169"/>
              <a:gd name="connsiteY36" fmla="*/ 969968 h 1955380"/>
              <a:gd name="connsiteX37" fmla="*/ 2946573 w 3443169"/>
              <a:gd name="connsiteY37" fmla="*/ 994056 h 1955380"/>
              <a:gd name="connsiteX38" fmla="*/ 2958616 w 3443169"/>
              <a:gd name="connsiteY38" fmla="*/ 976344 h 1955380"/>
              <a:gd name="connsiteX39" fmla="*/ 3238462 w 3443169"/>
              <a:gd name="connsiteY39" fmla="*/ 896996 h 1955380"/>
              <a:gd name="connsiteX40" fmla="*/ 3273178 w 3443169"/>
              <a:gd name="connsiteY40" fmla="*/ 926751 h 1955380"/>
              <a:gd name="connsiteX41" fmla="*/ 3289473 w 3443169"/>
              <a:gd name="connsiteY41" fmla="*/ 934545 h 1955380"/>
              <a:gd name="connsiteX42" fmla="*/ 3337648 w 3443169"/>
              <a:gd name="connsiteY42" fmla="*/ 963592 h 1955380"/>
              <a:gd name="connsiteX43" fmla="*/ 3363862 w 3443169"/>
              <a:gd name="connsiteY43" fmla="*/ 994056 h 1955380"/>
              <a:gd name="connsiteX44" fmla="*/ 3414163 w 3443169"/>
              <a:gd name="connsiteY44" fmla="*/ 1067737 h 1955380"/>
              <a:gd name="connsiteX45" fmla="*/ 3431875 w 3443169"/>
              <a:gd name="connsiteY45" fmla="*/ 1196679 h 1955380"/>
              <a:gd name="connsiteX46" fmla="*/ 3428333 w 3443169"/>
              <a:gd name="connsiteY46" fmla="*/ 1547372 h 1955380"/>
              <a:gd name="connsiteX47" fmla="*/ 3436126 w 3443169"/>
              <a:gd name="connsiteY47" fmla="*/ 1613968 h 1955380"/>
              <a:gd name="connsiteX48" fmla="*/ 3446045 w 3443169"/>
              <a:gd name="connsiteY48" fmla="*/ 1662145 h 1955380"/>
              <a:gd name="connsiteX49" fmla="*/ 3382282 w 3443169"/>
              <a:gd name="connsiteY49" fmla="*/ 1768415 h 1955380"/>
              <a:gd name="connsiteX50" fmla="*/ 3063470 w 3443169"/>
              <a:gd name="connsiteY50" fmla="*/ 1770541 h 1955380"/>
              <a:gd name="connsiteX51" fmla="*/ 3014586 w 3443169"/>
              <a:gd name="connsiteY51" fmla="*/ 1776208 h 1955380"/>
              <a:gd name="connsiteX52" fmla="*/ 2770163 w 3443169"/>
              <a:gd name="connsiteY52" fmla="*/ 1871144 h 1955380"/>
              <a:gd name="connsiteX53" fmla="*/ 2731197 w 3443169"/>
              <a:gd name="connsiteY53" fmla="*/ 1879645 h 1955380"/>
              <a:gd name="connsiteX54" fmla="*/ 2493151 w 3443169"/>
              <a:gd name="connsiteY54" fmla="*/ 1923570 h 1955380"/>
              <a:gd name="connsiteX55" fmla="*/ 2007848 w 3443169"/>
              <a:gd name="connsiteY55" fmla="*/ 1917194 h 1955380"/>
              <a:gd name="connsiteX56" fmla="*/ 1917164 w 3443169"/>
              <a:gd name="connsiteY56" fmla="*/ 1917194 h 1955380"/>
              <a:gd name="connsiteX57" fmla="*/ 1823646 w 3443169"/>
              <a:gd name="connsiteY57" fmla="*/ 1893814 h 1955380"/>
              <a:gd name="connsiteX58" fmla="*/ 1647236 w 3443169"/>
              <a:gd name="connsiteY58" fmla="*/ 1555874 h 1955380"/>
              <a:gd name="connsiteX59" fmla="*/ 1659281 w 3443169"/>
              <a:gd name="connsiteY59" fmla="*/ 1175425 h 1955380"/>
              <a:gd name="connsiteX60" fmla="*/ 1678409 w 3443169"/>
              <a:gd name="connsiteY60" fmla="*/ 948006 h 1955380"/>
              <a:gd name="connsiteX61" fmla="*/ 1680535 w 3443169"/>
              <a:gd name="connsiteY61" fmla="*/ 861572 h 1955380"/>
              <a:gd name="connsiteX62" fmla="*/ 1648653 w 3443169"/>
              <a:gd name="connsiteY62" fmla="*/ 830399 h 1955380"/>
              <a:gd name="connsiteX63" fmla="*/ 1494915 w 3443169"/>
              <a:gd name="connsiteY63" fmla="*/ 824732 h 1955380"/>
              <a:gd name="connsiteX64" fmla="*/ 1271747 w 3443169"/>
              <a:gd name="connsiteY64" fmla="*/ 740423 h 1955380"/>
              <a:gd name="connsiteX65" fmla="*/ 1163351 w 3443169"/>
              <a:gd name="connsiteY65" fmla="*/ 676661 h 1955380"/>
              <a:gd name="connsiteX66" fmla="*/ 2886353 w 3443169"/>
              <a:gd name="connsiteY66" fmla="*/ 1305783 h 1955380"/>
              <a:gd name="connsiteX67" fmla="*/ 2908315 w 3443169"/>
              <a:gd name="connsiteY67" fmla="*/ 1080490 h 1955380"/>
              <a:gd name="connsiteX68" fmla="*/ 2717736 w 3443169"/>
              <a:gd name="connsiteY68" fmla="*/ 1014602 h 1955380"/>
              <a:gd name="connsiteX69" fmla="*/ 2730489 w 3443169"/>
              <a:gd name="connsiteY69" fmla="*/ 1032314 h 1955380"/>
              <a:gd name="connsiteX70" fmla="*/ 2740408 w 3443169"/>
              <a:gd name="connsiteY70" fmla="*/ 1053568 h 1955380"/>
              <a:gd name="connsiteX71" fmla="*/ 2721278 w 3443169"/>
              <a:gd name="connsiteY71" fmla="*/ 1070571 h 1955380"/>
              <a:gd name="connsiteX72" fmla="*/ 2690815 w 3443169"/>
              <a:gd name="connsiteY72" fmla="*/ 1061361 h 1955380"/>
              <a:gd name="connsiteX73" fmla="*/ 2621384 w 3443169"/>
              <a:gd name="connsiteY73" fmla="*/ 971385 h 1955380"/>
              <a:gd name="connsiteX74" fmla="*/ 2593754 w 3443169"/>
              <a:gd name="connsiteY74" fmla="*/ 957216 h 1955380"/>
              <a:gd name="connsiteX75" fmla="*/ 2488191 w 3443169"/>
              <a:gd name="connsiteY75" fmla="*/ 1028063 h 1955380"/>
              <a:gd name="connsiteX76" fmla="*/ 2598004 w 3443169"/>
              <a:gd name="connsiteY76" fmla="*/ 1119455 h 1955380"/>
              <a:gd name="connsiteX77" fmla="*/ 2662476 w 3443169"/>
              <a:gd name="connsiteY77" fmla="*/ 1152045 h 1955380"/>
              <a:gd name="connsiteX78" fmla="*/ 2775122 w 3443169"/>
              <a:gd name="connsiteY78" fmla="*/ 1214391 h 1955380"/>
              <a:gd name="connsiteX79" fmla="*/ 2886353 w 3443169"/>
              <a:gd name="connsiteY79" fmla="*/ 1305783 h 1955380"/>
              <a:gd name="connsiteX80" fmla="*/ 3233503 w 3443169"/>
              <a:gd name="connsiteY80" fmla="*/ 1581379 h 1955380"/>
              <a:gd name="connsiteX81" fmla="*/ 3222876 w 3443169"/>
              <a:gd name="connsiteY81" fmla="*/ 1290906 h 1955380"/>
              <a:gd name="connsiteX82" fmla="*/ 3188869 w 3443169"/>
              <a:gd name="connsiteY82" fmla="*/ 1301533 h 1955380"/>
              <a:gd name="connsiteX83" fmla="*/ 3172575 w 3443169"/>
              <a:gd name="connsiteY83" fmla="*/ 1313577 h 1955380"/>
              <a:gd name="connsiteX84" fmla="*/ 3107395 w 3443169"/>
              <a:gd name="connsiteY84" fmla="*/ 1475816 h 1955380"/>
              <a:gd name="connsiteX85" fmla="*/ 3123690 w 3443169"/>
              <a:gd name="connsiteY85" fmla="*/ 1509115 h 1955380"/>
              <a:gd name="connsiteX86" fmla="*/ 3178951 w 3443169"/>
              <a:gd name="connsiteY86" fmla="*/ 1553748 h 1955380"/>
              <a:gd name="connsiteX87" fmla="*/ 3233503 w 3443169"/>
              <a:gd name="connsiteY87" fmla="*/ 1581379 h 1955380"/>
              <a:gd name="connsiteX88" fmla="*/ 3323479 w 3443169"/>
              <a:gd name="connsiteY88" fmla="*/ 1144961 h 1955380"/>
              <a:gd name="connsiteX89" fmla="*/ 3323479 w 3443169"/>
              <a:gd name="connsiteY89" fmla="*/ 1066320 h 1955380"/>
              <a:gd name="connsiteX90" fmla="*/ 3290889 w 3443169"/>
              <a:gd name="connsiteY90" fmla="*/ 1102452 h 1955380"/>
              <a:gd name="connsiteX91" fmla="*/ 3323479 w 3443169"/>
              <a:gd name="connsiteY91" fmla="*/ 1144961 h 195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3443169" h="1955380">
                <a:moveTo>
                  <a:pt x="1163351" y="676661"/>
                </a:moveTo>
                <a:cubicBezTo>
                  <a:pt x="1450282" y="911165"/>
                  <a:pt x="1503417" y="1297282"/>
                  <a:pt x="1350387" y="1581379"/>
                </a:cubicBezTo>
                <a:cubicBezTo>
                  <a:pt x="1194523" y="1871144"/>
                  <a:pt x="860834" y="2020631"/>
                  <a:pt x="544147" y="1940574"/>
                </a:cubicBezTo>
                <a:cubicBezTo>
                  <a:pt x="221793" y="1859099"/>
                  <a:pt x="-3501" y="1569335"/>
                  <a:pt x="41" y="1241313"/>
                </a:cubicBezTo>
                <a:cubicBezTo>
                  <a:pt x="2167" y="1054276"/>
                  <a:pt x="66638" y="889911"/>
                  <a:pt x="194162" y="753885"/>
                </a:cubicBezTo>
                <a:cubicBezTo>
                  <a:pt x="321687" y="617858"/>
                  <a:pt x="480384" y="542052"/>
                  <a:pt x="664587" y="528591"/>
                </a:cubicBezTo>
                <a:cubicBezTo>
                  <a:pt x="696468" y="402483"/>
                  <a:pt x="737559" y="282043"/>
                  <a:pt x="785736" y="164437"/>
                </a:cubicBezTo>
                <a:cubicBezTo>
                  <a:pt x="802031" y="124054"/>
                  <a:pt x="827535" y="85796"/>
                  <a:pt x="854457" y="51790"/>
                </a:cubicBezTo>
                <a:cubicBezTo>
                  <a:pt x="880671" y="18491"/>
                  <a:pt x="917511" y="-1346"/>
                  <a:pt x="962145" y="71"/>
                </a:cubicBezTo>
                <a:cubicBezTo>
                  <a:pt x="1002528" y="780"/>
                  <a:pt x="1020948" y="23451"/>
                  <a:pt x="1013155" y="62417"/>
                </a:cubicBezTo>
                <a:cubicBezTo>
                  <a:pt x="1008904" y="82962"/>
                  <a:pt x="1001819" y="102799"/>
                  <a:pt x="995443" y="122637"/>
                </a:cubicBezTo>
                <a:cubicBezTo>
                  <a:pt x="979857" y="172938"/>
                  <a:pt x="980565" y="223948"/>
                  <a:pt x="995443" y="274250"/>
                </a:cubicBezTo>
                <a:cubicBezTo>
                  <a:pt x="1004653" y="304714"/>
                  <a:pt x="1022365" y="328093"/>
                  <a:pt x="1049287" y="345097"/>
                </a:cubicBezTo>
                <a:cubicBezTo>
                  <a:pt x="1084002" y="367768"/>
                  <a:pt x="1084002" y="373435"/>
                  <a:pt x="1059914" y="407442"/>
                </a:cubicBezTo>
                <a:cubicBezTo>
                  <a:pt x="1057788" y="410276"/>
                  <a:pt x="1055663" y="413818"/>
                  <a:pt x="1050704" y="420903"/>
                </a:cubicBezTo>
                <a:cubicBezTo>
                  <a:pt x="1275997" y="498835"/>
                  <a:pt x="1504834" y="559055"/>
                  <a:pt x="1733670" y="622109"/>
                </a:cubicBezTo>
                <a:cubicBezTo>
                  <a:pt x="1737212" y="602272"/>
                  <a:pt x="1745714" y="593770"/>
                  <a:pt x="1763426" y="602980"/>
                </a:cubicBezTo>
                <a:cubicBezTo>
                  <a:pt x="1768385" y="605106"/>
                  <a:pt x="1773344" y="607939"/>
                  <a:pt x="1778304" y="609356"/>
                </a:cubicBezTo>
                <a:cubicBezTo>
                  <a:pt x="1850568" y="633444"/>
                  <a:pt x="1896618" y="679495"/>
                  <a:pt x="1917164" y="756010"/>
                </a:cubicBezTo>
                <a:cubicBezTo>
                  <a:pt x="1951171" y="880701"/>
                  <a:pt x="1994387" y="1002558"/>
                  <a:pt x="2027685" y="1127249"/>
                </a:cubicBezTo>
                <a:cubicBezTo>
                  <a:pt x="2041855" y="1181093"/>
                  <a:pt x="2039021" y="1239896"/>
                  <a:pt x="2045397" y="1296573"/>
                </a:cubicBezTo>
                <a:cubicBezTo>
                  <a:pt x="2049648" y="1336248"/>
                  <a:pt x="2053190" y="1375214"/>
                  <a:pt x="2061692" y="1414180"/>
                </a:cubicBezTo>
                <a:cubicBezTo>
                  <a:pt x="2068777" y="1446061"/>
                  <a:pt x="2077278" y="1449603"/>
                  <a:pt x="2109160" y="1448895"/>
                </a:cubicBezTo>
                <a:cubicBezTo>
                  <a:pt x="2192051" y="1447478"/>
                  <a:pt x="2274233" y="1448186"/>
                  <a:pt x="2356416" y="1444644"/>
                </a:cubicBezTo>
                <a:cubicBezTo>
                  <a:pt x="2387589" y="1443227"/>
                  <a:pt x="2418762" y="1432600"/>
                  <a:pt x="2449225" y="1425515"/>
                </a:cubicBezTo>
                <a:cubicBezTo>
                  <a:pt x="2452768" y="1424807"/>
                  <a:pt x="2457019" y="1419847"/>
                  <a:pt x="2457728" y="1416305"/>
                </a:cubicBezTo>
                <a:cubicBezTo>
                  <a:pt x="2466229" y="1365295"/>
                  <a:pt x="2501652" y="1336248"/>
                  <a:pt x="2542744" y="1310743"/>
                </a:cubicBezTo>
                <a:cubicBezTo>
                  <a:pt x="2544161" y="1310034"/>
                  <a:pt x="2544161" y="1308617"/>
                  <a:pt x="2545578" y="1305783"/>
                </a:cubicBezTo>
                <a:cubicBezTo>
                  <a:pt x="2503778" y="1268943"/>
                  <a:pt x="2461978" y="1232811"/>
                  <a:pt x="2419470" y="1195970"/>
                </a:cubicBezTo>
                <a:cubicBezTo>
                  <a:pt x="2373419" y="1155588"/>
                  <a:pt x="2331619" y="1111662"/>
                  <a:pt x="2306823" y="1054985"/>
                </a:cubicBezTo>
                <a:cubicBezTo>
                  <a:pt x="2298322" y="1035147"/>
                  <a:pt x="2289819" y="1014602"/>
                  <a:pt x="2285569" y="993348"/>
                </a:cubicBezTo>
                <a:cubicBezTo>
                  <a:pt x="2276359" y="949422"/>
                  <a:pt x="2289819" y="927460"/>
                  <a:pt x="2333745" y="915416"/>
                </a:cubicBezTo>
                <a:cubicBezTo>
                  <a:pt x="2378378" y="902663"/>
                  <a:pt x="2424429" y="892036"/>
                  <a:pt x="2469063" y="880701"/>
                </a:cubicBezTo>
                <a:cubicBezTo>
                  <a:pt x="2525741" y="866531"/>
                  <a:pt x="2582418" y="853071"/>
                  <a:pt x="2639096" y="838193"/>
                </a:cubicBezTo>
                <a:cubicBezTo>
                  <a:pt x="2696482" y="822606"/>
                  <a:pt x="2752451" y="836776"/>
                  <a:pt x="2798502" y="864406"/>
                </a:cubicBezTo>
                <a:cubicBezTo>
                  <a:pt x="2832509" y="884952"/>
                  <a:pt x="2869349" y="904789"/>
                  <a:pt x="2901230" y="929585"/>
                </a:cubicBezTo>
                <a:cubicBezTo>
                  <a:pt x="2921776" y="945880"/>
                  <a:pt x="2921776" y="957924"/>
                  <a:pt x="2899104" y="969968"/>
                </a:cubicBezTo>
                <a:cubicBezTo>
                  <a:pt x="2915400" y="978470"/>
                  <a:pt x="2930277" y="986263"/>
                  <a:pt x="2946573" y="994056"/>
                </a:cubicBezTo>
                <a:cubicBezTo>
                  <a:pt x="2950823" y="987680"/>
                  <a:pt x="2955782" y="982721"/>
                  <a:pt x="2958616" y="976344"/>
                </a:cubicBezTo>
                <a:cubicBezTo>
                  <a:pt x="3000416" y="884243"/>
                  <a:pt x="3150612" y="848111"/>
                  <a:pt x="3238462" y="896996"/>
                </a:cubicBezTo>
                <a:cubicBezTo>
                  <a:pt x="3251215" y="904080"/>
                  <a:pt x="3261842" y="916833"/>
                  <a:pt x="3273178" y="926751"/>
                </a:cubicBezTo>
                <a:cubicBezTo>
                  <a:pt x="3277428" y="930294"/>
                  <a:pt x="3283805" y="934545"/>
                  <a:pt x="3289473" y="934545"/>
                </a:cubicBezTo>
                <a:cubicBezTo>
                  <a:pt x="3313560" y="931711"/>
                  <a:pt x="3327021" y="944463"/>
                  <a:pt x="3337648" y="963592"/>
                </a:cubicBezTo>
                <a:cubicBezTo>
                  <a:pt x="3344025" y="974927"/>
                  <a:pt x="3353235" y="986263"/>
                  <a:pt x="3363862" y="994056"/>
                </a:cubicBezTo>
                <a:cubicBezTo>
                  <a:pt x="3390075" y="1012476"/>
                  <a:pt x="3407787" y="1037273"/>
                  <a:pt x="3414163" y="1067737"/>
                </a:cubicBezTo>
                <a:cubicBezTo>
                  <a:pt x="3422665" y="1110245"/>
                  <a:pt x="3431875" y="1153462"/>
                  <a:pt x="3431875" y="1196679"/>
                </a:cubicBezTo>
                <a:cubicBezTo>
                  <a:pt x="3432584" y="1313577"/>
                  <a:pt x="3429041" y="1430474"/>
                  <a:pt x="3428333" y="1547372"/>
                </a:cubicBezTo>
                <a:cubicBezTo>
                  <a:pt x="3428333" y="1569335"/>
                  <a:pt x="3432584" y="1592006"/>
                  <a:pt x="3436126" y="1613968"/>
                </a:cubicBezTo>
                <a:cubicBezTo>
                  <a:pt x="3438960" y="1630263"/>
                  <a:pt x="3443919" y="1645849"/>
                  <a:pt x="3446045" y="1662145"/>
                </a:cubicBezTo>
                <a:cubicBezTo>
                  <a:pt x="3453129" y="1711738"/>
                  <a:pt x="3429041" y="1749995"/>
                  <a:pt x="3382282" y="1768415"/>
                </a:cubicBezTo>
                <a:cubicBezTo>
                  <a:pt x="3276012" y="1810924"/>
                  <a:pt x="3169741" y="1812340"/>
                  <a:pt x="3063470" y="1770541"/>
                </a:cubicBezTo>
                <a:cubicBezTo>
                  <a:pt x="3045050" y="1763456"/>
                  <a:pt x="3030881" y="1764164"/>
                  <a:pt x="3014586" y="1776208"/>
                </a:cubicBezTo>
                <a:cubicBezTo>
                  <a:pt x="2940904" y="1827927"/>
                  <a:pt x="2862264" y="1867601"/>
                  <a:pt x="2770163" y="1871144"/>
                </a:cubicBezTo>
                <a:cubicBezTo>
                  <a:pt x="2757410" y="1871852"/>
                  <a:pt x="2743950" y="1874686"/>
                  <a:pt x="2731197" y="1879645"/>
                </a:cubicBezTo>
                <a:cubicBezTo>
                  <a:pt x="2654682" y="1910818"/>
                  <a:pt x="2574625" y="1918611"/>
                  <a:pt x="2493151" y="1923570"/>
                </a:cubicBezTo>
                <a:cubicBezTo>
                  <a:pt x="2330911" y="1933489"/>
                  <a:pt x="2169380" y="1933489"/>
                  <a:pt x="2007848" y="1917194"/>
                </a:cubicBezTo>
                <a:cubicBezTo>
                  <a:pt x="1978092" y="1914360"/>
                  <a:pt x="1946920" y="1920737"/>
                  <a:pt x="1917164" y="1917194"/>
                </a:cubicBezTo>
                <a:cubicBezTo>
                  <a:pt x="1885283" y="1913652"/>
                  <a:pt x="1851985" y="1907984"/>
                  <a:pt x="1823646" y="1893814"/>
                </a:cubicBezTo>
                <a:cubicBezTo>
                  <a:pt x="1684077" y="1824384"/>
                  <a:pt x="1638026" y="1699693"/>
                  <a:pt x="1647236" y="1555874"/>
                </a:cubicBezTo>
                <a:cubicBezTo>
                  <a:pt x="1655029" y="1429057"/>
                  <a:pt x="1660698" y="1302950"/>
                  <a:pt x="1659281" y="1175425"/>
                </a:cubicBezTo>
                <a:cubicBezTo>
                  <a:pt x="1658572" y="1099618"/>
                  <a:pt x="1672033" y="1023812"/>
                  <a:pt x="1678409" y="948006"/>
                </a:cubicBezTo>
                <a:cubicBezTo>
                  <a:pt x="1680535" y="919667"/>
                  <a:pt x="1681243" y="890619"/>
                  <a:pt x="1680535" y="861572"/>
                </a:cubicBezTo>
                <a:cubicBezTo>
                  <a:pt x="1680535" y="841026"/>
                  <a:pt x="1669908" y="831108"/>
                  <a:pt x="1648653" y="830399"/>
                </a:cubicBezTo>
                <a:cubicBezTo>
                  <a:pt x="1597643" y="828982"/>
                  <a:pt x="1545925" y="828982"/>
                  <a:pt x="1494915" y="824732"/>
                </a:cubicBezTo>
                <a:cubicBezTo>
                  <a:pt x="1412733" y="817647"/>
                  <a:pt x="1341886" y="780806"/>
                  <a:pt x="1271747" y="740423"/>
                </a:cubicBezTo>
                <a:cubicBezTo>
                  <a:pt x="1235615" y="718461"/>
                  <a:pt x="1199483" y="697207"/>
                  <a:pt x="1163351" y="676661"/>
                </a:cubicBezTo>
                <a:close/>
                <a:moveTo>
                  <a:pt x="2886353" y="1305783"/>
                </a:moveTo>
                <a:cubicBezTo>
                  <a:pt x="2879976" y="1227143"/>
                  <a:pt x="2890603" y="1155588"/>
                  <a:pt x="2908315" y="1080490"/>
                </a:cubicBezTo>
                <a:cubicBezTo>
                  <a:pt x="2845969" y="1059235"/>
                  <a:pt x="2782207" y="1036564"/>
                  <a:pt x="2717736" y="1014602"/>
                </a:cubicBezTo>
                <a:cubicBezTo>
                  <a:pt x="2720570" y="1023812"/>
                  <a:pt x="2726238" y="1027354"/>
                  <a:pt x="2730489" y="1032314"/>
                </a:cubicBezTo>
                <a:cubicBezTo>
                  <a:pt x="2735448" y="1038690"/>
                  <a:pt x="2742533" y="1047900"/>
                  <a:pt x="2740408" y="1053568"/>
                </a:cubicBezTo>
                <a:cubicBezTo>
                  <a:pt x="2737574" y="1060652"/>
                  <a:pt x="2728363" y="1069863"/>
                  <a:pt x="2721278" y="1070571"/>
                </a:cubicBezTo>
                <a:cubicBezTo>
                  <a:pt x="2711360" y="1071280"/>
                  <a:pt x="2696482" y="1068446"/>
                  <a:pt x="2690815" y="1061361"/>
                </a:cubicBezTo>
                <a:cubicBezTo>
                  <a:pt x="2666018" y="1033022"/>
                  <a:pt x="2642638" y="1002558"/>
                  <a:pt x="2621384" y="971385"/>
                </a:cubicBezTo>
                <a:cubicBezTo>
                  <a:pt x="2613591" y="959341"/>
                  <a:pt x="2606506" y="956507"/>
                  <a:pt x="2593754" y="957216"/>
                </a:cubicBezTo>
                <a:cubicBezTo>
                  <a:pt x="2545578" y="960758"/>
                  <a:pt x="2515822" y="990514"/>
                  <a:pt x="2488191" y="1028063"/>
                </a:cubicBezTo>
                <a:cubicBezTo>
                  <a:pt x="2525741" y="1059235"/>
                  <a:pt x="2562581" y="1088991"/>
                  <a:pt x="2598004" y="1119455"/>
                </a:cubicBezTo>
                <a:cubicBezTo>
                  <a:pt x="2617134" y="1135750"/>
                  <a:pt x="2636262" y="1149211"/>
                  <a:pt x="2662476" y="1152045"/>
                </a:cubicBezTo>
                <a:cubicBezTo>
                  <a:pt x="2707817" y="1157004"/>
                  <a:pt x="2741116" y="1186760"/>
                  <a:pt x="2775122" y="1214391"/>
                </a:cubicBezTo>
                <a:cubicBezTo>
                  <a:pt x="2811255" y="1244147"/>
                  <a:pt x="2847387" y="1273902"/>
                  <a:pt x="2886353" y="1305783"/>
                </a:cubicBezTo>
                <a:close/>
                <a:moveTo>
                  <a:pt x="3233503" y="1581379"/>
                </a:moveTo>
                <a:cubicBezTo>
                  <a:pt x="3241296" y="1482193"/>
                  <a:pt x="3254757" y="1384424"/>
                  <a:pt x="3222876" y="1290906"/>
                </a:cubicBezTo>
                <a:cubicBezTo>
                  <a:pt x="3210832" y="1294448"/>
                  <a:pt x="3199496" y="1297282"/>
                  <a:pt x="3188869" y="1301533"/>
                </a:cubicBezTo>
                <a:cubicBezTo>
                  <a:pt x="3182493" y="1303658"/>
                  <a:pt x="3176117" y="1307909"/>
                  <a:pt x="3172575" y="1313577"/>
                </a:cubicBezTo>
                <a:cubicBezTo>
                  <a:pt x="3142110" y="1364587"/>
                  <a:pt x="3110937" y="1414180"/>
                  <a:pt x="3107395" y="1475816"/>
                </a:cubicBezTo>
                <a:cubicBezTo>
                  <a:pt x="3106687" y="1491403"/>
                  <a:pt x="3109521" y="1500613"/>
                  <a:pt x="3123690" y="1509115"/>
                </a:cubicBezTo>
                <a:cubicBezTo>
                  <a:pt x="3143527" y="1521159"/>
                  <a:pt x="3165490" y="1535328"/>
                  <a:pt x="3178951" y="1553748"/>
                </a:cubicBezTo>
                <a:cubicBezTo>
                  <a:pt x="3193120" y="1573586"/>
                  <a:pt x="3207289" y="1582796"/>
                  <a:pt x="3233503" y="1581379"/>
                </a:cubicBezTo>
                <a:close/>
                <a:moveTo>
                  <a:pt x="3323479" y="1144961"/>
                </a:moveTo>
                <a:cubicBezTo>
                  <a:pt x="3323479" y="1118747"/>
                  <a:pt x="3323479" y="1095368"/>
                  <a:pt x="3323479" y="1066320"/>
                </a:cubicBezTo>
                <a:cubicBezTo>
                  <a:pt x="3310018" y="1081198"/>
                  <a:pt x="3300100" y="1092534"/>
                  <a:pt x="3290889" y="1102452"/>
                </a:cubicBezTo>
                <a:cubicBezTo>
                  <a:pt x="3301516" y="1115913"/>
                  <a:pt x="3311435" y="1128666"/>
                  <a:pt x="3323479" y="1144961"/>
                </a:cubicBezTo>
                <a:close/>
              </a:path>
            </a:pathLst>
          </a:custGeom>
          <a:solidFill>
            <a:schemeClr val="accent2"/>
          </a:solidFill>
          <a:ln w="70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Graphic 5">
            <a:extLst>
              <a:ext uri="{FF2B5EF4-FFF2-40B4-BE49-F238E27FC236}">
                <a16:creationId xmlns="" xmlns:a16="http://schemas.microsoft.com/office/drawing/2014/main" id="{97A63536-02F9-4DE8-AC87-584C86D97FC0}"/>
              </a:ext>
            </a:extLst>
          </p:cNvPr>
          <p:cNvSpPr/>
          <p:nvPr/>
        </p:nvSpPr>
        <p:spPr>
          <a:xfrm>
            <a:off x="9627497" y="1285945"/>
            <a:ext cx="818380" cy="866603"/>
          </a:xfrm>
          <a:custGeom>
            <a:avLst/>
            <a:gdLst>
              <a:gd name="connsiteX0" fmla="*/ 6418931 w 6471081"/>
              <a:gd name="connsiteY0" fmla="*/ 1089726 h 6852392"/>
              <a:gd name="connsiteX1" fmla="*/ 5980984 w 6471081"/>
              <a:gd name="connsiteY1" fmla="*/ 1089726 h 6852392"/>
              <a:gd name="connsiteX2" fmla="*/ 5980984 w 6471081"/>
              <a:gd name="connsiteY2" fmla="*/ 890659 h 6852392"/>
              <a:gd name="connsiteX3" fmla="*/ 5852011 w 6471081"/>
              <a:gd name="connsiteY3" fmla="*/ 762246 h 6852392"/>
              <a:gd name="connsiteX4" fmla="*/ 5742664 w 6471081"/>
              <a:gd name="connsiteY4" fmla="*/ 826172 h 6852392"/>
              <a:gd name="connsiteX5" fmla="*/ 5742664 w 6471081"/>
              <a:gd name="connsiteY5" fmla="*/ 755517 h 6852392"/>
              <a:gd name="connsiteX6" fmla="*/ 5684906 w 6471081"/>
              <a:gd name="connsiteY6" fmla="*/ 703928 h 6852392"/>
              <a:gd name="connsiteX7" fmla="*/ 5601355 w 6471081"/>
              <a:gd name="connsiteY7" fmla="*/ 703928 h 6852392"/>
              <a:gd name="connsiteX8" fmla="*/ 5549765 w 6471081"/>
              <a:gd name="connsiteY8" fmla="*/ 755517 h 6852392"/>
              <a:gd name="connsiteX9" fmla="*/ 5549765 w 6471081"/>
              <a:gd name="connsiteY9" fmla="*/ 1089165 h 6852392"/>
              <a:gd name="connsiteX10" fmla="*/ 5543597 w 6471081"/>
              <a:gd name="connsiteY10" fmla="*/ 1089165 h 6852392"/>
              <a:gd name="connsiteX11" fmla="*/ 5543597 w 6471081"/>
              <a:gd name="connsiteY11" fmla="*/ 684863 h 6852392"/>
              <a:gd name="connsiteX12" fmla="*/ 5479111 w 6471081"/>
              <a:gd name="connsiteY12" fmla="*/ 620937 h 6852392"/>
              <a:gd name="connsiteX13" fmla="*/ 5375932 w 6471081"/>
              <a:gd name="connsiteY13" fmla="*/ 620937 h 6852392"/>
              <a:gd name="connsiteX14" fmla="*/ 5311446 w 6471081"/>
              <a:gd name="connsiteY14" fmla="*/ 684863 h 6852392"/>
              <a:gd name="connsiteX15" fmla="*/ 5311446 w 6471081"/>
              <a:gd name="connsiteY15" fmla="*/ 1089165 h 6852392"/>
              <a:gd name="connsiteX16" fmla="*/ 4950882 w 6471081"/>
              <a:gd name="connsiteY16" fmla="*/ 1089165 h 6852392"/>
              <a:gd name="connsiteX17" fmla="*/ 4944713 w 6471081"/>
              <a:gd name="connsiteY17" fmla="*/ 1076268 h 6852392"/>
              <a:gd name="connsiteX18" fmla="*/ 4893125 w 6471081"/>
              <a:gd name="connsiteY18" fmla="*/ 1044305 h 6852392"/>
              <a:gd name="connsiteX19" fmla="*/ 4861162 w 6471081"/>
              <a:gd name="connsiteY19" fmla="*/ 1050473 h 6852392"/>
              <a:gd name="connsiteX20" fmla="*/ 4822470 w 6471081"/>
              <a:gd name="connsiteY20" fmla="*/ 1005613 h 6852392"/>
              <a:gd name="connsiteX21" fmla="*/ 4777609 w 6471081"/>
              <a:gd name="connsiteY21" fmla="*/ 1018510 h 6852392"/>
              <a:gd name="connsiteX22" fmla="*/ 4738918 w 6471081"/>
              <a:gd name="connsiteY22" fmla="*/ 999445 h 6852392"/>
              <a:gd name="connsiteX23" fmla="*/ 4700226 w 6471081"/>
              <a:gd name="connsiteY23" fmla="*/ 1018510 h 6852392"/>
              <a:gd name="connsiteX24" fmla="*/ 4648636 w 6471081"/>
              <a:gd name="connsiteY24" fmla="*/ 1018510 h 6852392"/>
              <a:gd name="connsiteX25" fmla="*/ 4616673 w 6471081"/>
              <a:gd name="connsiteY25" fmla="*/ 1050473 h 6852392"/>
              <a:gd name="connsiteX26" fmla="*/ 4610505 w 6471081"/>
              <a:gd name="connsiteY26" fmla="*/ 1082436 h 6852392"/>
              <a:gd name="connsiteX27" fmla="*/ 4578542 w 6471081"/>
              <a:gd name="connsiteY27" fmla="*/ 1088604 h 6852392"/>
              <a:gd name="connsiteX28" fmla="*/ 3844518 w 6471081"/>
              <a:gd name="connsiteY28" fmla="*/ 1088604 h 6852392"/>
              <a:gd name="connsiteX29" fmla="*/ 3805826 w 6471081"/>
              <a:gd name="connsiteY29" fmla="*/ 1088604 h 6852392"/>
              <a:gd name="connsiteX30" fmla="*/ 3760965 w 6471081"/>
              <a:gd name="connsiteY30" fmla="*/ 1094773 h 6852392"/>
              <a:gd name="connsiteX31" fmla="*/ 3748068 w 6471081"/>
              <a:gd name="connsiteY31" fmla="*/ 1094773 h 6852392"/>
              <a:gd name="connsiteX32" fmla="*/ 3716105 w 6471081"/>
              <a:gd name="connsiteY32" fmla="*/ 1088604 h 6852392"/>
              <a:gd name="connsiteX33" fmla="*/ 3549001 w 6471081"/>
              <a:gd name="connsiteY33" fmla="*/ 742059 h 6852392"/>
              <a:gd name="connsiteX34" fmla="*/ 3549001 w 6471081"/>
              <a:gd name="connsiteY34" fmla="*/ 729162 h 6852392"/>
              <a:gd name="connsiteX35" fmla="*/ 3645451 w 6471081"/>
              <a:gd name="connsiteY35" fmla="*/ 568787 h 6852392"/>
              <a:gd name="connsiteX36" fmla="*/ 3645451 w 6471081"/>
              <a:gd name="connsiteY36" fmla="*/ 562619 h 6852392"/>
              <a:gd name="connsiteX37" fmla="*/ 3658348 w 6471081"/>
              <a:gd name="connsiteY37" fmla="*/ 536824 h 6852392"/>
              <a:gd name="connsiteX38" fmla="*/ 3632553 w 6471081"/>
              <a:gd name="connsiteY38" fmla="*/ 427477 h 6852392"/>
              <a:gd name="connsiteX39" fmla="*/ 3632553 w 6471081"/>
              <a:gd name="connsiteY39" fmla="*/ 408412 h 6852392"/>
              <a:gd name="connsiteX40" fmla="*/ 3626385 w 6471081"/>
              <a:gd name="connsiteY40" fmla="*/ 389346 h 6852392"/>
              <a:gd name="connsiteX41" fmla="*/ 3613488 w 6471081"/>
              <a:gd name="connsiteY41" fmla="*/ 286728 h 6852392"/>
              <a:gd name="connsiteX42" fmla="*/ 3594422 w 6471081"/>
              <a:gd name="connsiteY42" fmla="*/ 209905 h 6852392"/>
              <a:gd name="connsiteX43" fmla="*/ 3562459 w 6471081"/>
              <a:gd name="connsiteY43" fmla="*/ 165045 h 6852392"/>
              <a:gd name="connsiteX44" fmla="*/ 3536665 w 6471081"/>
              <a:gd name="connsiteY44" fmla="*/ 133082 h 6852392"/>
              <a:gd name="connsiteX45" fmla="*/ 3504702 w 6471081"/>
              <a:gd name="connsiteY45" fmla="*/ 107288 h 6852392"/>
              <a:gd name="connsiteX46" fmla="*/ 3472739 w 6471081"/>
              <a:gd name="connsiteY46" fmla="*/ 81493 h 6852392"/>
              <a:gd name="connsiteX47" fmla="*/ 3434047 w 6471081"/>
              <a:gd name="connsiteY47" fmla="*/ 68596 h 6852392"/>
              <a:gd name="connsiteX48" fmla="*/ 3408252 w 6471081"/>
              <a:gd name="connsiteY48" fmla="*/ 36633 h 6852392"/>
              <a:gd name="connsiteX49" fmla="*/ 3376290 w 6471081"/>
              <a:gd name="connsiteY49" fmla="*/ 49530 h 6852392"/>
              <a:gd name="connsiteX50" fmla="*/ 3350495 w 6471081"/>
              <a:gd name="connsiteY50" fmla="*/ 23736 h 6852392"/>
              <a:gd name="connsiteX51" fmla="*/ 3318532 w 6471081"/>
              <a:gd name="connsiteY51" fmla="*/ 42801 h 6852392"/>
              <a:gd name="connsiteX52" fmla="*/ 3318532 w 6471081"/>
              <a:gd name="connsiteY52" fmla="*/ 42801 h 6852392"/>
              <a:gd name="connsiteX53" fmla="*/ 3318532 w 6471081"/>
              <a:gd name="connsiteY53" fmla="*/ 81493 h 6852392"/>
              <a:gd name="connsiteX54" fmla="*/ 3318532 w 6471081"/>
              <a:gd name="connsiteY54" fmla="*/ 42801 h 6852392"/>
              <a:gd name="connsiteX55" fmla="*/ 3286569 w 6471081"/>
              <a:gd name="connsiteY55" fmla="*/ 68596 h 6852392"/>
              <a:gd name="connsiteX56" fmla="*/ 3260774 w 6471081"/>
              <a:gd name="connsiteY56" fmla="*/ 49530 h 6852392"/>
              <a:gd name="connsiteX57" fmla="*/ 3228811 w 6471081"/>
              <a:gd name="connsiteY57" fmla="*/ 36633 h 6852392"/>
              <a:gd name="connsiteX58" fmla="*/ 3203017 w 6471081"/>
              <a:gd name="connsiteY58" fmla="*/ 68596 h 6852392"/>
              <a:gd name="connsiteX59" fmla="*/ 3164325 w 6471081"/>
              <a:gd name="connsiteY59" fmla="*/ 87661 h 6852392"/>
              <a:gd name="connsiteX60" fmla="*/ 3132362 w 6471081"/>
              <a:gd name="connsiteY60" fmla="*/ 106727 h 6852392"/>
              <a:gd name="connsiteX61" fmla="*/ 3100399 w 6471081"/>
              <a:gd name="connsiteY61" fmla="*/ 132522 h 6852392"/>
              <a:gd name="connsiteX62" fmla="*/ 3087502 w 6471081"/>
              <a:gd name="connsiteY62" fmla="*/ 177382 h 6852392"/>
              <a:gd name="connsiteX63" fmla="*/ 3074605 w 6471081"/>
              <a:gd name="connsiteY63" fmla="*/ 164484 h 6852392"/>
              <a:gd name="connsiteX64" fmla="*/ 3055539 w 6471081"/>
              <a:gd name="connsiteY64" fmla="*/ 170653 h 6852392"/>
              <a:gd name="connsiteX65" fmla="*/ 3036474 w 6471081"/>
              <a:gd name="connsiteY65" fmla="*/ 209345 h 6852392"/>
              <a:gd name="connsiteX66" fmla="*/ 3030305 w 6471081"/>
              <a:gd name="connsiteY66" fmla="*/ 241308 h 6852392"/>
              <a:gd name="connsiteX67" fmla="*/ 3017408 w 6471081"/>
              <a:gd name="connsiteY67" fmla="*/ 286168 h 6852392"/>
              <a:gd name="connsiteX68" fmla="*/ 3011240 w 6471081"/>
              <a:gd name="connsiteY68" fmla="*/ 337757 h 6852392"/>
              <a:gd name="connsiteX69" fmla="*/ 3005072 w 6471081"/>
              <a:gd name="connsiteY69" fmla="*/ 389346 h 6852392"/>
              <a:gd name="connsiteX70" fmla="*/ 2998903 w 6471081"/>
              <a:gd name="connsiteY70" fmla="*/ 447104 h 6852392"/>
              <a:gd name="connsiteX71" fmla="*/ 2998903 w 6471081"/>
              <a:gd name="connsiteY71" fmla="*/ 447104 h 6852392"/>
              <a:gd name="connsiteX72" fmla="*/ 2998903 w 6471081"/>
              <a:gd name="connsiteY72" fmla="*/ 447104 h 6852392"/>
              <a:gd name="connsiteX73" fmla="*/ 2986006 w 6471081"/>
              <a:gd name="connsiteY73" fmla="*/ 453272 h 6852392"/>
              <a:gd name="connsiteX74" fmla="*/ 2973109 w 6471081"/>
              <a:gd name="connsiteY74" fmla="*/ 459440 h 6852392"/>
              <a:gd name="connsiteX75" fmla="*/ 2992174 w 6471081"/>
              <a:gd name="connsiteY75" fmla="*/ 581684 h 6852392"/>
              <a:gd name="connsiteX76" fmla="*/ 3005072 w 6471081"/>
              <a:gd name="connsiteY76" fmla="*/ 600750 h 6852392"/>
              <a:gd name="connsiteX77" fmla="*/ 3056661 w 6471081"/>
              <a:gd name="connsiteY77" fmla="*/ 671405 h 6852392"/>
              <a:gd name="connsiteX78" fmla="*/ 3062829 w 6471081"/>
              <a:gd name="connsiteY78" fmla="*/ 703367 h 6852392"/>
              <a:gd name="connsiteX79" fmla="*/ 3075726 w 6471081"/>
              <a:gd name="connsiteY79" fmla="*/ 735330 h 6852392"/>
              <a:gd name="connsiteX80" fmla="*/ 2908622 w 6471081"/>
              <a:gd name="connsiteY80" fmla="*/ 1081875 h 6852392"/>
              <a:gd name="connsiteX81" fmla="*/ 2863762 w 6471081"/>
              <a:gd name="connsiteY81" fmla="*/ 1088043 h 6852392"/>
              <a:gd name="connsiteX82" fmla="*/ 2857594 w 6471081"/>
              <a:gd name="connsiteY82" fmla="*/ 1088043 h 6852392"/>
              <a:gd name="connsiteX83" fmla="*/ 2831799 w 6471081"/>
              <a:gd name="connsiteY83" fmla="*/ 1088043 h 6852392"/>
              <a:gd name="connsiteX84" fmla="*/ 2799836 w 6471081"/>
              <a:gd name="connsiteY84" fmla="*/ 1088043 h 6852392"/>
              <a:gd name="connsiteX85" fmla="*/ 2078709 w 6471081"/>
              <a:gd name="connsiteY85" fmla="*/ 1088043 h 6852392"/>
              <a:gd name="connsiteX86" fmla="*/ 1743940 w 6471081"/>
              <a:gd name="connsiteY86" fmla="*/ 1043183 h 6852392"/>
              <a:gd name="connsiteX87" fmla="*/ 1718145 w 6471081"/>
              <a:gd name="connsiteY87" fmla="*/ 1049352 h 6852392"/>
              <a:gd name="connsiteX88" fmla="*/ 1692350 w 6471081"/>
              <a:gd name="connsiteY88" fmla="*/ 1075146 h 6852392"/>
              <a:gd name="connsiteX89" fmla="*/ 1686182 w 6471081"/>
              <a:gd name="connsiteY89" fmla="*/ 1088043 h 6852392"/>
              <a:gd name="connsiteX90" fmla="*/ 1332347 w 6471081"/>
              <a:gd name="connsiteY90" fmla="*/ 1088043 h 6852392"/>
              <a:gd name="connsiteX91" fmla="*/ 1332347 w 6471081"/>
              <a:gd name="connsiteY91" fmla="*/ 683741 h 6852392"/>
              <a:gd name="connsiteX92" fmla="*/ 1267861 w 6471081"/>
              <a:gd name="connsiteY92" fmla="*/ 619815 h 6852392"/>
              <a:gd name="connsiteX93" fmla="*/ 1164682 w 6471081"/>
              <a:gd name="connsiteY93" fmla="*/ 619815 h 6852392"/>
              <a:gd name="connsiteX94" fmla="*/ 1100196 w 6471081"/>
              <a:gd name="connsiteY94" fmla="*/ 683741 h 6852392"/>
              <a:gd name="connsiteX95" fmla="*/ 1100196 w 6471081"/>
              <a:gd name="connsiteY95" fmla="*/ 1088043 h 6852392"/>
              <a:gd name="connsiteX96" fmla="*/ 1094028 w 6471081"/>
              <a:gd name="connsiteY96" fmla="*/ 1088043 h 6852392"/>
              <a:gd name="connsiteX97" fmla="*/ 1094028 w 6471081"/>
              <a:gd name="connsiteY97" fmla="*/ 754396 h 6852392"/>
              <a:gd name="connsiteX98" fmla="*/ 1042438 w 6471081"/>
              <a:gd name="connsiteY98" fmla="*/ 702807 h 6852392"/>
              <a:gd name="connsiteX99" fmla="*/ 958886 w 6471081"/>
              <a:gd name="connsiteY99" fmla="*/ 702807 h 6852392"/>
              <a:gd name="connsiteX100" fmla="*/ 901129 w 6471081"/>
              <a:gd name="connsiteY100" fmla="*/ 754396 h 6852392"/>
              <a:gd name="connsiteX101" fmla="*/ 901129 w 6471081"/>
              <a:gd name="connsiteY101" fmla="*/ 857014 h 6852392"/>
              <a:gd name="connsiteX102" fmla="*/ 785053 w 6471081"/>
              <a:gd name="connsiteY102" fmla="*/ 786359 h 6852392"/>
              <a:gd name="connsiteX103" fmla="*/ 656080 w 6471081"/>
              <a:gd name="connsiteY103" fmla="*/ 914771 h 6852392"/>
              <a:gd name="connsiteX104" fmla="*/ 656080 w 6471081"/>
              <a:gd name="connsiteY104" fmla="*/ 1088043 h 6852392"/>
              <a:gd name="connsiteX105" fmla="*/ 44860 w 6471081"/>
              <a:gd name="connsiteY105" fmla="*/ 1088043 h 6852392"/>
              <a:gd name="connsiteX106" fmla="*/ 0 w 6471081"/>
              <a:gd name="connsiteY106" fmla="*/ 1132904 h 6852392"/>
              <a:gd name="connsiteX107" fmla="*/ 44860 w 6471081"/>
              <a:gd name="connsiteY107" fmla="*/ 1177764 h 6852392"/>
              <a:gd name="connsiteX108" fmla="*/ 463181 w 6471081"/>
              <a:gd name="connsiteY108" fmla="*/ 1177764 h 6852392"/>
              <a:gd name="connsiteX109" fmla="*/ 656080 w 6471081"/>
              <a:gd name="connsiteY109" fmla="*/ 1177764 h 6852392"/>
              <a:gd name="connsiteX110" fmla="*/ 656080 w 6471081"/>
              <a:gd name="connsiteY110" fmla="*/ 1389728 h 6852392"/>
              <a:gd name="connsiteX111" fmla="*/ 785053 w 6471081"/>
              <a:gd name="connsiteY111" fmla="*/ 1518141 h 6852392"/>
              <a:gd name="connsiteX112" fmla="*/ 901129 w 6471081"/>
              <a:gd name="connsiteY112" fmla="*/ 1454215 h 6852392"/>
              <a:gd name="connsiteX113" fmla="*/ 901129 w 6471081"/>
              <a:gd name="connsiteY113" fmla="*/ 1511972 h 6852392"/>
              <a:gd name="connsiteX114" fmla="*/ 958886 w 6471081"/>
              <a:gd name="connsiteY114" fmla="*/ 1563561 h 6852392"/>
              <a:gd name="connsiteX115" fmla="*/ 1042438 w 6471081"/>
              <a:gd name="connsiteY115" fmla="*/ 1563561 h 6852392"/>
              <a:gd name="connsiteX116" fmla="*/ 1094028 w 6471081"/>
              <a:gd name="connsiteY116" fmla="*/ 1511972 h 6852392"/>
              <a:gd name="connsiteX117" fmla="*/ 1094028 w 6471081"/>
              <a:gd name="connsiteY117" fmla="*/ 1178325 h 6852392"/>
              <a:gd name="connsiteX118" fmla="*/ 1100196 w 6471081"/>
              <a:gd name="connsiteY118" fmla="*/ 1178325 h 6852392"/>
              <a:gd name="connsiteX119" fmla="*/ 1100196 w 6471081"/>
              <a:gd name="connsiteY119" fmla="*/ 1582627 h 6852392"/>
              <a:gd name="connsiteX120" fmla="*/ 1164682 w 6471081"/>
              <a:gd name="connsiteY120" fmla="*/ 1646553 h 6852392"/>
              <a:gd name="connsiteX121" fmla="*/ 1267861 w 6471081"/>
              <a:gd name="connsiteY121" fmla="*/ 1646553 h 6852392"/>
              <a:gd name="connsiteX122" fmla="*/ 1332347 w 6471081"/>
              <a:gd name="connsiteY122" fmla="*/ 1582627 h 6852392"/>
              <a:gd name="connsiteX123" fmla="*/ 1332347 w 6471081"/>
              <a:gd name="connsiteY123" fmla="*/ 1178325 h 6852392"/>
              <a:gd name="connsiteX124" fmla="*/ 1667117 w 6471081"/>
              <a:gd name="connsiteY124" fmla="*/ 1178325 h 6852392"/>
              <a:gd name="connsiteX125" fmla="*/ 1667117 w 6471081"/>
              <a:gd name="connsiteY125" fmla="*/ 1229914 h 6852392"/>
              <a:gd name="connsiteX126" fmla="*/ 1692911 w 6471081"/>
              <a:gd name="connsiteY126" fmla="*/ 1332532 h 6852392"/>
              <a:gd name="connsiteX127" fmla="*/ 1711977 w 6471081"/>
              <a:gd name="connsiteY127" fmla="*/ 1384121 h 6852392"/>
              <a:gd name="connsiteX128" fmla="*/ 1769734 w 6471081"/>
              <a:gd name="connsiteY128" fmla="*/ 1743563 h 6852392"/>
              <a:gd name="connsiteX129" fmla="*/ 1775902 w 6471081"/>
              <a:gd name="connsiteY129" fmla="*/ 1795152 h 6852392"/>
              <a:gd name="connsiteX130" fmla="*/ 1827492 w 6471081"/>
              <a:gd name="connsiteY130" fmla="*/ 2045248 h 6852392"/>
              <a:gd name="connsiteX131" fmla="*/ 1981699 w 6471081"/>
              <a:gd name="connsiteY131" fmla="*/ 2346932 h 6852392"/>
              <a:gd name="connsiteX132" fmla="*/ 2116840 w 6471081"/>
              <a:gd name="connsiteY132" fmla="*/ 2340764 h 6852392"/>
              <a:gd name="connsiteX133" fmla="*/ 2277776 w 6471081"/>
              <a:gd name="connsiteY133" fmla="*/ 2257212 h 6852392"/>
              <a:gd name="connsiteX134" fmla="*/ 2541890 w 6471081"/>
              <a:gd name="connsiteY134" fmla="*/ 2019453 h 6852392"/>
              <a:gd name="connsiteX135" fmla="*/ 2606377 w 6471081"/>
              <a:gd name="connsiteY135" fmla="*/ 1859078 h 6852392"/>
              <a:gd name="connsiteX136" fmla="*/ 2619274 w 6471081"/>
              <a:gd name="connsiteY136" fmla="*/ 1884872 h 6852392"/>
              <a:gd name="connsiteX137" fmla="*/ 2619274 w 6471081"/>
              <a:gd name="connsiteY137" fmla="*/ 1910667 h 6852392"/>
              <a:gd name="connsiteX138" fmla="*/ 2651237 w 6471081"/>
              <a:gd name="connsiteY138" fmla="*/ 1981322 h 6852392"/>
              <a:gd name="connsiteX139" fmla="*/ 2670302 w 6471081"/>
              <a:gd name="connsiteY139" fmla="*/ 2039079 h 6852392"/>
              <a:gd name="connsiteX140" fmla="*/ 2696097 w 6471081"/>
              <a:gd name="connsiteY140" fmla="*/ 2096837 h 6852392"/>
              <a:gd name="connsiteX141" fmla="*/ 2721892 w 6471081"/>
              <a:gd name="connsiteY141" fmla="*/ 2225249 h 6852392"/>
              <a:gd name="connsiteX142" fmla="*/ 2734789 w 6471081"/>
              <a:gd name="connsiteY142" fmla="*/ 2308801 h 6852392"/>
              <a:gd name="connsiteX143" fmla="*/ 2734789 w 6471081"/>
              <a:gd name="connsiteY143" fmla="*/ 2372727 h 6852392"/>
              <a:gd name="connsiteX144" fmla="*/ 2734789 w 6471081"/>
              <a:gd name="connsiteY144" fmla="*/ 2462447 h 6852392"/>
              <a:gd name="connsiteX145" fmla="*/ 2734789 w 6471081"/>
              <a:gd name="connsiteY145" fmla="*/ 2494410 h 6852392"/>
              <a:gd name="connsiteX146" fmla="*/ 2734789 w 6471081"/>
              <a:gd name="connsiteY146" fmla="*/ 2526373 h 6852392"/>
              <a:gd name="connsiteX147" fmla="*/ 2728621 w 6471081"/>
              <a:gd name="connsiteY147" fmla="*/ 2558336 h 6852392"/>
              <a:gd name="connsiteX148" fmla="*/ 2734789 w 6471081"/>
              <a:gd name="connsiteY148" fmla="*/ 2635159 h 6852392"/>
              <a:gd name="connsiteX149" fmla="*/ 2708994 w 6471081"/>
              <a:gd name="connsiteY149" fmla="*/ 2654225 h 6852392"/>
              <a:gd name="connsiteX150" fmla="*/ 2702826 w 6471081"/>
              <a:gd name="connsiteY150" fmla="*/ 2667122 h 6852392"/>
              <a:gd name="connsiteX151" fmla="*/ 2683760 w 6471081"/>
              <a:gd name="connsiteY151" fmla="*/ 2827497 h 6852392"/>
              <a:gd name="connsiteX152" fmla="*/ 2683760 w 6471081"/>
              <a:gd name="connsiteY152" fmla="*/ 2801702 h 6852392"/>
              <a:gd name="connsiteX153" fmla="*/ 2683760 w 6471081"/>
              <a:gd name="connsiteY153" fmla="*/ 2885255 h 6852392"/>
              <a:gd name="connsiteX154" fmla="*/ 2677592 w 6471081"/>
              <a:gd name="connsiteY154" fmla="*/ 2904320 h 6852392"/>
              <a:gd name="connsiteX155" fmla="*/ 2677592 w 6471081"/>
              <a:gd name="connsiteY155" fmla="*/ 2936283 h 6852392"/>
              <a:gd name="connsiteX156" fmla="*/ 2664695 w 6471081"/>
              <a:gd name="connsiteY156" fmla="*/ 2968246 h 6852392"/>
              <a:gd name="connsiteX157" fmla="*/ 2645629 w 6471081"/>
              <a:gd name="connsiteY157" fmla="*/ 3032172 h 6852392"/>
              <a:gd name="connsiteX158" fmla="*/ 2632732 w 6471081"/>
              <a:gd name="connsiteY158" fmla="*/ 3057966 h 6852392"/>
              <a:gd name="connsiteX159" fmla="*/ 2613666 w 6471081"/>
              <a:gd name="connsiteY159" fmla="*/ 3102826 h 6852392"/>
              <a:gd name="connsiteX160" fmla="*/ 2600769 w 6471081"/>
              <a:gd name="connsiteY160" fmla="*/ 3121892 h 6852392"/>
              <a:gd name="connsiteX161" fmla="*/ 2581704 w 6471081"/>
              <a:gd name="connsiteY161" fmla="*/ 3147687 h 6852392"/>
              <a:gd name="connsiteX162" fmla="*/ 2562638 w 6471081"/>
              <a:gd name="connsiteY162" fmla="*/ 3173481 h 6852392"/>
              <a:gd name="connsiteX163" fmla="*/ 2543572 w 6471081"/>
              <a:gd name="connsiteY163" fmla="*/ 3250304 h 6852392"/>
              <a:gd name="connsiteX164" fmla="*/ 2511610 w 6471081"/>
              <a:gd name="connsiteY164" fmla="*/ 3532923 h 6852392"/>
              <a:gd name="connsiteX165" fmla="*/ 2511610 w 6471081"/>
              <a:gd name="connsiteY165" fmla="*/ 3551989 h 6852392"/>
              <a:gd name="connsiteX166" fmla="*/ 2460020 w 6471081"/>
              <a:gd name="connsiteY166" fmla="*/ 3712364 h 6852392"/>
              <a:gd name="connsiteX167" fmla="*/ 2479086 w 6471081"/>
              <a:gd name="connsiteY167" fmla="*/ 3725261 h 6852392"/>
              <a:gd name="connsiteX168" fmla="*/ 2472917 w 6471081"/>
              <a:gd name="connsiteY168" fmla="*/ 3789187 h 6852392"/>
              <a:gd name="connsiteX169" fmla="*/ 2466749 w 6471081"/>
              <a:gd name="connsiteY169" fmla="*/ 3853113 h 6852392"/>
              <a:gd name="connsiteX170" fmla="*/ 2466749 w 6471081"/>
              <a:gd name="connsiteY170" fmla="*/ 3917039 h 6852392"/>
              <a:gd name="connsiteX171" fmla="*/ 2460581 w 6471081"/>
              <a:gd name="connsiteY171" fmla="*/ 3955731 h 6852392"/>
              <a:gd name="connsiteX172" fmla="*/ 2441516 w 6471081"/>
              <a:gd name="connsiteY172" fmla="*/ 4032553 h 6852392"/>
              <a:gd name="connsiteX173" fmla="*/ 2428618 w 6471081"/>
              <a:gd name="connsiteY173" fmla="*/ 4103208 h 6852392"/>
              <a:gd name="connsiteX174" fmla="*/ 2409553 w 6471081"/>
              <a:gd name="connsiteY174" fmla="*/ 4167134 h 6852392"/>
              <a:gd name="connsiteX175" fmla="*/ 2377590 w 6471081"/>
              <a:gd name="connsiteY175" fmla="*/ 4180032 h 6852392"/>
              <a:gd name="connsiteX176" fmla="*/ 2377590 w 6471081"/>
              <a:gd name="connsiteY176" fmla="*/ 4199097 h 6852392"/>
              <a:gd name="connsiteX177" fmla="*/ 2409553 w 6471081"/>
              <a:gd name="connsiteY177" fmla="*/ 4391435 h 6852392"/>
              <a:gd name="connsiteX178" fmla="*/ 2415721 w 6471081"/>
              <a:gd name="connsiteY178" fmla="*/ 4404333 h 6852392"/>
              <a:gd name="connsiteX179" fmla="*/ 2486376 w 6471081"/>
              <a:gd name="connsiteY179" fmla="*/ 4449193 h 6852392"/>
              <a:gd name="connsiteX180" fmla="*/ 2492544 w 6471081"/>
              <a:gd name="connsiteY180" fmla="*/ 4532745 h 6852392"/>
              <a:gd name="connsiteX181" fmla="*/ 2460581 w 6471081"/>
              <a:gd name="connsiteY181" fmla="*/ 4943776 h 6852392"/>
              <a:gd name="connsiteX182" fmla="*/ 2325440 w 6471081"/>
              <a:gd name="connsiteY182" fmla="*/ 5418733 h 6852392"/>
              <a:gd name="connsiteX183" fmla="*/ 2344505 w 6471081"/>
              <a:gd name="connsiteY183" fmla="*/ 6111823 h 6852392"/>
              <a:gd name="connsiteX184" fmla="*/ 2331608 w 6471081"/>
              <a:gd name="connsiteY184" fmla="*/ 6111823 h 6852392"/>
              <a:gd name="connsiteX185" fmla="*/ 2331608 w 6471081"/>
              <a:gd name="connsiteY185" fmla="*/ 6130889 h 6852392"/>
              <a:gd name="connsiteX186" fmla="*/ 2318711 w 6471081"/>
              <a:gd name="connsiteY186" fmla="*/ 6220609 h 6852392"/>
              <a:gd name="connsiteX187" fmla="*/ 2260953 w 6471081"/>
              <a:gd name="connsiteY187" fmla="*/ 6239674 h 6852392"/>
              <a:gd name="connsiteX188" fmla="*/ 2235159 w 6471081"/>
              <a:gd name="connsiteY188" fmla="*/ 6284534 h 6852392"/>
              <a:gd name="connsiteX189" fmla="*/ 2190298 w 6471081"/>
              <a:gd name="connsiteY189" fmla="*/ 6342292 h 6852392"/>
              <a:gd name="connsiteX190" fmla="*/ 2158336 w 6471081"/>
              <a:gd name="connsiteY190" fmla="*/ 6425844 h 6852392"/>
              <a:gd name="connsiteX191" fmla="*/ 2145438 w 6471081"/>
              <a:gd name="connsiteY191" fmla="*/ 6457807 h 6852392"/>
              <a:gd name="connsiteX192" fmla="*/ 2132541 w 6471081"/>
              <a:gd name="connsiteY192" fmla="*/ 6496499 h 6852392"/>
              <a:gd name="connsiteX193" fmla="*/ 2106746 w 6471081"/>
              <a:gd name="connsiteY193" fmla="*/ 6528462 h 6852392"/>
              <a:gd name="connsiteX194" fmla="*/ 2068054 w 6471081"/>
              <a:gd name="connsiteY194" fmla="*/ 6554257 h 6852392"/>
              <a:gd name="connsiteX195" fmla="*/ 1971605 w 6471081"/>
              <a:gd name="connsiteY195" fmla="*/ 6631080 h 6852392"/>
              <a:gd name="connsiteX196" fmla="*/ 1952539 w 6471081"/>
              <a:gd name="connsiteY196" fmla="*/ 6663042 h 6852392"/>
              <a:gd name="connsiteX197" fmla="*/ 1933474 w 6471081"/>
              <a:gd name="connsiteY197" fmla="*/ 6701734 h 6852392"/>
              <a:gd name="connsiteX198" fmla="*/ 1927306 w 6471081"/>
              <a:gd name="connsiteY198" fmla="*/ 6740426 h 6852392"/>
              <a:gd name="connsiteX199" fmla="*/ 2197588 w 6471081"/>
              <a:gd name="connsiteY199" fmla="*/ 6830147 h 6852392"/>
              <a:gd name="connsiteX200" fmla="*/ 2236280 w 6471081"/>
              <a:gd name="connsiteY200" fmla="*/ 6817249 h 6852392"/>
              <a:gd name="connsiteX201" fmla="*/ 2274972 w 6471081"/>
              <a:gd name="connsiteY201" fmla="*/ 6798184 h 6852392"/>
              <a:gd name="connsiteX202" fmla="*/ 2371421 w 6471081"/>
              <a:gd name="connsiteY202" fmla="*/ 6714632 h 6852392"/>
              <a:gd name="connsiteX203" fmla="*/ 2403384 w 6471081"/>
              <a:gd name="connsiteY203" fmla="*/ 6701734 h 6852392"/>
              <a:gd name="connsiteX204" fmla="*/ 2545255 w 6471081"/>
              <a:gd name="connsiteY204" fmla="*/ 6637808 h 6852392"/>
              <a:gd name="connsiteX205" fmla="*/ 2577217 w 6471081"/>
              <a:gd name="connsiteY205" fmla="*/ 6624912 h 6852392"/>
              <a:gd name="connsiteX206" fmla="*/ 2558152 w 6471081"/>
              <a:gd name="connsiteY206" fmla="*/ 6374816 h 6852392"/>
              <a:gd name="connsiteX207" fmla="*/ 2551984 w 6471081"/>
              <a:gd name="connsiteY207" fmla="*/ 6342853 h 6852392"/>
              <a:gd name="connsiteX208" fmla="*/ 2551984 w 6471081"/>
              <a:gd name="connsiteY208" fmla="*/ 6304161 h 6852392"/>
              <a:gd name="connsiteX209" fmla="*/ 2545815 w 6471081"/>
              <a:gd name="connsiteY209" fmla="*/ 6265469 h 6852392"/>
              <a:gd name="connsiteX210" fmla="*/ 2551984 w 6471081"/>
              <a:gd name="connsiteY210" fmla="*/ 6233506 h 6852392"/>
              <a:gd name="connsiteX211" fmla="*/ 2551984 w 6471081"/>
              <a:gd name="connsiteY211" fmla="*/ 6194814 h 6852392"/>
              <a:gd name="connsiteX212" fmla="*/ 2558152 w 6471081"/>
              <a:gd name="connsiteY212" fmla="*/ 6149954 h 6852392"/>
              <a:gd name="connsiteX213" fmla="*/ 2551984 w 6471081"/>
              <a:gd name="connsiteY213" fmla="*/ 6143786 h 6852392"/>
              <a:gd name="connsiteX214" fmla="*/ 2596844 w 6471081"/>
              <a:gd name="connsiteY214" fmla="*/ 5931822 h 6852392"/>
              <a:gd name="connsiteX215" fmla="*/ 2603012 w 6471081"/>
              <a:gd name="connsiteY215" fmla="*/ 5906027 h 6852392"/>
              <a:gd name="connsiteX216" fmla="*/ 2763948 w 6471081"/>
              <a:gd name="connsiteY216" fmla="*/ 5443967 h 6852392"/>
              <a:gd name="connsiteX217" fmla="*/ 2770116 w 6471081"/>
              <a:gd name="connsiteY217" fmla="*/ 5399107 h 6852392"/>
              <a:gd name="connsiteX218" fmla="*/ 2783014 w 6471081"/>
              <a:gd name="connsiteY218" fmla="*/ 5090693 h 6852392"/>
              <a:gd name="connsiteX219" fmla="*/ 2860397 w 6471081"/>
              <a:gd name="connsiteY219" fmla="*/ 4956113 h 6852392"/>
              <a:gd name="connsiteX220" fmla="*/ 2931052 w 6471081"/>
              <a:gd name="connsiteY220" fmla="*/ 4660596 h 6852392"/>
              <a:gd name="connsiteX221" fmla="*/ 2931052 w 6471081"/>
              <a:gd name="connsiteY221" fmla="*/ 4647699 h 6852392"/>
              <a:gd name="connsiteX222" fmla="*/ 3014604 w 6471081"/>
              <a:gd name="connsiteY222" fmla="*/ 4532184 h 6852392"/>
              <a:gd name="connsiteX223" fmla="*/ 3027502 w 6471081"/>
              <a:gd name="connsiteY223" fmla="*/ 4532184 h 6852392"/>
              <a:gd name="connsiteX224" fmla="*/ 3123951 w 6471081"/>
              <a:gd name="connsiteY224" fmla="*/ 4352182 h 6852392"/>
              <a:gd name="connsiteX225" fmla="*/ 3136848 w 6471081"/>
              <a:gd name="connsiteY225" fmla="*/ 4320220 h 6852392"/>
              <a:gd name="connsiteX226" fmla="*/ 3155914 w 6471081"/>
              <a:gd name="connsiteY226" fmla="*/ 4288257 h 6852392"/>
              <a:gd name="connsiteX227" fmla="*/ 3329747 w 6471081"/>
              <a:gd name="connsiteY227" fmla="*/ 3903020 h 6852392"/>
              <a:gd name="connsiteX228" fmla="*/ 3451991 w 6471081"/>
              <a:gd name="connsiteY228" fmla="*/ 4191807 h 6852392"/>
              <a:gd name="connsiteX229" fmla="*/ 3464888 w 6471081"/>
              <a:gd name="connsiteY229" fmla="*/ 4230499 h 6852392"/>
              <a:gd name="connsiteX230" fmla="*/ 3483954 w 6471081"/>
              <a:gd name="connsiteY230" fmla="*/ 4262462 h 6852392"/>
              <a:gd name="connsiteX231" fmla="*/ 3496851 w 6471081"/>
              <a:gd name="connsiteY231" fmla="*/ 4288257 h 6852392"/>
              <a:gd name="connsiteX232" fmla="*/ 3535543 w 6471081"/>
              <a:gd name="connsiteY232" fmla="*/ 4358911 h 6852392"/>
              <a:gd name="connsiteX233" fmla="*/ 3548440 w 6471081"/>
              <a:gd name="connsiteY233" fmla="*/ 4384706 h 6852392"/>
              <a:gd name="connsiteX234" fmla="*/ 3561338 w 6471081"/>
              <a:gd name="connsiteY234" fmla="*/ 4455361 h 6852392"/>
              <a:gd name="connsiteX235" fmla="*/ 3567506 w 6471081"/>
              <a:gd name="connsiteY235" fmla="*/ 4474427 h 6852392"/>
              <a:gd name="connsiteX236" fmla="*/ 3631992 w 6471081"/>
              <a:gd name="connsiteY236" fmla="*/ 4513118 h 6852392"/>
              <a:gd name="connsiteX237" fmla="*/ 3651058 w 6471081"/>
              <a:gd name="connsiteY237" fmla="*/ 4519287 h 6852392"/>
              <a:gd name="connsiteX238" fmla="*/ 3747507 w 6471081"/>
              <a:gd name="connsiteY238" fmla="*/ 4724522 h 6852392"/>
              <a:gd name="connsiteX239" fmla="*/ 3747507 w 6471081"/>
              <a:gd name="connsiteY239" fmla="*/ 4730690 h 6852392"/>
              <a:gd name="connsiteX240" fmla="*/ 3792367 w 6471081"/>
              <a:gd name="connsiteY240" fmla="*/ 4948823 h 6852392"/>
              <a:gd name="connsiteX241" fmla="*/ 3869752 w 6471081"/>
              <a:gd name="connsiteY241" fmla="*/ 5083403 h 6852392"/>
              <a:gd name="connsiteX242" fmla="*/ 3888817 w 6471081"/>
              <a:gd name="connsiteY242" fmla="*/ 5442846 h 6852392"/>
              <a:gd name="connsiteX243" fmla="*/ 3894985 w 6471081"/>
              <a:gd name="connsiteY243" fmla="*/ 5481538 h 6852392"/>
              <a:gd name="connsiteX244" fmla="*/ 3920780 w 6471081"/>
              <a:gd name="connsiteY244" fmla="*/ 5590884 h 6852392"/>
              <a:gd name="connsiteX245" fmla="*/ 3939846 w 6471081"/>
              <a:gd name="connsiteY245" fmla="*/ 5629576 h 6852392"/>
              <a:gd name="connsiteX246" fmla="*/ 4055921 w 6471081"/>
              <a:gd name="connsiteY246" fmla="*/ 5925092 h 6852392"/>
              <a:gd name="connsiteX247" fmla="*/ 4062090 w 6471081"/>
              <a:gd name="connsiteY247" fmla="*/ 5950887 h 6852392"/>
              <a:gd name="connsiteX248" fmla="*/ 4100781 w 6471081"/>
              <a:gd name="connsiteY248" fmla="*/ 6137057 h 6852392"/>
              <a:gd name="connsiteX249" fmla="*/ 4094613 w 6471081"/>
              <a:gd name="connsiteY249" fmla="*/ 6149954 h 6852392"/>
              <a:gd name="connsiteX250" fmla="*/ 4100781 w 6471081"/>
              <a:gd name="connsiteY250" fmla="*/ 6194814 h 6852392"/>
              <a:gd name="connsiteX251" fmla="*/ 4094613 w 6471081"/>
              <a:gd name="connsiteY251" fmla="*/ 6586219 h 6852392"/>
              <a:gd name="connsiteX252" fmla="*/ 4133305 w 6471081"/>
              <a:gd name="connsiteY252" fmla="*/ 6643977 h 6852392"/>
              <a:gd name="connsiteX253" fmla="*/ 4216857 w 6471081"/>
              <a:gd name="connsiteY253" fmla="*/ 6663042 h 6852392"/>
              <a:gd name="connsiteX254" fmla="*/ 4242652 w 6471081"/>
              <a:gd name="connsiteY254" fmla="*/ 6675940 h 6852392"/>
              <a:gd name="connsiteX255" fmla="*/ 4274615 w 6471081"/>
              <a:gd name="connsiteY255" fmla="*/ 6720800 h 6852392"/>
              <a:gd name="connsiteX256" fmla="*/ 4313307 w 6471081"/>
              <a:gd name="connsiteY256" fmla="*/ 6739866 h 6852392"/>
              <a:gd name="connsiteX257" fmla="*/ 4403588 w 6471081"/>
              <a:gd name="connsiteY257" fmla="*/ 6771828 h 6852392"/>
              <a:gd name="connsiteX258" fmla="*/ 4448448 w 6471081"/>
              <a:gd name="connsiteY258" fmla="*/ 6784726 h 6852392"/>
              <a:gd name="connsiteX259" fmla="*/ 4487140 w 6471081"/>
              <a:gd name="connsiteY259" fmla="*/ 6797623 h 6852392"/>
              <a:gd name="connsiteX260" fmla="*/ 4532000 w 6471081"/>
              <a:gd name="connsiteY260" fmla="*/ 6803792 h 6852392"/>
              <a:gd name="connsiteX261" fmla="*/ 4737796 w 6471081"/>
              <a:gd name="connsiteY261" fmla="*/ 6726968 h 6852392"/>
              <a:gd name="connsiteX262" fmla="*/ 4563963 w 6471081"/>
              <a:gd name="connsiteY262" fmla="*/ 6527901 h 6852392"/>
              <a:gd name="connsiteX263" fmla="*/ 4538168 w 6471081"/>
              <a:gd name="connsiteY263" fmla="*/ 6502107 h 6852392"/>
              <a:gd name="connsiteX264" fmla="*/ 4525271 w 6471081"/>
              <a:gd name="connsiteY264" fmla="*/ 6476312 h 6852392"/>
              <a:gd name="connsiteX265" fmla="*/ 4512374 w 6471081"/>
              <a:gd name="connsiteY265" fmla="*/ 6444349 h 6852392"/>
              <a:gd name="connsiteX266" fmla="*/ 4480411 w 6471081"/>
              <a:gd name="connsiteY266" fmla="*/ 6392760 h 6852392"/>
              <a:gd name="connsiteX267" fmla="*/ 4474243 w 6471081"/>
              <a:gd name="connsiteY267" fmla="*/ 6366965 h 6852392"/>
              <a:gd name="connsiteX268" fmla="*/ 4461345 w 6471081"/>
              <a:gd name="connsiteY268" fmla="*/ 6335002 h 6852392"/>
              <a:gd name="connsiteX269" fmla="*/ 4416485 w 6471081"/>
              <a:gd name="connsiteY269" fmla="*/ 6277245 h 6852392"/>
              <a:gd name="connsiteX270" fmla="*/ 4390690 w 6471081"/>
              <a:gd name="connsiteY270" fmla="*/ 6232385 h 6852392"/>
              <a:gd name="connsiteX271" fmla="*/ 4332933 w 6471081"/>
              <a:gd name="connsiteY271" fmla="*/ 6213319 h 6852392"/>
              <a:gd name="connsiteX272" fmla="*/ 4326765 w 6471081"/>
              <a:gd name="connsiteY272" fmla="*/ 6123599 h 6852392"/>
              <a:gd name="connsiteX273" fmla="*/ 4320596 w 6471081"/>
              <a:gd name="connsiteY273" fmla="*/ 6110701 h 6852392"/>
              <a:gd name="connsiteX274" fmla="*/ 4314428 w 6471081"/>
              <a:gd name="connsiteY274" fmla="*/ 6110701 h 6852392"/>
              <a:gd name="connsiteX275" fmla="*/ 4333494 w 6471081"/>
              <a:gd name="connsiteY275" fmla="*/ 5719297 h 6852392"/>
              <a:gd name="connsiteX276" fmla="*/ 4333494 w 6471081"/>
              <a:gd name="connsiteY276" fmla="*/ 5687334 h 6852392"/>
              <a:gd name="connsiteX277" fmla="*/ 4333494 w 6471081"/>
              <a:gd name="connsiteY277" fmla="*/ 5603781 h 6852392"/>
              <a:gd name="connsiteX278" fmla="*/ 4333494 w 6471081"/>
              <a:gd name="connsiteY278" fmla="*/ 5571819 h 6852392"/>
              <a:gd name="connsiteX279" fmla="*/ 4327325 w 6471081"/>
              <a:gd name="connsiteY279" fmla="*/ 5411444 h 6852392"/>
              <a:gd name="connsiteX280" fmla="*/ 4192184 w 6471081"/>
              <a:gd name="connsiteY280" fmla="*/ 4936486 h 6852392"/>
              <a:gd name="connsiteX281" fmla="*/ 4160221 w 6471081"/>
              <a:gd name="connsiteY281" fmla="*/ 4525455 h 6852392"/>
              <a:gd name="connsiteX282" fmla="*/ 4160221 w 6471081"/>
              <a:gd name="connsiteY282" fmla="*/ 4448632 h 6852392"/>
              <a:gd name="connsiteX283" fmla="*/ 4243773 w 6471081"/>
              <a:gd name="connsiteY283" fmla="*/ 4384706 h 6852392"/>
              <a:gd name="connsiteX284" fmla="*/ 4262839 w 6471081"/>
              <a:gd name="connsiteY284" fmla="*/ 4346014 h 6852392"/>
              <a:gd name="connsiteX285" fmla="*/ 4275736 w 6471081"/>
              <a:gd name="connsiteY285" fmla="*/ 4307322 h 6852392"/>
              <a:gd name="connsiteX286" fmla="*/ 4275736 w 6471081"/>
              <a:gd name="connsiteY286" fmla="*/ 4236668 h 6852392"/>
              <a:gd name="connsiteX287" fmla="*/ 4256671 w 6471081"/>
              <a:gd name="connsiteY287" fmla="*/ 4172742 h 6852392"/>
              <a:gd name="connsiteX288" fmla="*/ 4224708 w 6471081"/>
              <a:gd name="connsiteY288" fmla="*/ 4102087 h 6852392"/>
              <a:gd name="connsiteX289" fmla="*/ 4192745 w 6471081"/>
              <a:gd name="connsiteY289" fmla="*/ 4031432 h 6852392"/>
              <a:gd name="connsiteX290" fmla="*/ 4218539 w 6471081"/>
              <a:gd name="connsiteY290" fmla="*/ 4005637 h 6852392"/>
              <a:gd name="connsiteX291" fmla="*/ 4218539 w 6471081"/>
              <a:gd name="connsiteY291" fmla="*/ 3992740 h 6852392"/>
              <a:gd name="connsiteX292" fmla="*/ 4173679 w 6471081"/>
              <a:gd name="connsiteY292" fmla="*/ 3832365 h 6852392"/>
              <a:gd name="connsiteX293" fmla="*/ 4173679 w 6471081"/>
              <a:gd name="connsiteY293" fmla="*/ 3819468 h 6852392"/>
              <a:gd name="connsiteX294" fmla="*/ 4173679 w 6471081"/>
              <a:gd name="connsiteY294" fmla="*/ 3806570 h 6852392"/>
              <a:gd name="connsiteX295" fmla="*/ 4173679 w 6471081"/>
              <a:gd name="connsiteY295" fmla="*/ 3767879 h 6852392"/>
              <a:gd name="connsiteX296" fmla="*/ 4160782 w 6471081"/>
              <a:gd name="connsiteY296" fmla="*/ 3697224 h 6852392"/>
              <a:gd name="connsiteX297" fmla="*/ 4147885 w 6471081"/>
              <a:gd name="connsiteY297" fmla="*/ 3633298 h 6852392"/>
              <a:gd name="connsiteX298" fmla="*/ 4154053 w 6471081"/>
              <a:gd name="connsiteY298" fmla="*/ 3601335 h 6852392"/>
              <a:gd name="connsiteX299" fmla="*/ 4128258 w 6471081"/>
              <a:gd name="connsiteY299" fmla="*/ 3440960 h 6852392"/>
              <a:gd name="connsiteX300" fmla="*/ 4128258 w 6471081"/>
              <a:gd name="connsiteY300" fmla="*/ 3396100 h 6852392"/>
              <a:gd name="connsiteX301" fmla="*/ 4115361 w 6471081"/>
              <a:gd name="connsiteY301" fmla="*/ 3325445 h 6852392"/>
              <a:gd name="connsiteX302" fmla="*/ 4109192 w 6471081"/>
              <a:gd name="connsiteY302" fmla="*/ 3293482 h 6852392"/>
              <a:gd name="connsiteX303" fmla="*/ 4103024 w 6471081"/>
              <a:gd name="connsiteY303" fmla="*/ 3241893 h 6852392"/>
              <a:gd name="connsiteX304" fmla="*/ 4096856 w 6471081"/>
              <a:gd name="connsiteY304" fmla="*/ 3190304 h 6852392"/>
              <a:gd name="connsiteX305" fmla="*/ 4077791 w 6471081"/>
              <a:gd name="connsiteY305" fmla="*/ 3158341 h 6852392"/>
              <a:gd name="connsiteX306" fmla="*/ 3942649 w 6471081"/>
              <a:gd name="connsiteY306" fmla="*/ 2817964 h 6852392"/>
              <a:gd name="connsiteX307" fmla="*/ 3923584 w 6471081"/>
              <a:gd name="connsiteY307" fmla="*/ 2779272 h 6852392"/>
              <a:gd name="connsiteX308" fmla="*/ 3923584 w 6471081"/>
              <a:gd name="connsiteY308" fmla="*/ 2669926 h 6852392"/>
              <a:gd name="connsiteX309" fmla="*/ 3904518 w 6471081"/>
              <a:gd name="connsiteY309" fmla="*/ 2631234 h 6852392"/>
              <a:gd name="connsiteX310" fmla="*/ 3904518 w 6471081"/>
              <a:gd name="connsiteY310" fmla="*/ 2599271 h 6852392"/>
              <a:gd name="connsiteX311" fmla="*/ 3898350 w 6471081"/>
              <a:gd name="connsiteY311" fmla="*/ 2554411 h 6852392"/>
              <a:gd name="connsiteX312" fmla="*/ 3911247 w 6471081"/>
              <a:gd name="connsiteY312" fmla="*/ 2406933 h 6852392"/>
              <a:gd name="connsiteX313" fmla="*/ 3911247 w 6471081"/>
              <a:gd name="connsiteY313" fmla="*/ 2368241 h 6852392"/>
              <a:gd name="connsiteX314" fmla="*/ 3911247 w 6471081"/>
              <a:gd name="connsiteY314" fmla="*/ 2304315 h 6852392"/>
              <a:gd name="connsiteX315" fmla="*/ 3917416 w 6471081"/>
              <a:gd name="connsiteY315" fmla="*/ 2220763 h 6852392"/>
              <a:gd name="connsiteX316" fmla="*/ 3949378 w 6471081"/>
              <a:gd name="connsiteY316" fmla="*/ 2092351 h 6852392"/>
              <a:gd name="connsiteX317" fmla="*/ 3975173 w 6471081"/>
              <a:gd name="connsiteY317" fmla="*/ 2034593 h 6852392"/>
              <a:gd name="connsiteX318" fmla="*/ 3988070 w 6471081"/>
              <a:gd name="connsiteY318" fmla="*/ 1976836 h 6852392"/>
              <a:gd name="connsiteX319" fmla="*/ 4026762 w 6471081"/>
              <a:gd name="connsiteY319" fmla="*/ 1906181 h 6852392"/>
              <a:gd name="connsiteX320" fmla="*/ 4020594 w 6471081"/>
              <a:gd name="connsiteY320" fmla="*/ 1880386 h 6852392"/>
              <a:gd name="connsiteX321" fmla="*/ 4039659 w 6471081"/>
              <a:gd name="connsiteY321" fmla="*/ 1854592 h 6852392"/>
              <a:gd name="connsiteX322" fmla="*/ 4104146 w 6471081"/>
              <a:gd name="connsiteY322" fmla="*/ 2014967 h 6852392"/>
              <a:gd name="connsiteX323" fmla="*/ 4406391 w 6471081"/>
              <a:gd name="connsiteY323" fmla="*/ 2258894 h 6852392"/>
              <a:gd name="connsiteX324" fmla="*/ 4560598 w 6471081"/>
              <a:gd name="connsiteY324" fmla="*/ 2348615 h 6852392"/>
              <a:gd name="connsiteX325" fmla="*/ 4702469 w 6471081"/>
              <a:gd name="connsiteY325" fmla="*/ 2348615 h 6852392"/>
              <a:gd name="connsiteX326" fmla="*/ 4856676 w 6471081"/>
              <a:gd name="connsiteY326" fmla="*/ 2046930 h 6852392"/>
              <a:gd name="connsiteX327" fmla="*/ 4914433 w 6471081"/>
              <a:gd name="connsiteY327" fmla="*/ 1436831 h 6852392"/>
              <a:gd name="connsiteX328" fmla="*/ 4978920 w 6471081"/>
              <a:gd name="connsiteY328" fmla="*/ 1224867 h 6852392"/>
              <a:gd name="connsiteX329" fmla="*/ 4978920 w 6471081"/>
              <a:gd name="connsiteY329" fmla="*/ 1173278 h 6852392"/>
              <a:gd name="connsiteX330" fmla="*/ 5319857 w 6471081"/>
              <a:gd name="connsiteY330" fmla="*/ 1173278 h 6852392"/>
              <a:gd name="connsiteX331" fmla="*/ 5319857 w 6471081"/>
              <a:gd name="connsiteY331" fmla="*/ 1577580 h 6852392"/>
              <a:gd name="connsiteX332" fmla="*/ 5384343 w 6471081"/>
              <a:gd name="connsiteY332" fmla="*/ 1641506 h 6852392"/>
              <a:gd name="connsiteX333" fmla="*/ 5487522 w 6471081"/>
              <a:gd name="connsiteY333" fmla="*/ 1641506 h 6852392"/>
              <a:gd name="connsiteX334" fmla="*/ 5552008 w 6471081"/>
              <a:gd name="connsiteY334" fmla="*/ 1577580 h 6852392"/>
              <a:gd name="connsiteX335" fmla="*/ 5552008 w 6471081"/>
              <a:gd name="connsiteY335" fmla="*/ 1173278 h 6852392"/>
              <a:gd name="connsiteX336" fmla="*/ 5558177 w 6471081"/>
              <a:gd name="connsiteY336" fmla="*/ 1173278 h 6852392"/>
              <a:gd name="connsiteX337" fmla="*/ 5558177 w 6471081"/>
              <a:gd name="connsiteY337" fmla="*/ 1506925 h 6852392"/>
              <a:gd name="connsiteX338" fmla="*/ 5609766 w 6471081"/>
              <a:gd name="connsiteY338" fmla="*/ 1558515 h 6852392"/>
              <a:gd name="connsiteX339" fmla="*/ 5693318 w 6471081"/>
              <a:gd name="connsiteY339" fmla="*/ 1558515 h 6852392"/>
              <a:gd name="connsiteX340" fmla="*/ 5751075 w 6471081"/>
              <a:gd name="connsiteY340" fmla="*/ 1506925 h 6852392"/>
              <a:gd name="connsiteX341" fmla="*/ 5751075 w 6471081"/>
              <a:gd name="connsiteY341" fmla="*/ 1423373 h 6852392"/>
              <a:gd name="connsiteX342" fmla="*/ 5860422 w 6471081"/>
              <a:gd name="connsiteY342" fmla="*/ 1487299 h 6852392"/>
              <a:gd name="connsiteX343" fmla="*/ 5989395 w 6471081"/>
              <a:gd name="connsiteY343" fmla="*/ 1358887 h 6852392"/>
              <a:gd name="connsiteX344" fmla="*/ 5989395 w 6471081"/>
              <a:gd name="connsiteY344" fmla="*/ 1172717 h 6852392"/>
              <a:gd name="connsiteX345" fmla="*/ 6189023 w 6471081"/>
              <a:gd name="connsiteY345" fmla="*/ 1172717 h 6852392"/>
              <a:gd name="connsiteX346" fmla="*/ 6427343 w 6471081"/>
              <a:gd name="connsiteY346" fmla="*/ 1172717 h 6852392"/>
              <a:gd name="connsiteX347" fmla="*/ 6472203 w 6471081"/>
              <a:gd name="connsiteY347" fmla="*/ 1127857 h 6852392"/>
              <a:gd name="connsiteX348" fmla="*/ 6418931 w 6471081"/>
              <a:gd name="connsiteY348" fmla="*/ 1089726 h 6852392"/>
              <a:gd name="connsiteX349" fmla="*/ 6418931 w 6471081"/>
              <a:gd name="connsiteY349" fmla="*/ 1089726 h 6852392"/>
              <a:gd name="connsiteX350" fmla="*/ 2505441 w 6471081"/>
              <a:gd name="connsiteY350" fmla="*/ 1211409 h 6852392"/>
              <a:gd name="connsiteX351" fmla="*/ 2344505 w 6471081"/>
              <a:gd name="connsiteY351" fmla="*/ 1468233 h 6852392"/>
              <a:gd name="connsiteX352" fmla="*/ 2183569 w 6471081"/>
              <a:gd name="connsiteY352" fmla="*/ 1602814 h 6852392"/>
              <a:gd name="connsiteX353" fmla="*/ 2119083 w 6471081"/>
              <a:gd name="connsiteY353" fmla="*/ 1782815 h 6852392"/>
              <a:gd name="connsiteX354" fmla="*/ 2080391 w 6471081"/>
              <a:gd name="connsiteY354" fmla="*/ 1712161 h 6852392"/>
              <a:gd name="connsiteX355" fmla="*/ 2015904 w 6471081"/>
              <a:gd name="connsiteY355" fmla="*/ 1635338 h 6852392"/>
              <a:gd name="connsiteX356" fmla="*/ 1990110 w 6471081"/>
              <a:gd name="connsiteY356" fmla="*/ 1583748 h 6852392"/>
              <a:gd name="connsiteX357" fmla="*/ 1932352 w 6471081"/>
              <a:gd name="connsiteY357" fmla="*/ 1384681 h 6852392"/>
              <a:gd name="connsiteX358" fmla="*/ 1926184 w 6471081"/>
              <a:gd name="connsiteY358" fmla="*/ 1333092 h 6852392"/>
              <a:gd name="connsiteX359" fmla="*/ 2042260 w 6471081"/>
              <a:gd name="connsiteY359" fmla="*/ 1262437 h 6852392"/>
              <a:gd name="connsiteX360" fmla="*/ 2087120 w 6471081"/>
              <a:gd name="connsiteY360" fmla="*/ 1223746 h 6852392"/>
              <a:gd name="connsiteX361" fmla="*/ 2106186 w 6471081"/>
              <a:gd name="connsiteY361" fmla="*/ 1178885 h 6852392"/>
              <a:gd name="connsiteX362" fmla="*/ 2106186 w 6471081"/>
              <a:gd name="connsiteY362" fmla="*/ 1178885 h 6852392"/>
              <a:gd name="connsiteX363" fmla="*/ 2544133 w 6471081"/>
              <a:gd name="connsiteY363" fmla="*/ 1178885 h 6852392"/>
              <a:gd name="connsiteX364" fmla="*/ 2505441 w 6471081"/>
              <a:gd name="connsiteY364" fmla="*/ 1211409 h 6852392"/>
              <a:gd name="connsiteX365" fmla="*/ 2505441 w 6471081"/>
              <a:gd name="connsiteY365" fmla="*/ 1211409 h 6852392"/>
              <a:gd name="connsiteX366" fmla="*/ 4526953 w 6471081"/>
              <a:gd name="connsiteY366" fmla="*/ 1179446 h 6852392"/>
              <a:gd name="connsiteX367" fmla="*/ 4584711 w 6471081"/>
              <a:gd name="connsiteY367" fmla="*/ 1262998 h 6852392"/>
              <a:gd name="connsiteX368" fmla="*/ 4700786 w 6471081"/>
              <a:gd name="connsiteY368" fmla="*/ 1320756 h 6852392"/>
              <a:gd name="connsiteX369" fmla="*/ 4668824 w 6471081"/>
              <a:gd name="connsiteY369" fmla="*/ 1494028 h 6852392"/>
              <a:gd name="connsiteX370" fmla="*/ 4552748 w 6471081"/>
              <a:gd name="connsiteY370" fmla="*/ 1712161 h 6852392"/>
              <a:gd name="connsiteX371" fmla="*/ 4514056 w 6471081"/>
              <a:gd name="connsiteY371" fmla="*/ 1782815 h 6852392"/>
              <a:gd name="connsiteX372" fmla="*/ 4449569 w 6471081"/>
              <a:gd name="connsiteY372" fmla="*/ 1602814 h 6852392"/>
              <a:gd name="connsiteX373" fmla="*/ 4288633 w 6471081"/>
              <a:gd name="connsiteY373" fmla="*/ 1468233 h 6852392"/>
              <a:gd name="connsiteX374" fmla="*/ 4127698 w 6471081"/>
              <a:gd name="connsiteY374" fmla="*/ 1211409 h 6852392"/>
              <a:gd name="connsiteX375" fmla="*/ 4089006 w 6471081"/>
              <a:gd name="connsiteY375" fmla="*/ 1179446 h 6852392"/>
              <a:gd name="connsiteX376" fmla="*/ 4526953 w 6471081"/>
              <a:gd name="connsiteY376" fmla="*/ 1179446 h 6852392"/>
              <a:gd name="connsiteX377" fmla="*/ 4526953 w 6471081"/>
              <a:gd name="connsiteY377" fmla="*/ 1179446 h 6852392"/>
              <a:gd name="connsiteX378" fmla="*/ 4526953 w 6471081"/>
              <a:gd name="connsiteY378" fmla="*/ 1179446 h 68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6471081" h="6852392">
                <a:moveTo>
                  <a:pt x="6418931" y="1089726"/>
                </a:moveTo>
                <a:cubicBezTo>
                  <a:pt x="6418931" y="1089726"/>
                  <a:pt x="6257996" y="1089726"/>
                  <a:pt x="5980984" y="1089726"/>
                </a:cubicBezTo>
                <a:cubicBezTo>
                  <a:pt x="5980984" y="890659"/>
                  <a:pt x="5980984" y="890659"/>
                  <a:pt x="5980984" y="890659"/>
                </a:cubicBezTo>
                <a:cubicBezTo>
                  <a:pt x="5980984" y="820004"/>
                  <a:pt x="5923226" y="762246"/>
                  <a:pt x="5852011" y="762246"/>
                </a:cubicBezTo>
                <a:cubicBezTo>
                  <a:pt x="5807151" y="762246"/>
                  <a:pt x="5761730" y="788041"/>
                  <a:pt x="5742664" y="826172"/>
                </a:cubicBezTo>
                <a:cubicBezTo>
                  <a:pt x="5742664" y="755517"/>
                  <a:pt x="5742664" y="755517"/>
                  <a:pt x="5742664" y="755517"/>
                </a:cubicBezTo>
                <a:cubicBezTo>
                  <a:pt x="5742664" y="729723"/>
                  <a:pt x="5716869" y="703928"/>
                  <a:pt x="5684906" y="703928"/>
                </a:cubicBezTo>
                <a:cubicBezTo>
                  <a:pt x="5601355" y="703928"/>
                  <a:pt x="5601355" y="703928"/>
                  <a:pt x="5601355" y="703928"/>
                </a:cubicBezTo>
                <a:cubicBezTo>
                  <a:pt x="5569392" y="703928"/>
                  <a:pt x="5549765" y="729723"/>
                  <a:pt x="5549765" y="755517"/>
                </a:cubicBezTo>
                <a:cubicBezTo>
                  <a:pt x="5549765" y="1089165"/>
                  <a:pt x="5549765" y="1089165"/>
                  <a:pt x="5549765" y="1089165"/>
                </a:cubicBezTo>
                <a:cubicBezTo>
                  <a:pt x="5543597" y="1089165"/>
                  <a:pt x="5543597" y="1089165"/>
                  <a:pt x="5543597" y="1089165"/>
                </a:cubicBezTo>
                <a:cubicBezTo>
                  <a:pt x="5543597" y="684863"/>
                  <a:pt x="5543597" y="684863"/>
                  <a:pt x="5543597" y="684863"/>
                </a:cubicBezTo>
                <a:cubicBezTo>
                  <a:pt x="5543597" y="646171"/>
                  <a:pt x="5517802" y="620937"/>
                  <a:pt x="5479111" y="620937"/>
                </a:cubicBezTo>
                <a:cubicBezTo>
                  <a:pt x="5375932" y="620937"/>
                  <a:pt x="5375932" y="620937"/>
                  <a:pt x="5375932" y="620937"/>
                </a:cubicBezTo>
                <a:cubicBezTo>
                  <a:pt x="5343969" y="620937"/>
                  <a:pt x="5311446" y="646731"/>
                  <a:pt x="5311446" y="684863"/>
                </a:cubicBezTo>
                <a:cubicBezTo>
                  <a:pt x="5311446" y="1089165"/>
                  <a:pt x="5311446" y="1089165"/>
                  <a:pt x="5311446" y="1089165"/>
                </a:cubicBezTo>
                <a:cubicBezTo>
                  <a:pt x="5195370" y="1089165"/>
                  <a:pt x="5073126" y="1089165"/>
                  <a:pt x="4950882" y="1089165"/>
                </a:cubicBezTo>
                <a:cubicBezTo>
                  <a:pt x="4944713" y="1082997"/>
                  <a:pt x="4944713" y="1076268"/>
                  <a:pt x="4944713" y="1076268"/>
                </a:cubicBezTo>
                <a:cubicBezTo>
                  <a:pt x="4938545" y="1050473"/>
                  <a:pt x="4906022" y="1044305"/>
                  <a:pt x="4893125" y="1044305"/>
                </a:cubicBezTo>
                <a:cubicBezTo>
                  <a:pt x="4874059" y="1044305"/>
                  <a:pt x="4861162" y="1050473"/>
                  <a:pt x="4861162" y="1050473"/>
                </a:cubicBezTo>
                <a:cubicBezTo>
                  <a:pt x="4861162" y="1050473"/>
                  <a:pt x="4842096" y="1011781"/>
                  <a:pt x="4822470" y="1005613"/>
                </a:cubicBezTo>
                <a:cubicBezTo>
                  <a:pt x="4796675" y="999445"/>
                  <a:pt x="4777609" y="1018510"/>
                  <a:pt x="4777609" y="1018510"/>
                </a:cubicBezTo>
                <a:cubicBezTo>
                  <a:pt x="4777609" y="1018510"/>
                  <a:pt x="4771441" y="999445"/>
                  <a:pt x="4738918" y="999445"/>
                </a:cubicBezTo>
                <a:cubicBezTo>
                  <a:pt x="4700226" y="999445"/>
                  <a:pt x="4700226" y="1018510"/>
                  <a:pt x="4700226" y="1018510"/>
                </a:cubicBezTo>
                <a:cubicBezTo>
                  <a:pt x="4700226" y="1018510"/>
                  <a:pt x="4674431" y="1005613"/>
                  <a:pt x="4648636" y="1018510"/>
                </a:cubicBezTo>
                <a:cubicBezTo>
                  <a:pt x="4629571" y="1031407"/>
                  <a:pt x="4622842" y="1044305"/>
                  <a:pt x="4616673" y="1050473"/>
                </a:cubicBezTo>
                <a:cubicBezTo>
                  <a:pt x="4616673" y="1063370"/>
                  <a:pt x="4610505" y="1082436"/>
                  <a:pt x="4610505" y="1082436"/>
                </a:cubicBezTo>
                <a:cubicBezTo>
                  <a:pt x="4610505" y="1082436"/>
                  <a:pt x="4597608" y="1076268"/>
                  <a:pt x="4578542" y="1088604"/>
                </a:cubicBezTo>
                <a:cubicBezTo>
                  <a:pt x="4346952" y="1088604"/>
                  <a:pt x="4095735" y="1088604"/>
                  <a:pt x="3844518" y="1088604"/>
                </a:cubicBezTo>
                <a:cubicBezTo>
                  <a:pt x="3831620" y="1088604"/>
                  <a:pt x="3818723" y="1088604"/>
                  <a:pt x="3805826" y="1088604"/>
                </a:cubicBezTo>
                <a:cubicBezTo>
                  <a:pt x="3792928" y="1088604"/>
                  <a:pt x="3780031" y="1094773"/>
                  <a:pt x="3760965" y="1094773"/>
                </a:cubicBezTo>
                <a:cubicBezTo>
                  <a:pt x="3754797" y="1094773"/>
                  <a:pt x="3748068" y="1094773"/>
                  <a:pt x="3748068" y="1094773"/>
                </a:cubicBezTo>
                <a:cubicBezTo>
                  <a:pt x="3735171" y="1094773"/>
                  <a:pt x="3729003" y="1088604"/>
                  <a:pt x="3716105" y="1088604"/>
                </a:cubicBezTo>
                <a:cubicBezTo>
                  <a:pt x="3568067" y="1049912"/>
                  <a:pt x="3471617" y="896266"/>
                  <a:pt x="3549001" y="742059"/>
                </a:cubicBezTo>
                <a:cubicBezTo>
                  <a:pt x="3549001" y="735891"/>
                  <a:pt x="3549001" y="735891"/>
                  <a:pt x="3549001" y="729162"/>
                </a:cubicBezTo>
                <a:cubicBezTo>
                  <a:pt x="3555169" y="671405"/>
                  <a:pt x="3658348" y="645610"/>
                  <a:pt x="3645451" y="568787"/>
                </a:cubicBezTo>
                <a:lnTo>
                  <a:pt x="3645451" y="562619"/>
                </a:lnTo>
                <a:cubicBezTo>
                  <a:pt x="3645451" y="556450"/>
                  <a:pt x="3651619" y="543553"/>
                  <a:pt x="3658348" y="536824"/>
                </a:cubicBezTo>
                <a:cubicBezTo>
                  <a:pt x="3684142" y="491964"/>
                  <a:pt x="3684142" y="440375"/>
                  <a:pt x="3632553" y="427477"/>
                </a:cubicBezTo>
                <a:cubicBezTo>
                  <a:pt x="3632553" y="421309"/>
                  <a:pt x="3632553" y="414580"/>
                  <a:pt x="3632553" y="408412"/>
                </a:cubicBezTo>
                <a:cubicBezTo>
                  <a:pt x="3632553" y="402243"/>
                  <a:pt x="3632553" y="395514"/>
                  <a:pt x="3626385" y="389346"/>
                </a:cubicBezTo>
                <a:cubicBezTo>
                  <a:pt x="3626385" y="370281"/>
                  <a:pt x="3620217" y="331589"/>
                  <a:pt x="3613488" y="286728"/>
                </a:cubicBezTo>
                <a:cubicBezTo>
                  <a:pt x="3613488" y="241868"/>
                  <a:pt x="3607319" y="235139"/>
                  <a:pt x="3594422" y="209905"/>
                </a:cubicBezTo>
                <a:cubicBezTo>
                  <a:pt x="3588254" y="197008"/>
                  <a:pt x="3575357" y="184111"/>
                  <a:pt x="3562459" y="165045"/>
                </a:cubicBezTo>
                <a:cubicBezTo>
                  <a:pt x="3556291" y="139251"/>
                  <a:pt x="3543394" y="113456"/>
                  <a:pt x="3536665" y="133082"/>
                </a:cubicBezTo>
                <a:cubicBezTo>
                  <a:pt x="3523767" y="88222"/>
                  <a:pt x="3517599" y="126914"/>
                  <a:pt x="3504702" y="107288"/>
                </a:cubicBezTo>
                <a:cubicBezTo>
                  <a:pt x="3491804" y="107288"/>
                  <a:pt x="3478907" y="158877"/>
                  <a:pt x="3472739" y="81493"/>
                </a:cubicBezTo>
                <a:cubicBezTo>
                  <a:pt x="3459841" y="62428"/>
                  <a:pt x="3446944" y="29904"/>
                  <a:pt x="3434047" y="68596"/>
                </a:cubicBezTo>
                <a:cubicBezTo>
                  <a:pt x="3427879" y="29904"/>
                  <a:pt x="3414981" y="29904"/>
                  <a:pt x="3408252" y="36633"/>
                </a:cubicBezTo>
                <a:cubicBezTo>
                  <a:pt x="3395355" y="10838"/>
                  <a:pt x="3389187" y="30465"/>
                  <a:pt x="3376290" y="49530"/>
                </a:cubicBezTo>
                <a:cubicBezTo>
                  <a:pt x="3370121" y="-8227"/>
                  <a:pt x="3357224" y="43362"/>
                  <a:pt x="3350495" y="23736"/>
                </a:cubicBezTo>
                <a:cubicBezTo>
                  <a:pt x="3337598" y="-21125"/>
                  <a:pt x="3331429" y="4670"/>
                  <a:pt x="3318532" y="42801"/>
                </a:cubicBezTo>
                <a:cubicBezTo>
                  <a:pt x="3318532" y="74764"/>
                  <a:pt x="3318532" y="94390"/>
                  <a:pt x="3318532" y="42801"/>
                </a:cubicBezTo>
                <a:cubicBezTo>
                  <a:pt x="3318532" y="42801"/>
                  <a:pt x="3318532" y="68596"/>
                  <a:pt x="3318532" y="81493"/>
                </a:cubicBezTo>
                <a:cubicBezTo>
                  <a:pt x="3318532" y="49530"/>
                  <a:pt x="3318532" y="68596"/>
                  <a:pt x="3318532" y="42801"/>
                </a:cubicBezTo>
                <a:cubicBezTo>
                  <a:pt x="3305635" y="68596"/>
                  <a:pt x="3299466" y="55699"/>
                  <a:pt x="3286569" y="68596"/>
                </a:cubicBezTo>
                <a:cubicBezTo>
                  <a:pt x="3280401" y="62428"/>
                  <a:pt x="3267504" y="126353"/>
                  <a:pt x="3260774" y="49530"/>
                </a:cubicBezTo>
                <a:cubicBezTo>
                  <a:pt x="3247877" y="4670"/>
                  <a:pt x="3241709" y="36633"/>
                  <a:pt x="3228811" y="36633"/>
                </a:cubicBezTo>
                <a:cubicBezTo>
                  <a:pt x="3222643" y="49530"/>
                  <a:pt x="3209746" y="75325"/>
                  <a:pt x="3203017" y="68596"/>
                </a:cubicBezTo>
                <a:cubicBezTo>
                  <a:pt x="3190120" y="81493"/>
                  <a:pt x="3177223" y="68596"/>
                  <a:pt x="3164325" y="87661"/>
                </a:cubicBezTo>
                <a:cubicBezTo>
                  <a:pt x="3151428" y="106727"/>
                  <a:pt x="3145260" y="126353"/>
                  <a:pt x="3132362" y="106727"/>
                </a:cubicBezTo>
                <a:cubicBezTo>
                  <a:pt x="3119465" y="74764"/>
                  <a:pt x="3113297" y="80932"/>
                  <a:pt x="3100399" y="132522"/>
                </a:cubicBezTo>
                <a:cubicBezTo>
                  <a:pt x="3094231" y="164484"/>
                  <a:pt x="3094231" y="151587"/>
                  <a:pt x="3087502" y="177382"/>
                </a:cubicBezTo>
                <a:cubicBezTo>
                  <a:pt x="3081334" y="190279"/>
                  <a:pt x="3081334" y="164484"/>
                  <a:pt x="3074605" y="164484"/>
                </a:cubicBezTo>
                <a:cubicBezTo>
                  <a:pt x="3068436" y="132522"/>
                  <a:pt x="3061707" y="158316"/>
                  <a:pt x="3055539" y="170653"/>
                </a:cubicBezTo>
                <a:cubicBezTo>
                  <a:pt x="3049371" y="164484"/>
                  <a:pt x="3042642" y="176821"/>
                  <a:pt x="3036474" y="209345"/>
                </a:cubicBezTo>
                <a:cubicBezTo>
                  <a:pt x="3036474" y="222242"/>
                  <a:pt x="3030305" y="190279"/>
                  <a:pt x="3030305" y="241308"/>
                </a:cubicBezTo>
                <a:cubicBezTo>
                  <a:pt x="3024137" y="228410"/>
                  <a:pt x="3024137" y="273270"/>
                  <a:pt x="3017408" y="286168"/>
                </a:cubicBezTo>
                <a:cubicBezTo>
                  <a:pt x="3017408" y="311962"/>
                  <a:pt x="3017408" y="337757"/>
                  <a:pt x="3011240" y="337757"/>
                </a:cubicBezTo>
                <a:cubicBezTo>
                  <a:pt x="3011240" y="311962"/>
                  <a:pt x="3011240" y="376449"/>
                  <a:pt x="3005072" y="389346"/>
                </a:cubicBezTo>
                <a:cubicBezTo>
                  <a:pt x="3005072" y="421309"/>
                  <a:pt x="2998903" y="447104"/>
                  <a:pt x="2998903" y="447104"/>
                </a:cubicBezTo>
                <a:cubicBezTo>
                  <a:pt x="3005072" y="447104"/>
                  <a:pt x="2998903" y="447104"/>
                  <a:pt x="2998903" y="447104"/>
                </a:cubicBezTo>
                <a:lnTo>
                  <a:pt x="2998903" y="447104"/>
                </a:lnTo>
                <a:cubicBezTo>
                  <a:pt x="2998903" y="447104"/>
                  <a:pt x="2998903" y="447104"/>
                  <a:pt x="2986006" y="453272"/>
                </a:cubicBezTo>
                <a:cubicBezTo>
                  <a:pt x="2986006" y="453272"/>
                  <a:pt x="2979838" y="459440"/>
                  <a:pt x="2973109" y="459440"/>
                </a:cubicBezTo>
                <a:cubicBezTo>
                  <a:pt x="2966940" y="517198"/>
                  <a:pt x="2966940" y="542992"/>
                  <a:pt x="2992174" y="581684"/>
                </a:cubicBezTo>
                <a:cubicBezTo>
                  <a:pt x="2998342" y="587852"/>
                  <a:pt x="2998342" y="594581"/>
                  <a:pt x="3005072" y="600750"/>
                </a:cubicBezTo>
                <a:cubicBezTo>
                  <a:pt x="3024137" y="626544"/>
                  <a:pt x="3043763" y="652339"/>
                  <a:pt x="3056661" y="671405"/>
                </a:cubicBezTo>
                <a:cubicBezTo>
                  <a:pt x="3062829" y="677573"/>
                  <a:pt x="3062829" y="690470"/>
                  <a:pt x="3062829" y="703367"/>
                </a:cubicBezTo>
                <a:cubicBezTo>
                  <a:pt x="3068997" y="716265"/>
                  <a:pt x="3068997" y="722433"/>
                  <a:pt x="3075726" y="735330"/>
                </a:cubicBezTo>
                <a:cubicBezTo>
                  <a:pt x="3146381" y="863743"/>
                  <a:pt x="3069558" y="1043744"/>
                  <a:pt x="2908622" y="1081875"/>
                </a:cubicBezTo>
                <a:cubicBezTo>
                  <a:pt x="2895725" y="1088043"/>
                  <a:pt x="2876659" y="1088043"/>
                  <a:pt x="2863762" y="1088043"/>
                </a:cubicBezTo>
                <a:lnTo>
                  <a:pt x="2857594" y="1088043"/>
                </a:lnTo>
                <a:cubicBezTo>
                  <a:pt x="2844696" y="1088043"/>
                  <a:pt x="2838528" y="1088043"/>
                  <a:pt x="2831799" y="1088043"/>
                </a:cubicBezTo>
                <a:cubicBezTo>
                  <a:pt x="2818902" y="1088043"/>
                  <a:pt x="2806004" y="1088043"/>
                  <a:pt x="2799836" y="1088043"/>
                </a:cubicBezTo>
                <a:cubicBezTo>
                  <a:pt x="2548619" y="1088043"/>
                  <a:pt x="2310860" y="1088043"/>
                  <a:pt x="2078709" y="1088043"/>
                </a:cubicBezTo>
                <a:cubicBezTo>
                  <a:pt x="1988428" y="991594"/>
                  <a:pt x="1885810" y="965799"/>
                  <a:pt x="1743940" y="1043183"/>
                </a:cubicBezTo>
                <a:cubicBezTo>
                  <a:pt x="1737771" y="1043183"/>
                  <a:pt x="1724874" y="1043183"/>
                  <a:pt x="1718145" y="1049352"/>
                </a:cubicBezTo>
                <a:cubicBezTo>
                  <a:pt x="1705248" y="1055520"/>
                  <a:pt x="1692350" y="1062249"/>
                  <a:pt x="1692350" y="1075146"/>
                </a:cubicBezTo>
                <a:cubicBezTo>
                  <a:pt x="1692350" y="1075146"/>
                  <a:pt x="1686182" y="1081314"/>
                  <a:pt x="1686182" y="1088043"/>
                </a:cubicBezTo>
                <a:cubicBezTo>
                  <a:pt x="1563938" y="1088043"/>
                  <a:pt x="1447862" y="1088043"/>
                  <a:pt x="1332347" y="1088043"/>
                </a:cubicBezTo>
                <a:cubicBezTo>
                  <a:pt x="1332347" y="683741"/>
                  <a:pt x="1332347" y="683741"/>
                  <a:pt x="1332347" y="683741"/>
                </a:cubicBezTo>
                <a:cubicBezTo>
                  <a:pt x="1332347" y="645049"/>
                  <a:pt x="1300385" y="619815"/>
                  <a:pt x="1267861" y="619815"/>
                </a:cubicBezTo>
                <a:cubicBezTo>
                  <a:pt x="1164682" y="619815"/>
                  <a:pt x="1164682" y="619815"/>
                  <a:pt x="1164682" y="619815"/>
                </a:cubicBezTo>
                <a:cubicBezTo>
                  <a:pt x="1125991" y="619815"/>
                  <a:pt x="1100196" y="645610"/>
                  <a:pt x="1100196" y="683741"/>
                </a:cubicBezTo>
                <a:cubicBezTo>
                  <a:pt x="1100196" y="1088043"/>
                  <a:pt x="1100196" y="1088043"/>
                  <a:pt x="1100196" y="1088043"/>
                </a:cubicBezTo>
                <a:lnTo>
                  <a:pt x="1094028" y="1088043"/>
                </a:lnTo>
                <a:cubicBezTo>
                  <a:pt x="1094028" y="754396"/>
                  <a:pt x="1094028" y="754396"/>
                  <a:pt x="1094028" y="754396"/>
                </a:cubicBezTo>
                <a:cubicBezTo>
                  <a:pt x="1094028" y="728601"/>
                  <a:pt x="1068233" y="702807"/>
                  <a:pt x="1042438" y="702807"/>
                </a:cubicBezTo>
                <a:cubicBezTo>
                  <a:pt x="958886" y="702807"/>
                  <a:pt x="958886" y="702807"/>
                  <a:pt x="958886" y="702807"/>
                </a:cubicBezTo>
                <a:cubicBezTo>
                  <a:pt x="926924" y="702807"/>
                  <a:pt x="901129" y="728601"/>
                  <a:pt x="901129" y="754396"/>
                </a:cubicBezTo>
                <a:cubicBezTo>
                  <a:pt x="901129" y="857014"/>
                  <a:pt x="901129" y="857014"/>
                  <a:pt x="901129" y="857014"/>
                </a:cubicBezTo>
                <a:cubicBezTo>
                  <a:pt x="882063" y="812153"/>
                  <a:pt x="836642" y="786359"/>
                  <a:pt x="785053" y="786359"/>
                </a:cubicBezTo>
                <a:cubicBezTo>
                  <a:pt x="714398" y="786359"/>
                  <a:pt x="656080" y="844116"/>
                  <a:pt x="656080" y="914771"/>
                </a:cubicBezTo>
                <a:cubicBezTo>
                  <a:pt x="656080" y="1088043"/>
                  <a:pt x="656080" y="1088043"/>
                  <a:pt x="656080" y="1088043"/>
                </a:cubicBezTo>
                <a:cubicBezTo>
                  <a:pt x="276451" y="1088043"/>
                  <a:pt x="44860" y="1088043"/>
                  <a:pt x="44860" y="1088043"/>
                </a:cubicBezTo>
                <a:cubicBezTo>
                  <a:pt x="19066" y="1088043"/>
                  <a:pt x="0" y="1107109"/>
                  <a:pt x="0" y="1132904"/>
                </a:cubicBezTo>
                <a:cubicBezTo>
                  <a:pt x="0" y="1158698"/>
                  <a:pt x="19066" y="1177764"/>
                  <a:pt x="44860" y="1177764"/>
                </a:cubicBezTo>
                <a:cubicBezTo>
                  <a:pt x="463181" y="1177764"/>
                  <a:pt x="463181" y="1177764"/>
                  <a:pt x="463181" y="1177764"/>
                </a:cubicBezTo>
                <a:cubicBezTo>
                  <a:pt x="656080" y="1177764"/>
                  <a:pt x="656080" y="1177764"/>
                  <a:pt x="656080" y="1177764"/>
                </a:cubicBezTo>
                <a:cubicBezTo>
                  <a:pt x="656080" y="1389728"/>
                  <a:pt x="656080" y="1389728"/>
                  <a:pt x="656080" y="1389728"/>
                </a:cubicBezTo>
                <a:cubicBezTo>
                  <a:pt x="656080" y="1460383"/>
                  <a:pt x="713838" y="1518141"/>
                  <a:pt x="785053" y="1518141"/>
                </a:cubicBezTo>
                <a:cubicBezTo>
                  <a:pt x="836642" y="1518141"/>
                  <a:pt x="881503" y="1492346"/>
                  <a:pt x="901129" y="1454215"/>
                </a:cubicBezTo>
                <a:cubicBezTo>
                  <a:pt x="901129" y="1511972"/>
                  <a:pt x="901129" y="1511972"/>
                  <a:pt x="901129" y="1511972"/>
                </a:cubicBezTo>
                <a:cubicBezTo>
                  <a:pt x="901129" y="1537767"/>
                  <a:pt x="926924" y="1563561"/>
                  <a:pt x="958886" y="1563561"/>
                </a:cubicBezTo>
                <a:cubicBezTo>
                  <a:pt x="1042438" y="1563561"/>
                  <a:pt x="1042438" y="1563561"/>
                  <a:pt x="1042438" y="1563561"/>
                </a:cubicBezTo>
                <a:cubicBezTo>
                  <a:pt x="1068233" y="1563561"/>
                  <a:pt x="1094028" y="1537767"/>
                  <a:pt x="1094028" y="1511972"/>
                </a:cubicBezTo>
                <a:cubicBezTo>
                  <a:pt x="1094028" y="1178325"/>
                  <a:pt x="1094028" y="1178325"/>
                  <a:pt x="1094028" y="1178325"/>
                </a:cubicBezTo>
                <a:cubicBezTo>
                  <a:pt x="1100196" y="1178325"/>
                  <a:pt x="1100196" y="1178325"/>
                  <a:pt x="1100196" y="1178325"/>
                </a:cubicBezTo>
                <a:cubicBezTo>
                  <a:pt x="1100196" y="1582627"/>
                  <a:pt x="1100196" y="1582627"/>
                  <a:pt x="1100196" y="1582627"/>
                </a:cubicBezTo>
                <a:cubicBezTo>
                  <a:pt x="1100196" y="1621319"/>
                  <a:pt x="1125991" y="1646553"/>
                  <a:pt x="1164682" y="1646553"/>
                </a:cubicBezTo>
                <a:cubicBezTo>
                  <a:pt x="1267861" y="1646553"/>
                  <a:pt x="1267861" y="1646553"/>
                  <a:pt x="1267861" y="1646553"/>
                </a:cubicBezTo>
                <a:cubicBezTo>
                  <a:pt x="1299824" y="1646553"/>
                  <a:pt x="1332347" y="1620758"/>
                  <a:pt x="1332347" y="1582627"/>
                </a:cubicBezTo>
                <a:cubicBezTo>
                  <a:pt x="1332347" y="1178325"/>
                  <a:pt x="1332347" y="1178325"/>
                  <a:pt x="1332347" y="1178325"/>
                </a:cubicBezTo>
                <a:cubicBezTo>
                  <a:pt x="1667117" y="1178325"/>
                  <a:pt x="1667117" y="1178325"/>
                  <a:pt x="1667117" y="1178325"/>
                </a:cubicBezTo>
                <a:cubicBezTo>
                  <a:pt x="1660948" y="1197390"/>
                  <a:pt x="1660948" y="1217017"/>
                  <a:pt x="1667117" y="1229914"/>
                </a:cubicBezTo>
                <a:cubicBezTo>
                  <a:pt x="1673285" y="1248979"/>
                  <a:pt x="1680014" y="1274774"/>
                  <a:pt x="1692911" y="1332532"/>
                </a:cubicBezTo>
                <a:cubicBezTo>
                  <a:pt x="1699079" y="1345429"/>
                  <a:pt x="1705808" y="1364494"/>
                  <a:pt x="1711977" y="1384121"/>
                </a:cubicBezTo>
                <a:cubicBezTo>
                  <a:pt x="1756837" y="1480570"/>
                  <a:pt x="1731042" y="1634216"/>
                  <a:pt x="1769734" y="1743563"/>
                </a:cubicBezTo>
                <a:cubicBezTo>
                  <a:pt x="1775902" y="1762628"/>
                  <a:pt x="1775902" y="1782255"/>
                  <a:pt x="1775902" y="1795152"/>
                </a:cubicBezTo>
                <a:cubicBezTo>
                  <a:pt x="1788800" y="1897770"/>
                  <a:pt x="1801697" y="1987490"/>
                  <a:pt x="1827492" y="2045248"/>
                </a:cubicBezTo>
                <a:cubicBezTo>
                  <a:pt x="1879081" y="2179828"/>
                  <a:pt x="1943567" y="2327867"/>
                  <a:pt x="1981699" y="2346932"/>
                </a:cubicBezTo>
                <a:cubicBezTo>
                  <a:pt x="2020390" y="2365998"/>
                  <a:pt x="2084877" y="2346932"/>
                  <a:pt x="2116840" y="2340764"/>
                </a:cubicBezTo>
                <a:cubicBezTo>
                  <a:pt x="2155532" y="2340764"/>
                  <a:pt x="2200392" y="2302072"/>
                  <a:pt x="2277776" y="2257212"/>
                </a:cubicBezTo>
                <a:cubicBezTo>
                  <a:pt x="2348431" y="2212352"/>
                  <a:pt x="2490301" y="2083940"/>
                  <a:pt x="2541890" y="2019453"/>
                </a:cubicBezTo>
                <a:cubicBezTo>
                  <a:pt x="2593479" y="1948798"/>
                  <a:pt x="2606377" y="1859078"/>
                  <a:pt x="2606377" y="1859078"/>
                </a:cubicBezTo>
                <a:cubicBezTo>
                  <a:pt x="2619274" y="1884872"/>
                  <a:pt x="2619274" y="1884872"/>
                  <a:pt x="2619274" y="1884872"/>
                </a:cubicBezTo>
                <a:cubicBezTo>
                  <a:pt x="2619274" y="1884872"/>
                  <a:pt x="2619274" y="1903938"/>
                  <a:pt x="2619274" y="1910667"/>
                </a:cubicBezTo>
                <a:cubicBezTo>
                  <a:pt x="2619274" y="1910667"/>
                  <a:pt x="2651237" y="1955527"/>
                  <a:pt x="2651237" y="1981322"/>
                </a:cubicBezTo>
                <a:cubicBezTo>
                  <a:pt x="2657405" y="2013285"/>
                  <a:pt x="2657405" y="2020014"/>
                  <a:pt x="2670302" y="2039079"/>
                </a:cubicBezTo>
                <a:cubicBezTo>
                  <a:pt x="2676471" y="2051977"/>
                  <a:pt x="2683200" y="2051977"/>
                  <a:pt x="2696097" y="2096837"/>
                </a:cubicBezTo>
                <a:cubicBezTo>
                  <a:pt x="2708994" y="2141697"/>
                  <a:pt x="2721892" y="2219081"/>
                  <a:pt x="2721892" y="2225249"/>
                </a:cubicBezTo>
                <a:cubicBezTo>
                  <a:pt x="2721892" y="2238146"/>
                  <a:pt x="2728060" y="2263941"/>
                  <a:pt x="2734789" y="2308801"/>
                </a:cubicBezTo>
                <a:cubicBezTo>
                  <a:pt x="2747686" y="2353661"/>
                  <a:pt x="2734789" y="2347493"/>
                  <a:pt x="2734789" y="2372727"/>
                </a:cubicBezTo>
                <a:cubicBezTo>
                  <a:pt x="2728621" y="2398522"/>
                  <a:pt x="2734789" y="2417587"/>
                  <a:pt x="2734789" y="2462447"/>
                </a:cubicBezTo>
                <a:cubicBezTo>
                  <a:pt x="2734789" y="2475345"/>
                  <a:pt x="2734789" y="2481513"/>
                  <a:pt x="2734789" y="2494410"/>
                </a:cubicBezTo>
                <a:cubicBezTo>
                  <a:pt x="2734789" y="2507308"/>
                  <a:pt x="2734789" y="2520205"/>
                  <a:pt x="2734789" y="2526373"/>
                </a:cubicBezTo>
                <a:cubicBezTo>
                  <a:pt x="2734789" y="2539270"/>
                  <a:pt x="2721892" y="2558336"/>
                  <a:pt x="2728621" y="2558336"/>
                </a:cubicBezTo>
                <a:cubicBezTo>
                  <a:pt x="2722452" y="2590299"/>
                  <a:pt x="2689929" y="2622262"/>
                  <a:pt x="2734789" y="2635159"/>
                </a:cubicBezTo>
                <a:cubicBezTo>
                  <a:pt x="2721892" y="2641327"/>
                  <a:pt x="2715723" y="2648056"/>
                  <a:pt x="2708994" y="2654225"/>
                </a:cubicBezTo>
                <a:cubicBezTo>
                  <a:pt x="2702826" y="2654225"/>
                  <a:pt x="2702826" y="2660393"/>
                  <a:pt x="2702826" y="2667122"/>
                </a:cubicBezTo>
                <a:cubicBezTo>
                  <a:pt x="2708994" y="2724879"/>
                  <a:pt x="2657966" y="2776469"/>
                  <a:pt x="2683760" y="2827497"/>
                </a:cubicBezTo>
                <a:cubicBezTo>
                  <a:pt x="2683760" y="2801702"/>
                  <a:pt x="2683760" y="2801702"/>
                  <a:pt x="2683760" y="2801702"/>
                </a:cubicBezTo>
                <a:cubicBezTo>
                  <a:pt x="2683760" y="2827497"/>
                  <a:pt x="2683760" y="2853292"/>
                  <a:pt x="2683760" y="2885255"/>
                </a:cubicBezTo>
                <a:cubicBezTo>
                  <a:pt x="2683760" y="2891423"/>
                  <a:pt x="2677592" y="2898152"/>
                  <a:pt x="2677592" y="2904320"/>
                </a:cubicBezTo>
                <a:cubicBezTo>
                  <a:pt x="2677592" y="2910488"/>
                  <a:pt x="2677592" y="2923386"/>
                  <a:pt x="2677592" y="2936283"/>
                </a:cubicBezTo>
                <a:cubicBezTo>
                  <a:pt x="2671424" y="2949180"/>
                  <a:pt x="2671424" y="2962078"/>
                  <a:pt x="2664695" y="2968246"/>
                </a:cubicBezTo>
                <a:cubicBezTo>
                  <a:pt x="2658527" y="2994041"/>
                  <a:pt x="2651798" y="3013106"/>
                  <a:pt x="2645629" y="3032172"/>
                </a:cubicBezTo>
                <a:cubicBezTo>
                  <a:pt x="2639461" y="3038340"/>
                  <a:pt x="2639461" y="3045069"/>
                  <a:pt x="2632732" y="3057966"/>
                </a:cubicBezTo>
                <a:cubicBezTo>
                  <a:pt x="2626564" y="3070863"/>
                  <a:pt x="2619835" y="3083761"/>
                  <a:pt x="2613666" y="3102826"/>
                </a:cubicBezTo>
                <a:cubicBezTo>
                  <a:pt x="2632732" y="3051237"/>
                  <a:pt x="2619835" y="3077032"/>
                  <a:pt x="2600769" y="3121892"/>
                </a:cubicBezTo>
                <a:cubicBezTo>
                  <a:pt x="2613666" y="3089929"/>
                  <a:pt x="2594601" y="3121892"/>
                  <a:pt x="2581704" y="3147687"/>
                </a:cubicBezTo>
                <a:cubicBezTo>
                  <a:pt x="2587872" y="3141518"/>
                  <a:pt x="2568806" y="3166752"/>
                  <a:pt x="2562638" y="3173481"/>
                </a:cubicBezTo>
                <a:cubicBezTo>
                  <a:pt x="2556470" y="3199276"/>
                  <a:pt x="2549741" y="3225070"/>
                  <a:pt x="2543572" y="3250304"/>
                </a:cubicBezTo>
                <a:cubicBezTo>
                  <a:pt x="2524507" y="3320959"/>
                  <a:pt x="2524507" y="3455540"/>
                  <a:pt x="2511610" y="3532923"/>
                </a:cubicBezTo>
                <a:cubicBezTo>
                  <a:pt x="2511610" y="3539092"/>
                  <a:pt x="2511610" y="3545821"/>
                  <a:pt x="2511610" y="3551989"/>
                </a:cubicBezTo>
                <a:cubicBezTo>
                  <a:pt x="2530675" y="3622644"/>
                  <a:pt x="2453852" y="3674233"/>
                  <a:pt x="2460020" y="3712364"/>
                </a:cubicBezTo>
                <a:cubicBezTo>
                  <a:pt x="2466189" y="3718532"/>
                  <a:pt x="2472917" y="3718532"/>
                  <a:pt x="2479086" y="3725261"/>
                </a:cubicBezTo>
                <a:cubicBezTo>
                  <a:pt x="2447123" y="3738159"/>
                  <a:pt x="2460020" y="3763953"/>
                  <a:pt x="2472917" y="3789187"/>
                </a:cubicBezTo>
                <a:cubicBezTo>
                  <a:pt x="2460020" y="3802084"/>
                  <a:pt x="2466749" y="3827879"/>
                  <a:pt x="2466749" y="3853113"/>
                </a:cubicBezTo>
                <a:cubicBezTo>
                  <a:pt x="2466749" y="3872178"/>
                  <a:pt x="2466749" y="3891805"/>
                  <a:pt x="2466749" y="3917039"/>
                </a:cubicBezTo>
                <a:cubicBezTo>
                  <a:pt x="2460581" y="3929936"/>
                  <a:pt x="2460581" y="3942833"/>
                  <a:pt x="2460581" y="3955731"/>
                </a:cubicBezTo>
                <a:cubicBezTo>
                  <a:pt x="2454413" y="3981525"/>
                  <a:pt x="2447684" y="4007320"/>
                  <a:pt x="2441516" y="4032553"/>
                </a:cubicBezTo>
                <a:cubicBezTo>
                  <a:pt x="2435347" y="4051619"/>
                  <a:pt x="2389926" y="4103208"/>
                  <a:pt x="2428618" y="4103208"/>
                </a:cubicBezTo>
                <a:cubicBezTo>
                  <a:pt x="2383758" y="4135171"/>
                  <a:pt x="2357963" y="4154798"/>
                  <a:pt x="2409553" y="4167134"/>
                </a:cubicBezTo>
                <a:cubicBezTo>
                  <a:pt x="2390487" y="4173302"/>
                  <a:pt x="2383758" y="4173302"/>
                  <a:pt x="2377590" y="4180032"/>
                </a:cubicBezTo>
                <a:cubicBezTo>
                  <a:pt x="2371421" y="4186200"/>
                  <a:pt x="2371421" y="4192929"/>
                  <a:pt x="2377590" y="4199097"/>
                </a:cubicBezTo>
                <a:cubicBezTo>
                  <a:pt x="2403384" y="4263023"/>
                  <a:pt x="2377590" y="4340407"/>
                  <a:pt x="2409553" y="4391435"/>
                </a:cubicBezTo>
                <a:cubicBezTo>
                  <a:pt x="2409553" y="4397604"/>
                  <a:pt x="2415721" y="4397604"/>
                  <a:pt x="2415721" y="4404333"/>
                </a:cubicBezTo>
                <a:cubicBezTo>
                  <a:pt x="2454413" y="4449193"/>
                  <a:pt x="2486376" y="4449193"/>
                  <a:pt x="2486376" y="4449193"/>
                </a:cubicBezTo>
                <a:cubicBezTo>
                  <a:pt x="2486376" y="4449193"/>
                  <a:pt x="2486376" y="4468258"/>
                  <a:pt x="2492544" y="4532745"/>
                </a:cubicBezTo>
                <a:cubicBezTo>
                  <a:pt x="2498712" y="4596671"/>
                  <a:pt x="2492544" y="4828261"/>
                  <a:pt x="2460581" y="4943776"/>
                </a:cubicBezTo>
                <a:cubicBezTo>
                  <a:pt x="2428618" y="5059291"/>
                  <a:pt x="2344505" y="5226395"/>
                  <a:pt x="2325440" y="5418733"/>
                </a:cubicBezTo>
                <a:cubicBezTo>
                  <a:pt x="2306374" y="5611071"/>
                  <a:pt x="2344505" y="6111823"/>
                  <a:pt x="2344505" y="6111823"/>
                </a:cubicBezTo>
                <a:cubicBezTo>
                  <a:pt x="2344505" y="6111823"/>
                  <a:pt x="2338337" y="6111823"/>
                  <a:pt x="2331608" y="6111823"/>
                </a:cubicBezTo>
                <a:cubicBezTo>
                  <a:pt x="2331608" y="6117991"/>
                  <a:pt x="2331608" y="6117991"/>
                  <a:pt x="2331608" y="6130889"/>
                </a:cubicBezTo>
                <a:cubicBezTo>
                  <a:pt x="2325440" y="6143786"/>
                  <a:pt x="2318711" y="6220609"/>
                  <a:pt x="2318711" y="6220609"/>
                </a:cubicBezTo>
                <a:cubicBezTo>
                  <a:pt x="2318711" y="6220609"/>
                  <a:pt x="2286748" y="6214440"/>
                  <a:pt x="2260953" y="6239674"/>
                </a:cubicBezTo>
                <a:cubicBezTo>
                  <a:pt x="2241888" y="6265469"/>
                  <a:pt x="2248056" y="6278366"/>
                  <a:pt x="2235159" y="6284534"/>
                </a:cubicBezTo>
                <a:cubicBezTo>
                  <a:pt x="2222261" y="6297432"/>
                  <a:pt x="2203196" y="6310330"/>
                  <a:pt x="2190298" y="6342292"/>
                </a:cubicBezTo>
                <a:cubicBezTo>
                  <a:pt x="2184130" y="6355190"/>
                  <a:pt x="2171233" y="6393881"/>
                  <a:pt x="2158336" y="6425844"/>
                </a:cubicBezTo>
                <a:cubicBezTo>
                  <a:pt x="2152167" y="6438741"/>
                  <a:pt x="2152167" y="6451639"/>
                  <a:pt x="2145438" y="6457807"/>
                </a:cubicBezTo>
                <a:cubicBezTo>
                  <a:pt x="2139270" y="6470705"/>
                  <a:pt x="2139270" y="6483602"/>
                  <a:pt x="2132541" y="6496499"/>
                </a:cubicBezTo>
                <a:cubicBezTo>
                  <a:pt x="2126373" y="6509397"/>
                  <a:pt x="2113475" y="6522294"/>
                  <a:pt x="2106746" y="6528462"/>
                </a:cubicBezTo>
                <a:cubicBezTo>
                  <a:pt x="2093849" y="6541359"/>
                  <a:pt x="2080952" y="6547527"/>
                  <a:pt x="2068054" y="6554257"/>
                </a:cubicBezTo>
                <a:cubicBezTo>
                  <a:pt x="2029363" y="6573322"/>
                  <a:pt x="1997400" y="6599117"/>
                  <a:pt x="1971605" y="6631080"/>
                </a:cubicBezTo>
                <a:cubicBezTo>
                  <a:pt x="1965437" y="6637248"/>
                  <a:pt x="1958708" y="6650145"/>
                  <a:pt x="1952539" y="6663042"/>
                </a:cubicBezTo>
                <a:cubicBezTo>
                  <a:pt x="1939642" y="6675940"/>
                  <a:pt x="1933474" y="6688837"/>
                  <a:pt x="1933474" y="6701734"/>
                </a:cubicBezTo>
                <a:cubicBezTo>
                  <a:pt x="1927306" y="6714632"/>
                  <a:pt x="1927306" y="6727529"/>
                  <a:pt x="1927306" y="6740426"/>
                </a:cubicBezTo>
                <a:cubicBezTo>
                  <a:pt x="1927306" y="6887904"/>
                  <a:pt x="2107307" y="6862671"/>
                  <a:pt x="2197588" y="6830147"/>
                </a:cubicBezTo>
                <a:cubicBezTo>
                  <a:pt x="2210486" y="6830147"/>
                  <a:pt x="2223383" y="6823979"/>
                  <a:pt x="2236280" y="6817249"/>
                </a:cubicBezTo>
                <a:cubicBezTo>
                  <a:pt x="2249177" y="6810520"/>
                  <a:pt x="2262075" y="6804352"/>
                  <a:pt x="2274972" y="6798184"/>
                </a:cubicBezTo>
                <a:cubicBezTo>
                  <a:pt x="2306935" y="6772389"/>
                  <a:pt x="2339459" y="6746594"/>
                  <a:pt x="2371421" y="6714632"/>
                </a:cubicBezTo>
                <a:cubicBezTo>
                  <a:pt x="2384319" y="6714632"/>
                  <a:pt x="2390487" y="6708464"/>
                  <a:pt x="2403384" y="6701734"/>
                </a:cubicBezTo>
                <a:cubicBezTo>
                  <a:pt x="2448244" y="6682669"/>
                  <a:pt x="2493665" y="6663042"/>
                  <a:pt x="2545255" y="6637808"/>
                </a:cubicBezTo>
                <a:cubicBezTo>
                  <a:pt x="2558152" y="6637808"/>
                  <a:pt x="2571049" y="6631640"/>
                  <a:pt x="2577217" y="6624912"/>
                </a:cubicBezTo>
                <a:cubicBezTo>
                  <a:pt x="2654601" y="6548088"/>
                  <a:pt x="2558152" y="6464537"/>
                  <a:pt x="2558152" y="6374816"/>
                </a:cubicBezTo>
                <a:cubicBezTo>
                  <a:pt x="2558152" y="6361919"/>
                  <a:pt x="2551984" y="6355750"/>
                  <a:pt x="2551984" y="6342853"/>
                </a:cubicBezTo>
                <a:cubicBezTo>
                  <a:pt x="2551984" y="6329956"/>
                  <a:pt x="2551984" y="6317058"/>
                  <a:pt x="2551984" y="6304161"/>
                </a:cubicBezTo>
                <a:cubicBezTo>
                  <a:pt x="2551984" y="6291264"/>
                  <a:pt x="2551984" y="6278366"/>
                  <a:pt x="2545815" y="6265469"/>
                </a:cubicBezTo>
                <a:cubicBezTo>
                  <a:pt x="2545815" y="6252572"/>
                  <a:pt x="2551984" y="6246404"/>
                  <a:pt x="2551984" y="6233506"/>
                </a:cubicBezTo>
                <a:cubicBezTo>
                  <a:pt x="2551984" y="6220609"/>
                  <a:pt x="2551984" y="6207712"/>
                  <a:pt x="2551984" y="6194814"/>
                </a:cubicBezTo>
                <a:cubicBezTo>
                  <a:pt x="2558152" y="6175749"/>
                  <a:pt x="2558152" y="6156123"/>
                  <a:pt x="2558152" y="6149954"/>
                </a:cubicBezTo>
                <a:cubicBezTo>
                  <a:pt x="2551984" y="6143786"/>
                  <a:pt x="2551984" y="6143786"/>
                  <a:pt x="2551984" y="6143786"/>
                </a:cubicBezTo>
                <a:cubicBezTo>
                  <a:pt x="2551984" y="6143786"/>
                  <a:pt x="2571049" y="6034439"/>
                  <a:pt x="2596844" y="5931822"/>
                </a:cubicBezTo>
                <a:cubicBezTo>
                  <a:pt x="2596844" y="5918924"/>
                  <a:pt x="2596844" y="5912756"/>
                  <a:pt x="2603012" y="5906027"/>
                </a:cubicBezTo>
                <a:cubicBezTo>
                  <a:pt x="2680396" y="5751820"/>
                  <a:pt x="2757219" y="5623408"/>
                  <a:pt x="2763948" y="5443967"/>
                </a:cubicBezTo>
                <a:cubicBezTo>
                  <a:pt x="2763948" y="5431070"/>
                  <a:pt x="2770116" y="5418173"/>
                  <a:pt x="2770116" y="5399107"/>
                </a:cubicBezTo>
                <a:cubicBezTo>
                  <a:pt x="2776284" y="5276863"/>
                  <a:pt x="2770116" y="5123217"/>
                  <a:pt x="2783014" y="5090693"/>
                </a:cubicBezTo>
                <a:cubicBezTo>
                  <a:pt x="2795911" y="5045833"/>
                  <a:pt x="2814976" y="5032936"/>
                  <a:pt x="2860397" y="4956113"/>
                </a:cubicBezTo>
                <a:cubicBezTo>
                  <a:pt x="2886192" y="4904523"/>
                  <a:pt x="2911986" y="4763775"/>
                  <a:pt x="2931052" y="4660596"/>
                </a:cubicBezTo>
                <a:cubicBezTo>
                  <a:pt x="2931052" y="4660596"/>
                  <a:pt x="2931052" y="4654428"/>
                  <a:pt x="2931052" y="4647699"/>
                </a:cubicBezTo>
                <a:cubicBezTo>
                  <a:pt x="2943949" y="4596110"/>
                  <a:pt x="2943949" y="4545081"/>
                  <a:pt x="3014604" y="4532184"/>
                </a:cubicBezTo>
                <a:cubicBezTo>
                  <a:pt x="3014604" y="4532184"/>
                  <a:pt x="3020773" y="4532184"/>
                  <a:pt x="3027502" y="4532184"/>
                </a:cubicBezTo>
                <a:cubicBezTo>
                  <a:pt x="3117783" y="4519287"/>
                  <a:pt x="3079091" y="4390874"/>
                  <a:pt x="3123951" y="4352182"/>
                </a:cubicBezTo>
                <a:cubicBezTo>
                  <a:pt x="3130119" y="4339285"/>
                  <a:pt x="3130119" y="4333117"/>
                  <a:pt x="3136848" y="4320220"/>
                </a:cubicBezTo>
                <a:cubicBezTo>
                  <a:pt x="3143016" y="4307322"/>
                  <a:pt x="3149746" y="4301154"/>
                  <a:pt x="3155914" y="4288257"/>
                </a:cubicBezTo>
                <a:cubicBezTo>
                  <a:pt x="3233298" y="4166013"/>
                  <a:pt x="3278158" y="4031432"/>
                  <a:pt x="3329747" y="3903020"/>
                </a:cubicBezTo>
                <a:cubicBezTo>
                  <a:pt x="3432925" y="3979843"/>
                  <a:pt x="3400402" y="4108255"/>
                  <a:pt x="3451991" y="4191807"/>
                </a:cubicBezTo>
                <a:cubicBezTo>
                  <a:pt x="3458159" y="4204705"/>
                  <a:pt x="3458159" y="4217602"/>
                  <a:pt x="3464888" y="4230499"/>
                </a:cubicBezTo>
                <a:cubicBezTo>
                  <a:pt x="3471057" y="4236668"/>
                  <a:pt x="3477786" y="4249565"/>
                  <a:pt x="3483954" y="4262462"/>
                </a:cubicBezTo>
                <a:cubicBezTo>
                  <a:pt x="3483954" y="4268631"/>
                  <a:pt x="3490122" y="4281528"/>
                  <a:pt x="3496851" y="4288257"/>
                </a:cubicBezTo>
                <a:cubicBezTo>
                  <a:pt x="3515917" y="4307322"/>
                  <a:pt x="3528814" y="4333117"/>
                  <a:pt x="3535543" y="4358911"/>
                </a:cubicBezTo>
                <a:cubicBezTo>
                  <a:pt x="3541711" y="4371809"/>
                  <a:pt x="3541711" y="4377977"/>
                  <a:pt x="3548440" y="4384706"/>
                </a:cubicBezTo>
                <a:cubicBezTo>
                  <a:pt x="3542272" y="4416669"/>
                  <a:pt x="3548440" y="4436295"/>
                  <a:pt x="3561338" y="4455361"/>
                </a:cubicBezTo>
                <a:cubicBezTo>
                  <a:pt x="3561338" y="4461529"/>
                  <a:pt x="3567506" y="4468258"/>
                  <a:pt x="3567506" y="4474427"/>
                </a:cubicBezTo>
                <a:cubicBezTo>
                  <a:pt x="3586572" y="4487324"/>
                  <a:pt x="3612366" y="4500221"/>
                  <a:pt x="3631992" y="4513118"/>
                </a:cubicBezTo>
                <a:cubicBezTo>
                  <a:pt x="3638161" y="4513118"/>
                  <a:pt x="3644890" y="4519287"/>
                  <a:pt x="3651058" y="4519287"/>
                </a:cubicBezTo>
                <a:cubicBezTo>
                  <a:pt x="3741339" y="4545081"/>
                  <a:pt x="3715545" y="4647699"/>
                  <a:pt x="3747507" y="4724522"/>
                </a:cubicBezTo>
                <a:lnTo>
                  <a:pt x="3747507" y="4730690"/>
                </a:lnTo>
                <a:cubicBezTo>
                  <a:pt x="3760405" y="4814242"/>
                  <a:pt x="3779470" y="4923028"/>
                  <a:pt x="3792367" y="4948823"/>
                </a:cubicBezTo>
                <a:cubicBezTo>
                  <a:pt x="3837228" y="5032375"/>
                  <a:pt x="3856854" y="5038543"/>
                  <a:pt x="3869752" y="5083403"/>
                </a:cubicBezTo>
                <a:cubicBezTo>
                  <a:pt x="3882649" y="5122095"/>
                  <a:pt x="3869752" y="5314433"/>
                  <a:pt x="3888817" y="5442846"/>
                </a:cubicBezTo>
                <a:cubicBezTo>
                  <a:pt x="3888817" y="5455743"/>
                  <a:pt x="3894985" y="5468640"/>
                  <a:pt x="3894985" y="5481538"/>
                </a:cubicBezTo>
                <a:cubicBezTo>
                  <a:pt x="3901154" y="5520230"/>
                  <a:pt x="3907883" y="5558361"/>
                  <a:pt x="3920780" y="5590884"/>
                </a:cubicBezTo>
                <a:cubicBezTo>
                  <a:pt x="3926948" y="5603781"/>
                  <a:pt x="3933677" y="5616679"/>
                  <a:pt x="3939846" y="5629576"/>
                </a:cubicBezTo>
                <a:cubicBezTo>
                  <a:pt x="3965640" y="5719297"/>
                  <a:pt x="4068819" y="5796680"/>
                  <a:pt x="4055921" y="5925092"/>
                </a:cubicBezTo>
                <a:cubicBezTo>
                  <a:pt x="4062090" y="5931261"/>
                  <a:pt x="4062090" y="5944158"/>
                  <a:pt x="4062090" y="5950887"/>
                </a:cubicBezTo>
                <a:cubicBezTo>
                  <a:pt x="4087884" y="6047337"/>
                  <a:pt x="4100781" y="6137057"/>
                  <a:pt x="4100781" y="6137057"/>
                </a:cubicBezTo>
                <a:cubicBezTo>
                  <a:pt x="4100781" y="6137057"/>
                  <a:pt x="4100781" y="6137057"/>
                  <a:pt x="4094613" y="6149954"/>
                </a:cubicBezTo>
                <a:cubicBezTo>
                  <a:pt x="4094613" y="6149954"/>
                  <a:pt x="4094613" y="6169020"/>
                  <a:pt x="4100781" y="6194814"/>
                </a:cubicBezTo>
                <a:cubicBezTo>
                  <a:pt x="4132744" y="6329395"/>
                  <a:pt x="4087884" y="6464537"/>
                  <a:pt x="4094613" y="6586219"/>
                </a:cubicBezTo>
                <a:cubicBezTo>
                  <a:pt x="4100781" y="6612014"/>
                  <a:pt x="4107510" y="6631080"/>
                  <a:pt x="4133305" y="6643977"/>
                </a:cubicBezTo>
                <a:cubicBezTo>
                  <a:pt x="4152370" y="6656874"/>
                  <a:pt x="4178165" y="6663042"/>
                  <a:pt x="4216857" y="6663042"/>
                </a:cubicBezTo>
                <a:cubicBezTo>
                  <a:pt x="4229754" y="6663042"/>
                  <a:pt x="4242652" y="6669211"/>
                  <a:pt x="4242652" y="6675940"/>
                </a:cubicBezTo>
                <a:cubicBezTo>
                  <a:pt x="4248820" y="6682108"/>
                  <a:pt x="4255549" y="6701734"/>
                  <a:pt x="4274615" y="6720800"/>
                </a:cubicBezTo>
                <a:cubicBezTo>
                  <a:pt x="4280783" y="6726968"/>
                  <a:pt x="4300409" y="6733698"/>
                  <a:pt x="4313307" y="6739866"/>
                </a:cubicBezTo>
                <a:cubicBezTo>
                  <a:pt x="4345270" y="6752763"/>
                  <a:pt x="4377793" y="6758931"/>
                  <a:pt x="4403588" y="6771828"/>
                </a:cubicBezTo>
                <a:cubicBezTo>
                  <a:pt x="4416485" y="6777996"/>
                  <a:pt x="4435551" y="6777996"/>
                  <a:pt x="4448448" y="6784726"/>
                </a:cubicBezTo>
                <a:cubicBezTo>
                  <a:pt x="4461345" y="6791455"/>
                  <a:pt x="4474243" y="6797623"/>
                  <a:pt x="4487140" y="6797623"/>
                </a:cubicBezTo>
                <a:cubicBezTo>
                  <a:pt x="4500037" y="6803792"/>
                  <a:pt x="4512934" y="6803792"/>
                  <a:pt x="4532000" y="6803792"/>
                </a:cubicBezTo>
                <a:cubicBezTo>
                  <a:pt x="4609384" y="6803792"/>
                  <a:pt x="4712001" y="6803792"/>
                  <a:pt x="4737796" y="6726968"/>
                </a:cubicBezTo>
                <a:cubicBezTo>
                  <a:pt x="4737796" y="6624351"/>
                  <a:pt x="4628449" y="6572761"/>
                  <a:pt x="4563963" y="6527901"/>
                </a:cubicBezTo>
                <a:cubicBezTo>
                  <a:pt x="4557794" y="6521733"/>
                  <a:pt x="4544897" y="6508835"/>
                  <a:pt x="4538168" y="6502107"/>
                </a:cubicBezTo>
                <a:cubicBezTo>
                  <a:pt x="4532000" y="6495939"/>
                  <a:pt x="4532000" y="6483041"/>
                  <a:pt x="4525271" y="6476312"/>
                </a:cubicBezTo>
                <a:cubicBezTo>
                  <a:pt x="4519103" y="6463415"/>
                  <a:pt x="4519103" y="6457246"/>
                  <a:pt x="4512374" y="6444349"/>
                </a:cubicBezTo>
                <a:cubicBezTo>
                  <a:pt x="4499476" y="6431452"/>
                  <a:pt x="4493308" y="6412386"/>
                  <a:pt x="4480411" y="6392760"/>
                </a:cubicBezTo>
                <a:cubicBezTo>
                  <a:pt x="4480411" y="6386592"/>
                  <a:pt x="4474243" y="6379862"/>
                  <a:pt x="4474243" y="6366965"/>
                </a:cubicBezTo>
                <a:cubicBezTo>
                  <a:pt x="4468074" y="6354068"/>
                  <a:pt x="4461345" y="6341171"/>
                  <a:pt x="4461345" y="6335002"/>
                </a:cubicBezTo>
                <a:cubicBezTo>
                  <a:pt x="4448448" y="6303040"/>
                  <a:pt x="4429382" y="6290142"/>
                  <a:pt x="4416485" y="6277245"/>
                </a:cubicBezTo>
                <a:cubicBezTo>
                  <a:pt x="4403588" y="6271077"/>
                  <a:pt x="4410317" y="6264348"/>
                  <a:pt x="4390690" y="6232385"/>
                </a:cubicBezTo>
                <a:cubicBezTo>
                  <a:pt x="4371625" y="6206590"/>
                  <a:pt x="4332933" y="6213319"/>
                  <a:pt x="4332933" y="6213319"/>
                </a:cubicBezTo>
                <a:cubicBezTo>
                  <a:pt x="4332933" y="6213319"/>
                  <a:pt x="4326765" y="6136496"/>
                  <a:pt x="4326765" y="6123599"/>
                </a:cubicBezTo>
                <a:cubicBezTo>
                  <a:pt x="4320596" y="6110701"/>
                  <a:pt x="4320596" y="6110701"/>
                  <a:pt x="4320596" y="6110701"/>
                </a:cubicBezTo>
                <a:cubicBezTo>
                  <a:pt x="4320596" y="6104533"/>
                  <a:pt x="4314428" y="6110701"/>
                  <a:pt x="4314428" y="6110701"/>
                </a:cubicBezTo>
                <a:cubicBezTo>
                  <a:pt x="4314428" y="6110701"/>
                  <a:pt x="4327325" y="5911634"/>
                  <a:pt x="4333494" y="5719297"/>
                </a:cubicBezTo>
                <a:cubicBezTo>
                  <a:pt x="4333494" y="5706399"/>
                  <a:pt x="4333494" y="5693502"/>
                  <a:pt x="4333494" y="5687334"/>
                </a:cubicBezTo>
                <a:cubicBezTo>
                  <a:pt x="4320596" y="5655371"/>
                  <a:pt x="4320596" y="5629576"/>
                  <a:pt x="4333494" y="5603781"/>
                </a:cubicBezTo>
                <a:cubicBezTo>
                  <a:pt x="4333494" y="5590884"/>
                  <a:pt x="4333494" y="5584716"/>
                  <a:pt x="4333494" y="5571819"/>
                </a:cubicBezTo>
                <a:cubicBezTo>
                  <a:pt x="4333494" y="5507893"/>
                  <a:pt x="4333494" y="5456304"/>
                  <a:pt x="4327325" y="5411444"/>
                </a:cubicBezTo>
                <a:cubicBezTo>
                  <a:pt x="4308260" y="5219106"/>
                  <a:pt x="4217979" y="5052001"/>
                  <a:pt x="4192184" y="4936486"/>
                </a:cubicBezTo>
                <a:cubicBezTo>
                  <a:pt x="4160221" y="4820971"/>
                  <a:pt x="4153492" y="4596110"/>
                  <a:pt x="4160221" y="4525455"/>
                </a:cubicBezTo>
                <a:cubicBezTo>
                  <a:pt x="4166389" y="4461529"/>
                  <a:pt x="4160221" y="4448632"/>
                  <a:pt x="4160221" y="4448632"/>
                </a:cubicBezTo>
                <a:cubicBezTo>
                  <a:pt x="4160221" y="4448632"/>
                  <a:pt x="4205081" y="4448632"/>
                  <a:pt x="4243773" y="4384706"/>
                </a:cubicBezTo>
                <a:cubicBezTo>
                  <a:pt x="4249942" y="4371809"/>
                  <a:pt x="4256671" y="4358911"/>
                  <a:pt x="4262839" y="4346014"/>
                </a:cubicBezTo>
                <a:cubicBezTo>
                  <a:pt x="4269007" y="4333117"/>
                  <a:pt x="4275736" y="4320220"/>
                  <a:pt x="4275736" y="4307322"/>
                </a:cubicBezTo>
                <a:cubicBezTo>
                  <a:pt x="4281905" y="4288257"/>
                  <a:pt x="4281905" y="4262462"/>
                  <a:pt x="4275736" y="4236668"/>
                </a:cubicBezTo>
                <a:cubicBezTo>
                  <a:pt x="4269568" y="4217602"/>
                  <a:pt x="4262839" y="4191807"/>
                  <a:pt x="4256671" y="4172742"/>
                </a:cubicBezTo>
                <a:cubicBezTo>
                  <a:pt x="4243773" y="4146947"/>
                  <a:pt x="4256671" y="4095919"/>
                  <a:pt x="4224708" y="4102087"/>
                </a:cubicBezTo>
                <a:cubicBezTo>
                  <a:pt x="4237605" y="4063395"/>
                  <a:pt x="4243773" y="4038161"/>
                  <a:pt x="4192745" y="4031432"/>
                </a:cubicBezTo>
                <a:cubicBezTo>
                  <a:pt x="4205642" y="4025264"/>
                  <a:pt x="4218539" y="4012367"/>
                  <a:pt x="4218539" y="4005637"/>
                </a:cubicBezTo>
                <a:cubicBezTo>
                  <a:pt x="4218539" y="4005637"/>
                  <a:pt x="4218539" y="3999469"/>
                  <a:pt x="4218539" y="3992740"/>
                </a:cubicBezTo>
                <a:cubicBezTo>
                  <a:pt x="4179847" y="3954048"/>
                  <a:pt x="4179847" y="3877225"/>
                  <a:pt x="4173679" y="3832365"/>
                </a:cubicBezTo>
                <a:cubicBezTo>
                  <a:pt x="4173679" y="3826197"/>
                  <a:pt x="4173679" y="3826197"/>
                  <a:pt x="4173679" y="3819468"/>
                </a:cubicBezTo>
                <a:cubicBezTo>
                  <a:pt x="4173679" y="3813299"/>
                  <a:pt x="4173679" y="3806570"/>
                  <a:pt x="4173679" y="3806570"/>
                </a:cubicBezTo>
                <a:cubicBezTo>
                  <a:pt x="4173679" y="3793673"/>
                  <a:pt x="4173679" y="3780776"/>
                  <a:pt x="4173679" y="3767879"/>
                </a:cubicBezTo>
                <a:cubicBezTo>
                  <a:pt x="4173679" y="3742084"/>
                  <a:pt x="4167511" y="3723019"/>
                  <a:pt x="4160782" y="3697224"/>
                </a:cubicBezTo>
                <a:cubicBezTo>
                  <a:pt x="4160782" y="3678158"/>
                  <a:pt x="4166950" y="3639466"/>
                  <a:pt x="4147885" y="3633298"/>
                </a:cubicBezTo>
                <a:cubicBezTo>
                  <a:pt x="4147885" y="3620401"/>
                  <a:pt x="4154053" y="3607503"/>
                  <a:pt x="4154053" y="3601335"/>
                </a:cubicBezTo>
                <a:cubicBezTo>
                  <a:pt x="4154053" y="3543578"/>
                  <a:pt x="4128258" y="3491989"/>
                  <a:pt x="4128258" y="3440960"/>
                </a:cubicBezTo>
                <a:cubicBezTo>
                  <a:pt x="4128258" y="3421894"/>
                  <a:pt x="4128258" y="3408997"/>
                  <a:pt x="4128258" y="3396100"/>
                </a:cubicBezTo>
                <a:cubicBezTo>
                  <a:pt x="4122090" y="3364137"/>
                  <a:pt x="4115361" y="3338342"/>
                  <a:pt x="4115361" y="3325445"/>
                </a:cubicBezTo>
                <a:cubicBezTo>
                  <a:pt x="4121529" y="3319277"/>
                  <a:pt x="4115361" y="3306379"/>
                  <a:pt x="4109192" y="3293482"/>
                </a:cubicBezTo>
                <a:cubicBezTo>
                  <a:pt x="4109192" y="3274417"/>
                  <a:pt x="4109192" y="3261519"/>
                  <a:pt x="4103024" y="3241893"/>
                </a:cubicBezTo>
                <a:cubicBezTo>
                  <a:pt x="4103024" y="3222827"/>
                  <a:pt x="4103024" y="3209930"/>
                  <a:pt x="4096856" y="3190304"/>
                </a:cubicBezTo>
                <a:cubicBezTo>
                  <a:pt x="4090688" y="3177406"/>
                  <a:pt x="4083959" y="3171238"/>
                  <a:pt x="4077791" y="3158341"/>
                </a:cubicBezTo>
                <a:cubicBezTo>
                  <a:pt x="3923584" y="3106752"/>
                  <a:pt x="4026201" y="2927311"/>
                  <a:pt x="3942649" y="2817964"/>
                </a:cubicBezTo>
                <a:cubicBezTo>
                  <a:pt x="3936481" y="2805067"/>
                  <a:pt x="3929752" y="2792170"/>
                  <a:pt x="3923584" y="2779272"/>
                </a:cubicBezTo>
                <a:cubicBezTo>
                  <a:pt x="3910686" y="2740581"/>
                  <a:pt x="3904518" y="2708618"/>
                  <a:pt x="3923584" y="2669926"/>
                </a:cubicBezTo>
                <a:cubicBezTo>
                  <a:pt x="3917416" y="2657028"/>
                  <a:pt x="3910686" y="2644131"/>
                  <a:pt x="3904518" y="2631234"/>
                </a:cubicBezTo>
                <a:cubicBezTo>
                  <a:pt x="3904518" y="2625066"/>
                  <a:pt x="3904518" y="2612168"/>
                  <a:pt x="3904518" y="2599271"/>
                </a:cubicBezTo>
                <a:cubicBezTo>
                  <a:pt x="3904518" y="2586374"/>
                  <a:pt x="3898350" y="2567308"/>
                  <a:pt x="3898350" y="2554411"/>
                </a:cubicBezTo>
                <a:cubicBezTo>
                  <a:pt x="3898350" y="2502821"/>
                  <a:pt x="3898350" y="2457961"/>
                  <a:pt x="3911247" y="2406933"/>
                </a:cubicBezTo>
                <a:cubicBezTo>
                  <a:pt x="3911247" y="2394036"/>
                  <a:pt x="3911247" y="2381138"/>
                  <a:pt x="3911247" y="2368241"/>
                </a:cubicBezTo>
                <a:cubicBezTo>
                  <a:pt x="3911247" y="2342446"/>
                  <a:pt x="3898350" y="2349175"/>
                  <a:pt x="3911247" y="2304315"/>
                </a:cubicBezTo>
                <a:cubicBezTo>
                  <a:pt x="3917416" y="2259455"/>
                  <a:pt x="3924144" y="2233660"/>
                  <a:pt x="3917416" y="2220763"/>
                </a:cubicBezTo>
                <a:cubicBezTo>
                  <a:pt x="3917416" y="2214595"/>
                  <a:pt x="3936481" y="2137211"/>
                  <a:pt x="3949378" y="2092351"/>
                </a:cubicBezTo>
                <a:cubicBezTo>
                  <a:pt x="3962276" y="2047491"/>
                  <a:pt x="3962276" y="2047491"/>
                  <a:pt x="3975173" y="2034593"/>
                </a:cubicBezTo>
                <a:cubicBezTo>
                  <a:pt x="3981341" y="2015528"/>
                  <a:pt x="3988070" y="2008799"/>
                  <a:pt x="3988070" y="1976836"/>
                </a:cubicBezTo>
                <a:cubicBezTo>
                  <a:pt x="3994238" y="1951041"/>
                  <a:pt x="4026762" y="1906181"/>
                  <a:pt x="4026762" y="1906181"/>
                </a:cubicBezTo>
                <a:cubicBezTo>
                  <a:pt x="4026762" y="1900013"/>
                  <a:pt x="4020594" y="1880386"/>
                  <a:pt x="4020594" y="1880386"/>
                </a:cubicBezTo>
                <a:cubicBezTo>
                  <a:pt x="4039659" y="1854592"/>
                  <a:pt x="4039659" y="1854592"/>
                  <a:pt x="4039659" y="1854592"/>
                </a:cubicBezTo>
                <a:cubicBezTo>
                  <a:pt x="4039659" y="1854592"/>
                  <a:pt x="4052557" y="1944312"/>
                  <a:pt x="4104146" y="2014967"/>
                </a:cubicBezTo>
                <a:cubicBezTo>
                  <a:pt x="4155735" y="2078893"/>
                  <a:pt x="4329569" y="2214034"/>
                  <a:pt x="4406391" y="2258894"/>
                </a:cubicBezTo>
                <a:cubicBezTo>
                  <a:pt x="4477046" y="2310483"/>
                  <a:pt x="4522467" y="2342446"/>
                  <a:pt x="4560598" y="2348615"/>
                </a:cubicBezTo>
                <a:cubicBezTo>
                  <a:pt x="4599290" y="2348615"/>
                  <a:pt x="4663777" y="2374409"/>
                  <a:pt x="4702469" y="2348615"/>
                </a:cubicBezTo>
                <a:cubicBezTo>
                  <a:pt x="4741160" y="2329549"/>
                  <a:pt x="4805647" y="2181510"/>
                  <a:pt x="4856676" y="2046930"/>
                </a:cubicBezTo>
                <a:cubicBezTo>
                  <a:pt x="4908265" y="1918518"/>
                  <a:pt x="4875741" y="1571973"/>
                  <a:pt x="4914433" y="1436831"/>
                </a:cubicBezTo>
                <a:cubicBezTo>
                  <a:pt x="4953125" y="1302251"/>
                  <a:pt x="4972190" y="1256830"/>
                  <a:pt x="4978920" y="1224867"/>
                </a:cubicBezTo>
                <a:cubicBezTo>
                  <a:pt x="4985088" y="1211970"/>
                  <a:pt x="4978920" y="1192904"/>
                  <a:pt x="4978920" y="1173278"/>
                </a:cubicBezTo>
                <a:cubicBezTo>
                  <a:pt x="5319857" y="1173278"/>
                  <a:pt x="5319857" y="1173278"/>
                  <a:pt x="5319857" y="1173278"/>
                </a:cubicBezTo>
                <a:cubicBezTo>
                  <a:pt x="5319857" y="1577580"/>
                  <a:pt x="5319857" y="1577580"/>
                  <a:pt x="5319857" y="1577580"/>
                </a:cubicBezTo>
                <a:cubicBezTo>
                  <a:pt x="5319857" y="1616272"/>
                  <a:pt x="5351820" y="1641506"/>
                  <a:pt x="5384343" y="1641506"/>
                </a:cubicBezTo>
                <a:cubicBezTo>
                  <a:pt x="5487522" y="1641506"/>
                  <a:pt x="5487522" y="1641506"/>
                  <a:pt x="5487522" y="1641506"/>
                </a:cubicBezTo>
                <a:cubicBezTo>
                  <a:pt x="5526214" y="1641506"/>
                  <a:pt x="5552008" y="1615711"/>
                  <a:pt x="5552008" y="1577580"/>
                </a:cubicBezTo>
                <a:cubicBezTo>
                  <a:pt x="5552008" y="1173278"/>
                  <a:pt x="5552008" y="1173278"/>
                  <a:pt x="5552008" y="1173278"/>
                </a:cubicBezTo>
                <a:cubicBezTo>
                  <a:pt x="5558177" y="1173278"/>
                  <a:pt x="5558177" y="1173278"/>
                  <a:pt x="5558177" y="1173278"/>
                </a:cubicBezTo>
                <a:cubicBezTo>
                  <a:pt x="5558177" y="1506925"/>
                  <a:pt x="5558177" y="1506925"/>
                  <a:pt x="5558177" y="1506925"/>
                </a:cubicBezTo>
                <a:cubicBezTo>
                  <a:pt x="5558177" y="1532720"/>
                  <a:pt x="5577242" y="1558515"/>
                  <a:pt x="5609766" y="1558515"/>
                </a:cubicBezTo>
                <a:cubicBezTo>
                  <a:pt x="5693318" y="1558515"/>
                  <a:pt x="5693318" y="1558515"/>
                  <a:pt x="5693318" y="1558515"/>
                </a:cubicBezTo>
                <a:cubicBezTo>
                  <a:pt x="5725281" y="1558515"/>
                  <a:pt x="5751075" y="1532720"/>
                  <a:pt x="5751075" y="1506925"/>
                </a:cubicBezTo>
                <a:cubicBezTo>
                  <a:pt x="5751075" y="1423373"/>
                  <a:pt x="5751075" y="1423373"/>
                  <a:pt x="5751075" y="1423373"/>
                </a:cubicBezTo>
                <a:cubicBezTo>
                  <a:pt x="5770141" y="1462065"/>
                  <a:pt x="5815562" y="1487299"/>
                  <a:pt x="5860422" y="1487299"/>
                </a:cubicBezTo>
                <a:cubicBezTo>
                  <a:pt x="5931077" y="1487299"/>
                  <a:pt x="5989395" y="1429542"/>
                  <a:pt x="5989395" y="1358887"/>
                </a:cubicBezTo>
                <a:cubicBezTo>
                  <a:pt x="5989395" y="1172717"/>
                  <a:pt x="5989395" y="1172717"/>
                  <a:pt x="5989395" y="1172717"/>
                </a:cubicBezTo>
                <a:cubicBezTo>
                  <a:pt x="6189023" y="1172717"/>
                  <a:pt x="6189023" y="1172717"/>
                  <a:pt x="6189023" y="1172717"/>
                </a:cubicBezTo>
                <a:cubicBezTo>
                  <a:pt x="6427343" y="1172717"/>
                  <a:pt x="6427343" y="1172717"/>
                  <a:pt x="6427343" y="1172717"/>
                </a:cubicBezTo>
                <a:cubicBezTo>
                  <a:pt x="6453137" y="1172717"/>
                  <a:pt x="6472203" y="1153651"/>
                  <a:pt x="6472203" y="1127857"/>
                </a:cubicBezTo>
                <a:cubicBezTo>
                  <a:pt x="6472203" y="1102062"/>
                  <a:pt x="6444726" y="1089726"/>
                  <a:pt x="6418931" y="1089726"/>
                </a:cubicBezTo>
                <a:lnTo>
                  <a:pt x="6418931" y="1089726"/>
                </a:lnTo>
                <a:close/>
                <a:moveTo>
                  <a:pt x="2505441" y="1211409"/>
                </a:moveTo>
                <a:cubicBezTo>
                  <a:pt x="2428057" y="1282064"/>
                  <a:pt x="2357403" y="1449168"/>
                  <a:pt x="2344505" y="1468233"/>
                </a:cubicBezTo>
                <a:cubicBezTo>
                  <a:pt x="2331608" y="1481131"/>
                  <a:pt x="2222261" y="1538888"/>
                  <a:pt x="2183569" y="1602814"/>
                </a:cubicBezTo>
                <a:cubicBezTo>
                  <a:pt x="2144877" y="1660572"/>
                  <a:pt x="2119083" y="1782815"/>
                  <a:pt x="2119083" y="1782815"/>
                </a:cubicBezTo>
                <a:cubicBezTo>
                  <a:pt x="2119083" y="1782815"/>
                  <a:pt x="2119083" y="1788984"/>
                  <a:pt x="2080391" y="1712161"/>
                </a:cubicBezTo>
                <a:cubicBezTo>
                  <a:pt x="2054596" y="1680198"/>
                  <a:pt x="2035531" y="1660572"/>
                  <a:pt x="2015904" y="1635338"/>
                </a:cubicBezTo>
                <a:cubicBezTo>
                  <a:pt x="2009736" y="1622440"/>
                  <a:pt x="1996839" y="1603375"/>
                  <a:pt x="1990110" y="1583748"/>
                </a:cubicBezTo>
                <a:cubicBezTo>
                  <a:pt x="1983942" y="1506925"/>
                  <a:pt x="1932352" y="1455336"/>
                  <a:pt x="1932352" y="1384681"/>
                </a:cubicBezTo>
                <a:cubicBezTo>
                  <a:pt x="1926184" y="1358887"/>
                  <a:pt x="1926184" y="1345990"/>
                  <a:pt x="1926184" y="1333092"/>
                </a:cubicBezTo>
                <a:cubicBezTo>
                  <a:pt x="1983942" y="1301129"/>
                  <a:pt x="2009736" y="1275335"/>
                  <a:pt x="2042260" y="1262437"/>
                </a:cubicBezTo>
                <a:cubicBezTo>
                  <a:pt x="2068054" y="1249540"/>
                  <a:pt x="2080952" y="1236643"/>
                  <a:pt x="2087120" y="1223746"/>
                </a:cubicBezTo>
                <a:cubicBezTo>
                  <a:pt x="2093288" y="1210848"/>
                  <a:pt x="2100017" y="1191783"/>
                  <a:pt x="2106186" y="1178885"/>
                </a:cubicBezTo>
                <a:lnTo>
                  <a:pt x="2106186" y="1178885"/>
                </a:lnTo>
                <a:cubicBezTo>
                  <a:pt x="2544133" y="1178885"/>
                  <a:pt x="2544133" y="1178885"/>
                  <a:pt x="2544133" y="1178885"/>
                </a:cubicBezTo>
                <a:cubicBezTo>
                  <a:pt x="2531236" y="1186175"/>
                  <a:pt x="2518338" y="1199072"/>
                  <a:pt x="2505441" y="1211409"/>
                </a:cubicBezTo>
                <a:lnTo>
                  <a:pt x="2505441" y="1211409"/>
                </a:lnTo>
                <a:close/>
                <a:moveTo>
                  <a:pt x="4526953" y="1179446"/>
                </a:moveTo>
                <a:cubicBezTo>
                  <a:pt x="4533122" y="1205241"/>
                  <a:pt x="4546019" y="1243372"/>
                  <a:pt x="4584711" y="1262998"/>
                </a:cubicBezTo>
                <a:cubicBezTo>
                  <a:pt x="4629571" y="1282064"/>
                  <a:pt x="4694057" y="1307858"/>
                  <a:pt x="4700786" y="1320756"/>
                </a:cubicBezTo>
                <a:cubicBezTo>
                  <a:pt x="4706955" y="1333653"/>
                  <a:pt x="4713684" y="1339821"/>
                  <a:pt x="4668824" y="1494028"/>
                </a:cubicBezTo>
                <a:cubicBezTo>
                  <a:pt x="4630132" y="1648235"/>
                  <a:pt x="4598169" y="1641506"/>
                  <a:pt x="4552748" y="1712161"/>
                </a:cubicBezTo>
                <a:cubicBezTo>
                  <a:pt x="4514056" y="1788984"/>
                  <a:pt x="4514056" y="1782815"/>
                  <a:pt x="4514056" y="1782815"/>
                </a:cubicBezTo>
                <a:cubicBezTo>
                  <a:pt x="4514056" y="1782815"/>
                  <a:pt x="4488261" y="1660572"/>
                  <a:pt x="4449569" y="1602814"/>
                </a:cubicBezTo>
                <a:cubicBezTo>
                  <a:pt x="4410878" y="1538888"/>
                  <a:pt x="4301531" y="1480570"/>
                  <a:pt x="4288633" y="1468233"/>
                </a:cubicBezTo>
                <a:cubicBezTo>
                  <a:pt x="4275736" y="1449168"/>
                  <a:pt x="4205081" y="1282064"/>
                  <a:pt x="4127698" y="1211409"/>
                </a:cubicBezTo>
                <a:cubicBezTo>
                  <a:pt x="4114800" y="1198512"/>
                  <a:pt x="4101903" y="1185614"/>
                  <a:pt x="4089006" y="1179446"/>
                </a:cubicBezTo>
                <a:cubicBezTo>
                  <a:pt x="4526953" y="1179446"/>
                  <a:pt x="4526953" y="1179446"/>
                  <a:pt x="4526953" y="1179446"/>
                </a:cubicBezTo>
                <a:lnTo>
                  <a:pt x="4526953" y="1179446"/>
                </a:lnTo>
                <a:lnTo>
                  <a:pt x="4526953" y="1179446"/>
                </a:lnTo>
                <a:close/>
              </a:path>
            </a:pathLst>
          </a:custGeom>
          <a:solidFill>
            <a:schemeClr val="accent4"/>
          </a:solidFill>
          <a:ln w="560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16" t="41698" r="25875" b="12503"/>
          <a:stretch/>
        </p:blipFill>
        <p:spPr bwMode="auto">
          <a:xfrm>
            <a:off x="235131" y="1410371"/>
            <a:ext cx="4824047" cy="4480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AD62F796-B480-43E5-86F0-9FB2E923C450}"/>
              </a:ext>
            </a:extLst>
          </p:cNvPr>
          <p:cNvSpPr txBox="1"/>
          <p:nvPr/>
        </p:nvSpPr>
        <p:spPr>
          <a:xfrm>
            <a:off x="11187561" y="1947298"/>
            <a:ext cx="10044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dirty="0" smtClean="0">
                <a:solidFill>
                  <a:schemeClr val="bg1">
                    <a:lumMod val="75000"/>
                  </a:schemeClr>
                </a:solidFill>
              </a:rPr>
              <a:t>32,23%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479AEDE-B995-4ECA-B88A-C162050B756D}"/>
              </a:ext>
            </a:extLst>
          </p:cNvPr>
          <p:cNvSpPr txBox="1"/>
          <p:nvPr/>
        </p:nvSpPr>
        <p:spPr>
          <a:xfrm>
            <a:off x="7306650" y="3720967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5479AEDE-B995-4ECA-B88A-C162050B756D}"/>
              </a:ext>
            </a:extLst>
          </p:cNvPr>
          <p:cNvSpPr txBox="1"/>
          <p:nvPr/>
        </p:nvSpPr>
        <p:spPr>
          <a:xfrm>
            <a:off x="8583021" y="3321150"/>
            <a:ext cx="145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Somewhat Active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5479AEDE-B995-4ECA-B88A-C162050B756D}"/>
              </a:ext>
            </a:extLst>
          </p:cNvPr>
          <p:cNvSpPr txBox="1"/>
          <p:nvPr/>
        </p:nvSpPr>
        <p:spPr>
          <a:xfrm>
            <a:off x="9934110" y="2949550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Low Active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479AEDE-B995-4ECA-B88A-C162050B756D}"/>
              </a:ext>
            </a:extLst>
          </p:cNvPr>
          <p:cNvSpPr txBox="1"/>
          <p:nvPr/>
        </p:nvSpPr>
        <p:spPr>
          <a:xfrm>
            <a:off x="11244665" y="2533105"/>
            <a:ext cx="138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Sedentary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/>
      <p:bldP spid="14" grpId="0"/>
      <p:bldP spid="15" grpId="0"/>
      <p:bldP spid="17" grpId="0"/>
      <p:bldP spid="18" grpId="0"/>
      <p:bldP spid="19" grpId="0"/>
      <p:bldP spid="53" grpId="0"/>
      <p:bldP spid="54" grpId="0"/>
      <p:bldP spid="55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A689030-7A30-454E-88BE-A0D6E5C12432}"/>
              </a:ext>
            </a:extLst>
          </p:cNvPr>
          <p:cNvSpPr txBox="1">
            <a:spLocks/>
          </p:cNvSpPr>
          <p:nvPr/>
        </p:nvSpPr>
        <p:spPr>
          <a:xfrm>
            <a:off x="844234" y="1772471"/>
            <a:ext cx="3901602" cy="223611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id-ID" altLang="ko-KR" sz="5400" b="1" dirty="0" smtClean="0"/>
              <a:t>Sleep </a:t>
            </a:r>
            <a:r>
              <a:rPr lang="id-ID" altLang="ko-KR" sz="5400" b="1" dirty="0" smtClean="0">
                <a:solidFill>
                  <a:schemeClr val="accent1"/>
                </a:solidFill>
              </a:rPr>
              <a:t>Day</a:t>
            </a:r>
            <a:endParaRPr lang="ko-KR" altLang="en-US" sz="5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7" r="11257"/>
          <a:stretch>
            <a:fillRect/>
          </a:stretch>
        </p:blipFill>
        <p:spPr bwMode="auto">
          <a:xfrm>
            <a:off x="5133703" y="0"/>
            <a:ext cx="70583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1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811</Words>
  <Application>Microsoft Office PowerPoint</Application>
  <PresentationFormat>Custom</PresentationFormat>
  <Paragraphs>146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Trends in Smart Device Usage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124</cp:revision>
  <dcterms:created xsi:type="dcterms:W3CDTF">2019-01-14T06:35:35Z</dcterms:created>
  <dcterms:modified xsi:type="dcterms:W3CDTF">2025-07-29T06:43:39Z</dcterms:modified>
</cp:coreProperties>
</file>