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7" r:id="rId22"/>
    <p:sldId id="286" r:id="rId23"/>
    <p:sldId id="285" r:id="rId24"/>
    <p:sldId id="284" r:id="rId25"/>
    <p:sldId id="283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1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4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3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9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8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49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2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5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28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2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41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87CB-F57E-4D9D-8B78-4CAC6ACDBB0A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76BC-0E56-4426-A728-7D9FABD8B1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923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Project Has </a:t>
            </a:r>
            <a:r>
              <a:rPr lang="en-IE" u="sng" dirty="0" smtClean="0"/>
              <a:t>ZERO Dependencies </a:t>
            </a:r>
            <a:br>
              <a:rPr lang="en-IE" u="sng" dirty="0" smtClean="0"/>
            </a:br>
            <a:endParaRPr lang="en-IE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9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Wanna</a:t>
            </a:r>
            <a:r>
              <a:rPr lang="en-IE" dirty="0" smtClean="0"/>
              <a:t> run it? You need a Virtual Machine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Qemu</a:t>
            </a:r>
            <a:r>
              <a:rPr lang="en-IE" dirty="0"/>
              <a:t> is a VM </a:t>
            </a:r>
            <a:r>
              <a:rPr lang="en-IE" dirty="0" smtClean="0"/>
              <a:t>and can be obtained here https</a:t>
            </a:r>
            <a:r>
              <a:rPr lang="en-IE" dirty="0"/>
              <a:t>://qemu.weilnetz.de/w64</a:t>
            </a:r>
            <a:r>
              <a:rPr lang="en-IE" dirty="0" smtClean="0"/>
              <a:t>/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629" y="1825625"/>
            <a:ext cx="4854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Just Follow the prompts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629" y="1825625"/>
            <a:ext cx="4854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By default </a:t>
            </a:r>
            <a:r>
              <a:rPr lang="en-IE" dirty="0" err="1"/>
              <a:t>Qemu</a:t>
            </a:r>
            <a:r>
              <a:rPr lang="en-IE" dirty="0"/>
              <a:t> emulates 64 bit system</a:t>
            </a:r>
            <a:br>
              <a:rPr lang="en-IE" dirty="0"/>
            </a:br>
            <a:r>
              <a:rPr lang="en-IE" dirty="0"/>
              <a:t>We need </a:t>
            </a:r>
            <a:r>
              <a:rPr lang="en-IE" dirty="0" smtClean="0"/>
              <a:t>arch=i386 so…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751" y="1825625"/>
            <a:ext cx="5004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Right Click </a:t>
            </a:r>
            <a:r>
              <a:rPr lang="en-IE" dirty="0" err="1"/>
              <a:t>cdrom.iso</a:t>
            </a:r>
            <a:r>
              <a:rPr lang="en-IE" dirty="0"/>
              <a:t> and select</a:t>
            </a:r>
            <a:br>
              <a:rPr lang="en-IE" dirty="0"/>
            </a:br>
            <a:r>
              <a:rPr lang="en-IE" dirty="0"/>
              <a:t>[Open With] -&gt; [Choose Another App]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68" y="1825625"/>
            <a:ext cx="4840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Choose “Look for another app”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68" y="1825625"/>
            <a:ext cx="4840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Qemu</a:t>
            </a:r>
            <a:r>
              <a:rPr lang="en-IE" dirty="0" smtClean="0"/>
              <a:t> version needs to emulate is</a:t>
            </a:r>
            <a:br>
              <a:rPr lang="en-IE" dirty="0" smtClean="0"/>
            </a:br>
            <a:r>
              <a:rPr lang="en-IE" dirty="0" smtClean="0"/>
              <a:t>qemu-system-i386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808" y="1825625"/>
            <a:ext cx="5732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this is what you will see.</a:t>
            </a:r>
            <a:br>
              <a:rPr lang="en-IE" dirty="0" smtClean="0"/>
            </a:br>
            <a:r>
              <a:rPr lang="en-IE" dirty="0" smtClean="0"/>
              <a:t>This is the Spartan Desktop, enjoy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Qemu</a:t>
            </a:r>
            <a:r>
              <a:rPr lang="en-IE" dirty="0" smtClean="0"/>
              <a:t> is much slower than running on a real machine but the speed is fully interactive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Here the Task Bar and Mouse Cursor have been </a:t>
            </a:r>
            <a:r>
              <a:rPr lang="en-IE" dirty="0" err="1" smtClean="0"/>
              <a:t>hilighted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[Menu] -&gt; [Build] -&gt; [Rebuild Solution]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Utility is the File System Browser</a:t>
            </a:r>
            <a:br>
              <a:rPr lang="en-IE" dirty="0" smtClean="0"/>
            </a:br>
            <a:r>
              <a:rPr lang="en-IE" dirty="0" smtClean="0"/>
              <a:t>It is currently displaying the root directory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is the System Folder</a:t>
            </a:r>
            <a:br>
              <a:rPr lang="en-IE" dirty="0" smtClean="0"/>
            </a:br>
            <a:r>
              <a:rPr lang="en-IE" dirty="0" smtClean="0"/>
              <a:t>(Keep out please)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Media Folder contains Data Files such as Images, Icons, Fonts, Audio, and Video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6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Documents Folder contains Text Files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Config</a:t>
            </a:r>
            <a:r>
              <a:rPr lang="en-IE" dirty="0" smtClean="0"/>
              <a:t> Folder contains configuration files, Currently there is only keyboard settings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Apps Directory house Utility Programs and Applications, lets look inside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 the Mouse Wheel to Scroll Down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That’s the Console</a:t>
            </a:r>
            <a:br>
              <a:rPr lang="en-IE" dirty="0" smtClean="0"/>
            </a:br>
            <a:r>
              <a:rPr lang="en-IE" dirty="0" smtClean="0"/>
              <a:t>It can also be started from the Task Bar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2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Each window will have one of 4 colours, this one is Blue, there is also, Grey, Red, Green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112" y="1825625"/>
            <a:ext cx="5319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I’m not using any of that but MSVC wants it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3886" y="2729553"/>
            <a:ext cx="503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Refuses to Build?</a:t>
            </a:r>
            <a:endParaRPr lang="en-IE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6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 All Projects (Ctrl + Click)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785" y="4001294"/>
            <a:ext cx="349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SELECT ALL</a:t>
            </a:r>
            <a:endParaRPr lang="en-IE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[Right Click] -&gt; [Properties]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Both Window SDK and Platform Toolset as you installation of MSVC suggests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[Menu] -&gt; [Build] -&gt; [Rebuild Solution]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mkrd</a:t>
            </a:r>
            <a:r>
              <a:rPr lang="en-IE" dirty="0" smtClean="0"/>
              <a:t> is the custom build tool which creates the Ram Disk. It outputs Build/</a:t>
            </a:r>
            <a:r>
              <a:rPr lang="en-IE" dirty="0" err="1" smtClean="0"/>
              <a:t>disk.img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Mkiso</a:t>
            </a:r>
            <a:r>
              <a:rPr lang="en-IE" dirty="0" smtClean="0"/>
              <a:t> builds the </a:t>
            </a:r>
            <a:r>
              <a:rPr lang="en-IE" dirty="0" err="1" smtClean="0"/>
              <a:t>cdrom.iso</a:t>
            </a:r>
            <a:r>
              <a:rPr lang="en-IE" dirty="0" smtClean="0"/>
              <a:t> image</a:t>
            </a:r>
            <a:br>
              <a:rPr lang="en-IE" dirty="0" smtClean="0"/>
            </a:br>
            <a:r>
              <a:rPr lang="en-IE" u="sng" dirty="0" err="1" smtClean="0"/>
              <a:t>cdrom.iso</a:t>
            </a:r>
            <a:r>
              <a:rPr lang="en-IE" u="sng" dirty="0" smtClean="0"/>
              <a:t> IS THE RELEASE BUILD</a:t>
            </a:r>
            <a:endParaRPr lang="en-IE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0" y="1825625"/>
            <a:ext cx="6222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274</Words>
  <Application>Microsoft Office PowerPoint</Application>
  <PresentationFormat>Widescreen</PresentationFormat>
  <Paragraphs>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This Project Has ZERO Dependencies  </vt:lpstr>
      <vt:lpstr>[Menu] -&gt; [Build] -&gt; [Rebuild Solution]</vt:lpstr>
      <vt:lpstr>I’m not using any of that but MSVC wants it</vt:lpstr>
      <vt:lpstr>Select All Projects (Ctrl + Click)</vt:lpstr>
      <vt:lpstr>[Right Click] -&gt; [Properties]</vt:lpstr>
      <vt:lpstr>Set Both Window SDK and Platform Toolset as you installation of MSVC suggests</vt:lpstr>
      <vt:lpstr>[Menu] -&gt; [Build] -&gt; [Rebuild Solution]</vt:lpstr>
      <vt:lpstr>mkrd is the custom build tool which creates the Ram Disk. It outputs Build/disk.img</vt:lpstr>
      <vt:lpstr>Mkiso builds the cdrom.iso image cdrom.iso IS THE RELEASE BUILD</vt:lpstr>
      <vt:lpstr>Wanna run it? You need a Virtual Machine</vt:lpstr>
      <vt:lpstr>Qemu is a VM and can be obtained here https://qemu.weilnetz.de/w64/</vt:lpstr>
      <vt:lpstr>Just Follow the prompts</vt:lpstr>
      <vt:lpstr>By default Qemu emulates 64 bit system We need arch=i386 so…</vt:lpstr>
      <vt:lpstr>Right Click cdrom.iso and select [Open With] -&gt; [Choose Another App]</vt:lpstr>
      <vt:lpstr>Choose “Look for another app”</vt:lpstr>
      <vt:lpstr>The Qemu version needs to emulate is qemu-system-i386</vt:lpstr>
      <vt:lpstr>And this is what you will see. This is the Spartan Desktop, enjoy</vt:lpstr>
      <vt:lpstr>Qemu is much slower than running on a real machine but the speed is fully interactive</vt:lpstr>
      <vt:lpstr>Here the Task Bar and Mouse Cursor have been hilighted</vt:lpstr>
      <vt:lpstr>This Utility is the File System Browser It is currently displaying the root directory</vt:lpstr>
      <vt:lpstr>This is the System Folder (Keep out please)</vt:lpstr>
      <vt:lpstr>The Media Folder contains Data Files such as Images, Icons, Fonts, Audio, and Video</vt:lpstr>
      <vt:lpstr>The Documents Folder contains Text Files</vt:lpstr>
      <vt:lpstr>The Config Folder contains configuration files, Currently there is only keyboard settings</vt:lpstr>
      <vt:lpstr>The Apps Directory house Utility Programs and Applications, lets look inside</vt:lpstr>
      <vt:lpstr>Use the Mouse Wheel to Scroll Down </vt:lpstr>
      <vt:lpstr>That’s the Console It can also be started from the Task Bar</vt:lpstr>
      <vt:lpstr>Each window will have one of 4 colours, this one is Blue, there is also, Grey, Red, Green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K00202004</dc:creator>
  <cp:lastModifiedBy>K00202004</cp:lastModifiedBy>
  <cp:revision>13</cp:revision>
  <dcterms:created xsi:type="dcterms:W3CDTF">2018-04-11T10:56:24Z</dcterms:created>
  <dcterms:modified xsi:type="dcterms:W3CDTF">2018-04-11T13:38:08Z</dcterms:modified>
</cp:coreProperties>
</file>