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86" r:id="rId3"/>
    <p:sldId id="282" r:id="rId4"/>
    <p:sldId id="283" r:id="rId5"/>
    <p:sldId id="288" r:id="rId6"/>
    <p:sldId id="289" r:id="rId7"/>
    <p:sldId id="291" r:id="rId8"/>
    <p:sldId id="290" r:id="rId9"/>
    <p:sldId id="292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47" autoAdjust="0"/>
  </p:normalViewPr>
  <p:slideViewPr>
    <p:cSldViewPr snapToGrid="0">
      <p:cViewPr varScale="1">
        <p:scale>
          <a:sx n="79" d="100"/>
          <a:sy n="79" d="100"/>
        </p:scale>
        <p:origin x="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B53D2-CA97-4106-B4AD-17D5DA098E5F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9FC73-FCDB-4425-8ADA-CF3BF6FB1F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05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C73-FCDB-4425-8ADA-CF3BF6FB1F4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082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is where all operating systems begin</a:t>
            </a:r>
          </a:p>
          <a:p>
            <a:r>
              <a:rPr lang="en-IE" dirty="0"/>
              <a:t>A blank canvas is both daunting and full of possibilities.</a:t>
            </a:r>
          </a:p>
          <a:p>
            <a:r>
              <a:rPr lang="en-IE" dirty="0"/>
              <a:t>There are no safety nets, nothing to depend upon unless you yourself have written it.</a:t>
            </a:r>
          </a:p>
          <a:p>
            <a:r>
              <a:rPr lang="en-IE" dirty="0"/>
              <a:t>I really didn’t know where this was going to go.</a:t>
            </a:r>
          </a:p>
          <a:p>
            <a:r>
              <a:rPr lang="en-IE" dirty="0"/>
              <a:t>It evolved as it was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C73-FCDB-4425-8ADA-CF3BF6FB1F4F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2374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 didn’t think it would include a GUI, we have Brendan to thank for that</a:t>
            </a:r>
          </a:p>
          <a:p>
            <a:r>
              <a:rPr lang="en-IE" dirty="0"/>
              <a:t>For challenging me by asking the question why?</a:t>
            </a:r>
          </a:p>
          <a:p>
            <a:r>
              <a:rPr lang="en-IE" dirty="0"/>
              <a:t>Operating Systems are not about controlling hardware, their only true purpose is in bringing humans and </a:t>
            </a:r>
          </a:p>
          <a:p>
            <a:r>
              <a:rPr lang="en-IE" dirty="0"/>
              <a:t>machine together, and allowing a human to speak to a machine on human terms.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C73-FCDB-4425-8ADA-CF3BF6FB1F4F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93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Managing Time as a Resource, frequency is milliseconds</a:t>
            </a:r>
          </a:p>
          <a:p>
            <a:r>
              <a:rPr lang="en-IE" dirty="0"/>
              <a:t>One programs is executing, the rest are effectively put sleep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C73-FCDB-4425-8ADA-CF3BF6FB1F4F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707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Manages memory as a resource. Uses virtual memory</a:t>
            </a:r>
          </a:p>
          <a:p>
            <a:r>
              <a:rPr lang="en-IE" dirty="0"/>
              <a:t>which protects other programs from accidental or malicious overwrite</a:t>
            </a:r>
          </a:p>
          <a:p>
            <a:r>
              <a:rPr lang="en-IE" dirty="0"/>
              <a:t>Also assigns ownership to regions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C73-FCDB-4425-8ADA-CF3BF6FB1F4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67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Devices are the only means of getting information in or out of the system</a:t>
            </a:r>
          </a:p>
          <a:p>
            <a:r>
              <a:rPr lang="en-IE" dirty="0"/>
              <a:t>They are the bridge between the human and the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C73-FCDB-4425-8ADA-CF3BF6FB1F4F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3825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Talk through an OnClick event as an example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C73-FCDB-4425-8ADA-CF3BF6FB1F4F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02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Before I was of the opinion that an operating system controlled hardware, what I have learnt is that Humans are more important in software than we give them credit for.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C73-FCDB-4425-8ADA-CF3BF6FB1F4F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72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What have I learnt?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At the beginning, the question I had was “Can a student commit to taking on a project like this?”</a:t>
            </a:r>
          </a:p>
          <a:p>
            <a:r>
              <a:rPr lang="en-IE" dirty="0"/>
              <a:t>The question I have now is “Can a student afford not to?”</a:t>
            </a:r>
          </a:p>
          <a:p>
            <a:r>
              <a:rPr lang="en-IE" dirty="0"/>
              <a:t>I </a:t>
            </a:r>
            <a:r>
              <a:rPr lang="en-IE"/>
              <a:t>see this </a:t>
            </a:r>
            <a:r>
              <a:rPr lang="en-IE" dirty="0"/>
              <a:t>project was a rite of passage, I have truly grown in the process.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9FC73-FCDB-4425-8ADA-CF3BF6FB1F4F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678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231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0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80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285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661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68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079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51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40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832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136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91E8-3977-40ED-AABF-38330A409BDA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6ED2-5593-4E61-8617-75443125B15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1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3678-CB16-45DD-ABEF-B1EF1B97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6907"/>
          </a:xfrm>
        </p:spPr>
        <p:txBody>
          <a:bodyPr>
            <a:normAutofit/>
          </a:bodyPr>
          <a:lstStyle/>
          <a:p>
            <a:pPr algn="ctr"/>
            <a:r>
              <a:rPr lang="en-IE" sz="6600" dirty="0">
                <a:latin typeface="Segoe UI" panose="020B0502040204020203" pitchFamily="34" charset="0"/>
                <a:cs typeface="Segoe UI" panose="020B0502040204020203" pitchFamily="34" charset="0"/>
              </a:rPr>
              <a:t>Operating Systems</a:t>
            </a:r>
            <a:br>
              <a:rPr lang="en-IE" sz="6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E" sz="6000" dirty="0">
                <a:latin typeface="Segoe UI" panose="020B0502040204020203" pitchFamily="34" charset="0"/>
                <a:cs typeface="Segoe UI" panose="020B0502040204020203" pitchFamily="34" charset="0"/>
              </a:rPr>
              <a:t>Human-Machine Interaction</a:t>
            </a:r>
          </a:p>
        </p:txBody>
      </p:sp>
    </p:spTree>
    <p:extLst>
      <p:ext uri="{BB962C8B-B14F-4D97-AF65-F5344CB8AC3E}">
        <p14:creationId xmlns:p14="http://schemas.microsoft.com/office/powerpoint/2010/main" val="272556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71FC2-C603-46A9-A5FF-254875720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2FAB8-AFBC-4912-A2F0-14B184D0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  <a:endParaRPr lang="en-IE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593-FC44-41F9-93A3-9557D6D9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6000" dirty="0">
                <a:latin typeface="Segoe UI" panose="020B0502040204020203" pitchFamily="34" charset="0"/>
                <a:cs typeface="Segoe UI" panose="020B0502040204020203" pitchFamily="34" charset="0"/>
              </a:rPr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00B2-13F5-4952-A80D-654AD7E8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latin typeface="Segoe UI" panose="020B0502040204020203" pitchFamily="34" charset="0"/>
                <a:cs typeface="Segoe UI" panose="020B0502040204020203" pitchFamily="34" charset="0"/>
              </a:rPr>
              <a:t>Why an Operating System</a:t>
            </a:r>
          </a:p>
          <a:p>
            <a:r>
              <a:rPr lang="en-IE" dirty="0">
                <a:latin typeface="Segoe UI" panose="020B0502040204020203" pitchFamily="34" charset="0"/>
                <a:cs typeface="Segoe UI" panose="020B0502040204020203" pitchFamily="34" charset="0"/>
              </a:rPr>
              <a:t>Outline What the Project Is</a:t>
            </a:r>
          </a:p>
          <a:p>
            <a:r>
              <a:rPr lang="en-IE" dirty="0">
                <a:latin typeface="Segoe UI" panose="020B0502040204020203" pitchFamily="34" charset="0"/>
                <a:cs typeface="Segoe UI" panose="020B0502040204020203" pitchFamily="34" charset="0"/>
              </a:rPr>
              <a:t>Some of the Main Components</a:t>
            </a:r>
          </a:p>
          <a:p>
            <a:r>
              <a:rPr lang="en-IE" dirty="0">
                <a:latin typeface="Segoe UI" panose="020B0502040204020203" pitchFamily="34" charset="0"/>
                <a:cs typeface="Segoe UI" panose="020B0502040204020203" pitchFamily="34" charset="0"/>
              </a:rPr>
              <a:t>The End Result</a:t>
            </a:r>
          </a:p>
          <a:p>
            <a:r>
              <a:rPr lang="en-IE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689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06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C844D-8E2B-4FF6-969D-0779ACC09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F8639B-82D6-4CE2-BE0F-07F80CEF2764}"/>
              </a:ext>
            </a:extLst>
          </p:cNvPr>
          <p:cNvSpPr txBox="1">
            <a:spLocks/>
          </p:cNvSpPr>
          <p:nvPr/>
        </p:nvSpPr>
        <p:spPr>
          <a:xfrm>
            <a:off x="838200" y="1968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Goal</a:t>
            </a:r>
            <a:endParaRPr lang="en-IE" sz="4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1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827FB-6735-4DEA-9E3B-737EC844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2041771"/>
            <a:ext cx="8447619" cy="39428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BF7369-FDB1-4769-8B5B-6456CE74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6000" dirty="0">
                <a:latin typeface="Segoe UI" panose="020B0502040204020203" pitchFamily="34" charset="0"/>
                <a:cs typeface="Segoe UI" panose="020B0502040204020203" pitchFamily="34" charset="0"/>
              </a:rPr>
              <a:t>Process Scheduler</a:t>
            </a:r>
          </a:p>
        </p:txBody>
      </p:sp>
    </p:spTree>
    <p:extLst>
      <p:ext uri="{BB962C8B-B14F-4D97-AF65-F5344CB8AC3E}">
        <p14:creationId xmlns:p14="http://schemas.microsoft.com/office/powerpoint/2010/main" val="88969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51BBA-4A19-4AAD-87B3-CA173F00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Virtual Memory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3C0C0-BD89-4ECE-B3A4-29C2C4CB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86" y="1466209"/>
            <a:ext cx="7651428" cy="50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53A6F2-AECF-46E9-A8C2-9CAF97AF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Device Support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89FFDD-D52A-47E3-8882-7FF43E44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0615"/>
            <a:ext cx="12192000" cy="40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8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CA751-80A5-47F5-BE27-1B150A4C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428" y="1538515"/>
            <a:ext cx="7417143" cy="50809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163D55-67A0-4191-84B9-AC1800AE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6000" i="1" dirty="0">
                <a:latin typeface="Segoe UI" panose="020B0502040204020203" pitchFamily="34" charset="0"/>
                <a:cs typeface="Segoe UI" panose="020B0502040204020203" pitchFamily="34" charset="0"/>
              </a:rPr>
              <a:t>Windows and Event Queues</a:t>
            </a:r>
          </a:p>
        </p:txBody>
      </p:sp>
    </p:spTree>
    <p:extLst>
      <p:ext uri="{BB962C8B-B14F-4D97-AF65-F5344CB8AC3E}">
        <p14:creationId xmlns:p14="http://schemas.microsoft.com/office/powerpoint/2010/main" val="247623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4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F3E60-B47C-4336-A15E-B38C283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7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324</Words>
  <Application>Microsoft Office PowerPoint</Application>
  <PresentationFormat>Widescreen</PresentationFormat>
  <Paragraphs>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Operating Systems Human-Machine Interaction</vt:lpstr>
      <vt:lpstr>Presentation Plan</vt:lpstr>
      <vt:lpstr>PowerPoint Presentation</vt:lpstr>
      <vt:lpstr>PowerPoint Presentation</vt:lpstr>
      <vt:lpstr>Process Scheduler</vt:lpstr>
      <vt:lpstr>Virtual Memory Manager</vt:lpstr>
      <vt:lpstr>Device Support</vt:lpstr>
      <vt:lpstr>Windows and Event Queues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cex123</dc:creator>
  <cp:lastModifiedBy>K00202004</cp:lastModifiedBy>
  <cp:revision>26</cp:revision>
  <dcterms:created xsi:type="dcterms:W3CDTF">2017-10-03T11:19:39Z</dcterms:created>
  <dcterms:modified xsi:type="dcterms:W3CDTF">2018-04-19T20:56:47Z</dcterms:modified>
</cp:coreProperties>
</file>