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609407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39" d="100"/>
          <a:sy n="39" d="100"/>
        </p:scale>
        <p:origin x="-2529" y="-60"/>
      </p:cViewPr>
      <p:guideLst>
        <p:guide orient="horz" pos="507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85800"/>
            <a:ext cx="245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85800"/>
            <a:ext cx="2454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Straight Connector 345"/>
          <p:cNvCxnSpPr/>
          <p:nvPr/>
        </p:nvCxnSpPr>
        <p:spPr>
          <a:xfrm>
            <a:off x="472023" y="906290"/>
            <a:ext cx="0" cy="148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167256" y="1668062"/>
            <a:ext cx="0" cy="138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2479005" y="11549524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2449959" y="846036"/>
            <a:ext cx="2428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328880" y="15521221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308578" y="846036"/>
            <a:ext cx="567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909302" y="846037"/>
            <a:ext cx="6302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4919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919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539352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2465443" y="8192218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182861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56728" y="15319845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964437" y="8006126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039392" y="10021589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2466889" y="7928384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354" name="Rectangle 35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2" name="Rounded Rectangle 371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V="1">
            <a:off x="2459903" y="15520590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/>
          <p:cNvSpPr/>
          <p:nvPr/>
        </p:nvSpPr>
        <p:spPr>
          <a:xfrm>
            <a:off x="4124593" y="15476156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2665429" y="15360337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5323321" y="81212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435531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8" name="Group 377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79" name="Rectangle 37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5" name="Group 384"/>
          <p:cNvGrpSpPr/>
          <p:nvPr/>
        </p:nvGrpSpPr>
        <p:grpSpPr>
          <a:xfrm>
            <a:off x="7087517" y="7703430"/>
            <a:ext cx="1587201" cy="739079"/>
            <a:chOff x="6871493" y="6953746"/>
            <a:chExt cx="1587201" cy="739079"/>
          </a:xfrm>
        </p:grpSpPr>
        <p:sp>
          <p:nvSpPr>
            <p:cNvPr id="386" name="Rectangle 38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2592685" y="11359405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2911053" y="8860768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807755" y="8599433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>
            <a:off x="1800597" y="8608114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6481117" y="8659444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23321" y="11481666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401067" y="8793501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29189" y="11143381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3" name="TextBox 402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142853" y="812140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046893" y="87747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080856" y="11453660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039392" y="746487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138646" y="837243"/>
            <a:ext cx="6302" cy="149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219984" y="13802914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268736" y="883597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072709" y="15895909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7936241" y="9574074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6925088" y="9477669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7928354" y="9287073"/>
            <a:ext cx="13731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320809" y="9503061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410739" y="9216918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611694" y="947185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9316861" y="9080984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2912248" y="13336551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8950178" y="13135227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402262" y="1326928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271634" y="132497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0508" y="11935469"/>
            <a:ext cx="1954305" cy="2616308"/>
            <a:chOff x="1790508" y="12076005"/>
            <a:chExt cx="1954305" cy="2616308"/>
          </a:xfrm>
        </p:grpSpPr>
        <p:sp>
          <p:nvSpPr>
            <p:cNvPr id="432" name="Rectangle 431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0" name="Picture 4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1" name="TextBox 440"/>
          <p:cNvSpPr txBox="1"/>
          <p:nvPr/>
        </p:nvSpPr>
        <p:spPr>
          <a:xfrm>
            <a:off x="10674974" y="1324977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2" name="Straight Arrow Connector 441"/>
          <p:cNvCxnSpPr/>
          <p:nvPr/>
        </p:nvCxnSpPr>
        <p:spPr>
          <a:xfrm flipH="1">
            <a:off x="2467726" y="15059759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2724301" y="14869640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5312042" y="14991901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059488" y="14963895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9385844" y="14797632"/>
            <a:ext cx="1587201" cy="532186"/>
            <a:chOff x="9385844" y="14455402"/>
            <a:chExt cx="1587201" cy="532186"/>
          </a:xfrm>
        </p:grpSpPr>
        <p:sp>
          <p:nvSpPr>
            <p:cNvPr id="447" name="Rectangle 446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V="1">
            <a:off x="461858" y="5022701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215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353</cp:revision>
  <dcterms:created xsi:type="dcterms:W3CDTF">2014-09-05T09:25:27Z</dcterms:created>
  <dcterms:modified xsi:type="dcterms:W3CDTF">2015-09-29T03:46:11Z</dcterms:modified>
</cp:coreProperties>
</file>