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853613" cy="13069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786" autoAdjust="0"/>
  </p:normalViewPr>
  <p:slideViewPr>
    <p:cSldViewPr>
      <p:cViewPr varScale="1">
        <p:scale>
          <a:sx n="48" d="100"/>
          <a:sy n="48" d="100"/>
        </p:scale>
        <p:origin x="-2460" y="-66"/>
      </p:cViewPr>
      <p:guideLst>
        <p:guide orient="horz" pos="4117"/>
        <p:guide pos="3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2015-10-01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685800"/>
            <a:ext cx="2584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685800"/>
            <a:ext cx="2584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traight Connector 251"/>
          <p:cNvCxnSpPr/>
          <p:nvPr/>
        </p:nvCxnSpPr>
        <p:spPr>
          <a:xfrm>
            <a:off x="1689751" y="846036"/>
            <a:ext cx="567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2023" y="906290"/>
            <a:ext cx="0" cy="1171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336" idx="2"/>
          </p:cNvCxnSpPr>
          <p:nvPr/>
        </p:nvCxnSpPr>
        <p:spPr>
          <a:xfrm flipH="1">
            <a:off x="58413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839175" y="1668062"/>
            <a:ext cx="0" cy="102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3150924" y="11340152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3121878" y="846036"/>
            <a:ext cx="2428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2258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 flipV="1">
            <a:off x="31388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1715110" y="1667447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1681684" y="1305522"/>
            <a:ext cx="1422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reeform 238"/>
          <p:cNvSpPr/>
          <p:nvPr/>
        </p:nvSpPr>
        <p:spPr>
          <a:xfrm>
            <a:off x="48529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1711637" y="11858258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705497" y="7574939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241"/>
          <p:cNvSpPr/>
          <p:nvPr/>
        </p:nvSpPr>
        <p:spPr>
          <a:xfrm>
            <a:off x="1589771" y="7332821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1717380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1710261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46" name="Oval 245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>
              <a:stCxn id="246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8581221" y="846037"/>
            <a:ext cx="6302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803232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Straight Arrow Connector 255"/>
          <p:cNvCxnSpPr/>
          <p:nvPr/>
        </p:nvCxnSpPr>
        <p:spPr>
          <a:xfrm flipV="1">
            <a:off x="469935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28599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2258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904851" y="3357736"/>
            <a:ext cx="29160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225834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060256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1059978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184286" y="3494437"/>
            <a:ext cx="845610" cy="724495"/>
            <a:chOff x="625283" y="3209330"/>
            <a:chExt cx="845610" cy="724495"/>
          </a:xfrm>
        </p:grpSpPr>
        <p:sp>
          <p:nvSpPr>
            <p:cNvPr id="264" name="Rectangle 263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Straight Arrow Connector 265"/>
          <p:cNvCxnSpPr/>
          <p:nvPr/>
        </p:nvCxnSpPr>
        <p:spPr>
          <a:xfrm flipV="1">
            <a:off x="461234" y="4728410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74785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74785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01807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4064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44267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272" name="Straight Arrow Connector 271"/>
          <p:cNvCxnSpPr/>
          <p:nvPr/>
        </p:nvCxnSpPr>
        <p:spPr>
          <a:xfrm flipH="1">
            <a:off x="3142125" y="863212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681683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893952" y="11656882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636356" y="8445669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783319" y="9786763"/>
            <a:ext cx="163230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>
                <a:latin typeface="Lucida Sans Unicode"/>
                <a:cs typeface="Lucida Sans Unicode"/>
              </a:rPr>
              <a:t>∙</a:t>
            </a:r>
            <a:r>
              <a:rPr lang="en-US" sz="800" i="1">
                <a:latin typeface="Lucida Sans Unicode"/>
                <a:cs typeface="Lucida Sans Unicode"/>
              </a:rPr>
              <a:t> </a:t>
            </a:r>
            <a:r>
              <a:rPr lang="en-US" sz="800" i="1" smtClean="0"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134045" y="7950759"/>
            <a:ext cx="5425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957147" y="7512883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47978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1928577" y="1463493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9343612" y="1533135"/>
            <a:ext cx="335722" cy="2584582"/>
            <a:chOff x="8735374" y="1533135"/>
            <a:chExt cx="335722" cy="2584582"/>
          </a:xfrm>
        </p:grpSpPr>
        <p:sp>
          <p:nvSpPr>
            <p:cNvPr id="284" name="Rectangle 28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/>
          <p:cNvSpPr txBox="1"/>
          <p:nvPr/>
        </p:nvSpPr>
        <p:spPr>
          <a:xfrm>
            <a:off x="5949503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36831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6582990" y="5742856"/>
            <a:ext cx="1797440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2949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293" name="Rounded Rectangle 292"/>
          <p:cNvSpPr/>
          <p:nvPr/>
        </p:nvSpPr>
        <p:spPr>
          <a:xfrm>
            <a:off x="4278734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970772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43757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2225904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42256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43757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5337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4625810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01" name="Rounded Rectangle 300"/>
          <p:cNvSpPr/>
          <p:nvPr/>
        </p:nvSpPr>
        <p:spPr>
          <a:xfrm>
            <a:off x="2225904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3131822" y="11857627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4796512" y="11813193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337348" y="11697374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995240" y="856110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107450" y="7880604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72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8" name="Group 307"/>
          <p:cNvGrpSpPr/>
          <p:nvPr/>
        </p:nvGrpSpPr>
        <p:grpSpPr>
          <a:xfrm>
            <a:off x="6895340" y="3766482"/>
            <a:ext cx="1208789" cy="1579005"/>
            <a:chOff x="5899829" y="2890175"/>
            <a:chExt cx="1208789" cy="1579005"/>
          </a:xfrm>
        </p:grpSpPr>
        <p:sp>
          <p:nvSpPr>
            <p:cNvPr id="309" name="Rectangle 30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7759436" y="8273075"/>
            <a:ext cx="1587201" cy="739079"/>
            <a:chOff x="6871493" y="6953746"/>
            <a:chExt cx="1587201" cy="739079"/>
          </a:xfrm>
        </p:grpSpPr>
        <p:sp>
          <p:nvSpPr>
            <p:cNvPr id="316" name="Rectangle 31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3311319" y="11154060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3597261" y="9393723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2464882" y="9156772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2478534" y="916545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56552" y="9146234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995240" y="1127229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072986" y="9326456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7826639" y="10692360"/>
            <a:ext cx="1588981" cy="1672367"/>
            <a:chOff x="7154720" y="10200545"/>
            <a:chExt cx="1588981" cy="1672367"/>
          </a:xfrm>
        </p:grpSpPr>
        <p:sp>
          <p:nvSpPr>
            <p:cNvPr id="326" name="Rectangle 325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3" name="TextBox 332"/>
          <p:cNvSpPr txBox="1"/>
          <p:nvPr/>
        </p:nvSpPr>
        <p:spPr>
          <a:xfrm>
            <a:off x="1387449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291818" y="7357851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49789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9638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68890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814772" y="856130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718812" y="930771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814772" y="11249076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7711311" y="8042929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8386574" y="12848950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 flipV="1">
            <a:off x="463053" y="5021752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reeform 115"/>
          <p:cNvSpPr/>
          <p:nvPr/>
        </p:nvSpPr>
        <p:spPr>
          <a:xfrm rot="5400000" flipH="1">
            <a:off x="724586" y="2164800"/>
            <a:ext cx="1460714" cy="459580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107801 w 318323"/>
              <a:gd name="connsiteY0" fmla="*/ 399361 h 461672"/>
              <a:gd name="connsiteX1" fmla="*/ 193923 w 318323"/>
              <a:gd name="connsiteY1" fmla="*/ 394855 h 461672"/>
              <a:gd name="connsiteX2" fmla="*/ 198609 w 318323"/>
              <a:gd name="connsiteY2" fmla="*/ 317277 h 461672"/>
              <a:gd name="connsiteX3" fmla="*/ 198020 w 318323"/>
              <a:gd name="connsiteY3" fmla="*/ 69340 h 461672"/>
              <a:gd name="connsiteX4" fmla="*/ 201040 w 318323"/>
              <a:gd name="connsiteY4" fmla="*/ 6834 h 461672"/>
              <a:gd name="connsiteX5" fmla="*/ 260353 w 318323"/>
              <a:gd name="connsiteY5" fmla="*/ 232 h 461672"/>
              <a:gd name="connsiteX6" fmla="*/ 313577 w 318323"/>
              <a:gd name="connsiteY6" fmla="*/ 8356 h 461672"/>
              <a:gd name="connsiteX7" fmla="*/ 318323 w 318323"/>
              <a:gd name="connsiteY7" fmla="*/ 89348 h 461672"/>
              <a:gd name="connsiteX8" fmla="*/ 317135 w 318323"/>
              <a:gd name="connsiteY8" fmla="*/ 461672 h 461672"/>
              <a:gd name="connsiteX9" fmla="*/ 0 w 318323"/>
              <a:gd name="connsiteY9" fmla="*/ 460681 h 461672"/>
              <a:gd name="connsiteX0" fmla="*/ 193923 w 318323"/>
              <a:gd name="connsiteY0" fmla="*/ 394855 h 461672"/>
              <a:gd name="connsiteX1" fmla="*/ 198609 w 318323"/>
              <a:gd name="connsiteY1" fmla="*/ 317277 h 461672"/>
              <a:gd name="connsiteX2" fmla="*/ 198020 w 318323"/>
              <a:gd name="connsiteY2" fmla="*/ 69340 h 461672"/>
              <a:gd name="connsiteX3" fmla="*/ 201040 w 318323"/>
              <a:gd name="connsiteY3" fmla="*/ 6834 h 461672"/>
              <a:gd name="connsiteX4" fmla="*/ 260353 w 318323"/>
              <a:gd name="connsiteY4" fmla="*/ 232 h 461672"/>
              <a:gd name="connsiteX5" fmla="*/ 313577 w 318323"/>
              <a:gd name="connsiteY5" fmla="*/ 8356 h 461672"/>
              <a:gd name="connsiteX6" fmla="*/ 318323 w 318323"/>
              <a:gd name="connsiteY6" fmla="*/ 89348 h 461672"/>
              <a:gd name="connsiteX7" fmla="*/ 317135 w 318323"/>
              <a:gd name="connsiteY7" fmla="*/ 461672 h 461672"/>
              <a:gd name="connsiteX8" fmla="*/ 0 w 318323"/>
              <a:gd name="connsiteY8" fmla="*/ 460681 h 461672"/>
              <a:gd name="connsiteX0" fmla="*/ 198609 w 318323"/>
              <a:gd name="connsiteY0" fmla="*/ 317277 h 461672"/>
              <a:gd name="connsiteX1" fmla="*/ 198020 w 318323"/>
              <a:gd name="connsiteY1" fmla="*/ 69340 h 461672"/>
              <a:gd name="connsiteX2" fmla="*/ 201040 w 318323"/>
              <a:gd name="connsiteY2" fmla="*/ 6834 h 461672"/>
              <a:gd name="connsiteX3" fmla="*/ 260353 w 318323"/>
              <a:gd name="connsiteY3" fmla="*/ 232 h 461672"/>
              <a:gd name="connsiteX4" fmla="*/ 313577 w 318323"/>
              <a:gd name="connsiteY4" fmla="*/ 8356 h 461672"/>
              <a:gd name="connsiteX5" fmla="*/ 318323 w 318323"/>
              <a:gd name="connsiteY5" fmla="*/ 89348 h 461672"/>
              <a:gd name="connsiteX6" fmla="*/ 317135 w 318323"/>
              <a:gd name="connsiteY6" fmla="*/ 461672 h 461672"/>
              <a:gd name="connsiteX7" fmla="*/ 0 w 318323"/>
              <a:gd name="connsiteY7" fmla="*/ 460681 h 461672"/>
              <a:gd name="connsiteX0" fmla="*/ 198020 w 318323"/>
              <a:gd name="connsiteY0" fmla="*/ 69340 h 461672"/>
              <a:gd name="connsiteX1" fmla="*/ 201040 w 318323"/>
              <a:gd name="connsiteY1" fmla="*/ 6834 h 461672"/>
              <a:gd name="connsiteX2" fmla="*/ 260353 w 318323"/>
              <a:gd name="connsiteY2" fmla="*/ 232 h 461672"/>
              <a:gd name="connsiteX3" fmla="*/ 313577 w 318323"/>
              <a:gd name="connsiteY3" fmla="*/ 8356 h 461672"/>
              <a:gd name="connsiteX4" fmla="*/ 318323 w 318323"/>
              <a:gd name="connsiteY4" fmla="*/ 89348 h 461672"/>
              <a:gd name="connsiteX5" fmla="*/ 317135 w 318323"/>
              <a:gd name="connsiteY5" fmla="*/ 461672 h 461672"/>
              <a:gd name="connsiteX6" fmla="*/ 0 w 318323"/>
              <a:gd name="connsiteY6" fmla="*/ 460681 h 461672"/>
              <a:gd name="connsiteX0" fmla="*/ 201040 w 318323"/>
              <a:gd name="connsiteY0" fmla="*/ 6834 h 461672"/>
              <a:gd name="connsiteX1" fmla="*/ 260353 w 318323"/>
              <a:gd name="connsiteY1" fmla="*/ 232 h 461672"/>
              <a:gd name="connsiteX2" fmla="*/ 313577 w 318323"/>
              <a:gd name="connsiteY2" fmla="*/ 8356 h 461672"/>
              <a:gd name="connsiteX3" fmla="*/ 318323 w 318323"/>
              <a:gd name="connsiteY3" fmla="*/ 89348 h 461672"/>
              <a:gd name="connsiteX4" fmla="*/ 317135 w 318323"/>
              <a:gd name="connsiteY4" fmla="*/ 461672 h 461672"/>
              <a:gd name="connsiteX5" fmla="*/ 0 w 318323"/>
              <a:gd name="connsiteY5" fmla="*/ 460681 h 461672"/>
              <a:gd name="connsiteX0" fmla="*/ 201040 w 318323"/>
              <a:gd name="connsiteY0" fmla="*/ 4934 h 459772"/>
              <a:gd name="connsiteX1" fmla="*/ 313577 w 318323"/>
              <a:gd name="connsiteY1" fmla="*/ 6456 h 459772"/>
              <a:gd name="connsiteX2" fmla="*/ 318323 w 318323"/>
              <a:gd name="connsiteY2" fmla="*/ 87448 h 459772"/>
              <a:gd name="connsiteX3" fmla="*/ 317135 w 318323"/>
              <a:gd name="connsiteY3" fmla="*/ 459772 h 459772"/>
              <a:gd name="connsiteX4" fmla="*/ 0 w 318323"/>
              <a:gd name="connsiteY4" fmla="*/ 458781 h 459772"/>
              <a:gd name="connsiteX0" fmla="*/ 313577 w 318323"/>
              <a:gd name="connsiteY0" fmla="*/ 0 h 453316"/>
              <a:gd name="connsiteX1" fmla="*/ 318323 w 318323"/>
              <a:gd name="connsiteY1" fmla="*/ 80992 h 453316"/>
              <a:gd name="connsiteX2" fmla="*/ 317135 w 318323"/>
              <a:gd name="connsiteY2" fmla="*/ 453316 h 453316"/>
              <a:gd name="connsiteX3" fmla="*/ 0 w 318323"/>
              <a:gd name="connsiteY3" fmla="*/ 452325 h 453316"/>
              <a:gd name="connsiteX0" fmla="*/ 318323 w 318323"/>
              <a:gd name="connsiteY0" fmla="*/ 0 h 372324"/>
              <a:gd name="connsiteX1" fmla="*/ 317135 w 318323"/>
              <a:gd name="connsiteY1" fmla="*/ 372324 h 372324"/>
              <a:gd name="connsiteX2" fmla="*/ 0 w 318323"/>
              <a:gd name="connsiteY2" fmla="*/ 371333 h 372324"/>
              <a:gd name="connsiteX0" fmla="*/ 317746 w 317746"/>
              <a:gd name="connsiteY0" fmla="*/ 0 h 169911"/>
              <a:gd name="connsiteX1" fmla="*/ 317135 w 317746"/>
              <a:gd name="connsiteY1" fmla="*/ 169911 h 169911"/>
              <a:gd name="connsiteX2" fmla="*/ 0 w 317746"/>
              <a:gd name="connsiteY2" fmla="*/ 168920 h 169911"/>
              <a:gd name="connsiteX0" fmla="*/ 317746 w 317939"/>
              <a:gd name="connsiteY0" fmla="*/ 0 h 169911"/>
              <a:gd name="connsiteX1" fmla="*/ 317135 w 317939"/>
              <a:gd name="connsiteY1" fmla="*/ 169911 h 169911"/>
              <a:gd name="connsiteX2" fmla="*/ 0 w 317939"/>
              <a:gd name="connsiteY2" fmla="*/ 168920 h 169911"/>
              <a:gd name="connsiteX0" fmla="*/ 317746 w 317996"/>
              <a:gd name="connsiteY0" fmla="*/ 0 h 169511"/>
              <a:gd name="connsiteX1" fmla="*/ 317394 w 317996"/>
              <a:gd name="connsiteY1" fmla="*/ 169511 h 169511"/>
              <a:gd name="connsiteX2" fmla="*/ 0 w 317996"/>
              <a:gd name="connsiteY2" fmla="*/ 168920 h 169511"/>
              <a:gd name="connsiteX0" fmla="*/ 317746 w 318840"/>
              <a:gd name="connsiteY0" fmla="*/ 0 h 170709"/>
              <a:gd name="connsiteX1" fmla="*/ 318689 w 318840"/>
              <a:gd name="connsiteY1" fmla="*/ 170709 h 170709"/>
              <a:gd name="connsiteX2" fmla="*/ 0 w 318840"/>
              <a:gd name="connsiteY2" fmla="*/ 168920 h 170709"/>
              <a:gd name="connsiteX0" fmla="*/ 317746 w 317939"/>
              <a:gd name="connsiteY0" fmla="*/ 0 h 169910"/>
              <a:gd name="connsiteX1" fmla="*/ 317135 w 317939"/>
              <a:gd name="connsiteY1" fmla="*/ 169910 h 169910"/>
              <a:gd name="connsiteX2" fmla="*/ 0 w 317939"/>
              <a:gd name="connsiteY2" fmla="*/ 168920 h 169910"/>
              <a:gd name="connsiteX0" fmla="*/ 317746 w 318840"/>
              <a:gd name="connsiteY0" fmla="*/ 0 h 169111"/>
              <a:gd name="connsiteX1" fmla="*/ 318689 w 318840"/>
              <a:gd name="connsiteY1" fmla="*/ 169111 h 169111"/>
              <a:gd name="connsiteX2" fmla="*/ 0 w 318840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430"/>
              <a:gd name="connsiteY0" fmla="*/ 0 h 169111"/>
              <a:gd name="connsiteX1" fmla="*/ 318430 w 318430"/>
              <a:gd name="connsiteY1" fmla="*/ 169111 h 169111"/>
              <a:gd name="connsiteX2" fmla="*/ 0 w 318430"/>
              <a:gd name="connsiteY2" fmla="*/ 168920 h 169111"/>
              <a:gd name="connsiteX0" fmla="*/ 317746 w 318487"/>
              <a:gd name="connsiteY0" fmla="*/ 0 h 169111"/>
              <a:gd name="connsiteX1" fmla="*/ 318430 w 318487"/>
              <a:gd name="connsiteY1" fmla="*/ 169111 h 169111"/>
              <a:gd name="connsiteX2" fmla="*/ 0 w 318487"/>
              <a:gd name="connsiteY2" fmla="*/ 168920 h 169111"/>
              <a:gd name="connsiteX0" fmla="*/ 317746 w 317896"/>
              <a:gd name="connsiteY0" fmla="*/ 0 h 169111"/>
              <a:gd name="connsiteX1" fmla="*/ 317653 w 317896"/>
              <a:gd name="connsiteY1" fmla="*/ 169111 h 169111"/>
              <a:gd name="connsiteX2" fmla="*/ 0 w 317896"/>
              <a:gd name="connsiteY2" fmla="*/ 168920 h 169111"/>
              <a:gd name="connsiteX0" fmla="*/ 317746 w 317837"/>
              <a:gd name="connsiteY0" fmla="*/ 0 h 169111"/>
              <a:gd name="connsiteX1" fmla="*/ 317653 w 317837"/>
              <a:gd name="connsiteY1" fmla="*/ 169111 h 169111"/>
              <a:gd name="connsiteX2" fmla="*/ 0 w 317837"/>
              <a:gd name="connsiteY2" fmla="*/ 168920 h 169111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243428 w 317837"/>
              <a:gd name="connsiteY2" fmla="*/ 171025 h 171469"/>
              <a:gd name="connsiteX3" fmla="*/ 0 w 317837"/>
              <a:gd name="connsiteY3" fmla="*/ 168920 h 1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37" h="171469">
                <a:moveTo>
                  <a:pt x="317746" y="0"/>
                </a:moveTo>
                <a:cubicBezTo>
                  <a:pt x="317995" y="29989"/>
                  <a:pt x="317656" y="36535"/>
                  <a:pt x="317653" y="171469"/>
                </a:cubicBezTo>
                <a:lnTo>
                  <a:pt x="243428" y="171025"/>
                </a:lnTo>
                <a:lnTo>
                  <a:pt x="0" y="168920"/>
                </a:lnTo>
              </a:path>
            </a:pathLst>
          </a:custGeom>
          <a:noFill/>
          <a:ln w="6350">
            <a:solidFill>
              <a:schemeClr val="tx1"/>
            </a:solidFill>
            <a:prstDash val="lg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1387449" y="157472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867857" y="2339125"/>
            <a:ext cx="562975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Embeds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148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342</cp:revision>
  <dcterms:created xsi:type="dcterms:W3CDTF">2014-09-05T09:25:27Z</dcterms:created>
  <dcterms:modified xsi:type="dcterms:W3CDTF">2015-10-01T05:02:27Z</dcterms:modified>
</cp:coreProperties>
</file>