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34475" cy="12179300" type="ledg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D3"/>
    <a:srgbClr val="FFFFE7"/>
    <a:srgbClr val="FFFFCC"/>
    <a:srgbClr val="FEFFE7"/>
    <a:srgbClr val="FEF2E8"/>
    <a:srgbClr val="F2EDDA"/>
    <a:srgbClr val="E3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9929" autoAdjust="0"/>
  </p:normalViewPr>
  <p:slideViewPr>
    <p:cSldViewPr>
      <p:cViewPr>
        <p:scale>
          <a:sx n="100" d="100"/>
          <a:sy n="100" d="100"/>
        </p:scale>
        <p:origin x="-1020" y="-36"/>
      </p:cViewPr>
      <p:guideLst>
        <p:guide orient="horz" pos="3836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8056-B549-4FBF-9C23-C3E3767DB98D}" type="datetimeFigureOut">
              <a:rPr lang="en-US" smtClean="0"/>
              <a:t>2015-09-28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BF22-547D-48EA-BA68-EDBE9B58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BF22-547D-48EA-BA68-EDBE9B585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stCxn id="135" idx="2"/>
          </p:cNvCxnSpPr>
          <p:nvPr/>
        </p:nvCxnSpPr>
        <p:spPr>
          <a:xfrm flipH="1">
            <a:off x="5169421" y="3608691"/>
            <a:ext cx="205320" cy="30206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167256" y="1668062"/>
            <a:ext cx="0" cy="961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2479005" y="10782813"/>
            <a:ext cx="468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2449959" y="846036"/>
            <a:ext cx="2428" cy="1098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53915" y="7135738"/>
            <a:ext cx="1077218" cy="190240"/>
          </a:xfrm>
          <a:prstGeom prst="rect">
            <a:avLst/>
          </a:prstGeom>
          <a:noFill/>
        </p:spPr>
        <p:txBody>
          <a:bodyPr wrap="none" lIns="0" tIns="18000" rIns="0" bIns="1800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466889" y="1664956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325829" y="1665066"/>
            <a:ext cx="1123463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1312668" y="1305522"/>
            <a:ext cx="1123463" cy="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4181043" y="3459214"/>
            <a:ext cx="2636221" cy="2552694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513" h="461672">
                <a:moveTo>
                  <a:pt x="0" y="399042"/>
                </a:moveTo>
                <a:lnTo>
                  <a:pt x="108991" y="399361"/>
                </a:lnTo>
                <a:cubicBezTo>
                  <a:pt x="132735" y="398685"/>
                  <a:pt x="190080" y="400477"/>
                  <a:pt x="195113" y="394855"/>
                </a:cubicBezTo>
                <a:cubicBezTo>
                  <a:pt x="200146" y="389233"/>
                  <a:pt x="200060" y="394895"/>
                  <a:pt x="199799" y="317277"/>
                </a:cubicBezTo>
                <a:cubicBezTo>
                  <a:pt x="199018" y="259580"/>
                  <a:pt x="198805" y="121080"/>
                  <a:pt x="199210" y="69340"/>
                </a:cubicBezTo>
                <a:cubicBezTo>
                  <a:pt x="199615" y="17600"/>
                  <a:pt x="197613" y="13671"/>
                  <a:pt x="202230" y="6834"/>
                </a:cubicBezTo>
                <a:cubicBezTo>
                  <a:pt x="206847" y="-3"/>
                  <a:pt x="214503" y="-452"/>
                  <a:pt x="261543" y="232"/>
                </a:cubicBezTo>
                <a:cubicBezTo>
                  <a:pt x="308583" y="916"/>
                  <a:pt x="310589" y="2219"/>
                  <a:pt x="314767" y="8356"/>
                </a:cubicBezTo>
                <a:cubicBezTo>
                  <a:pt x="318945" y="14493"/>
                  <a:pt x="318718" y="11704"/>
                  <a:pt x="319513" y="89348"/>
                </a:cubicBezTo>
                <a:cubicBezTo>
                  <a:pt x="318867" y="315984"/>
                  <a:pt x="318847" y="407030"/>
                  <a:pt x="318325" y="461672"/>
                </a:cubicBezTo>
                <a:cubicBezTo>
                  <a:pt x="186851" y="460688"/>
                  <a:pt x="276737" y="460472"/>
                  <a:pt x="1190" y="460681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328880" y="11300919"/>
            <a:ext cx="1131700" cy="2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312668" y="7570177"/>
            <a:ext cx="1123463" cy="230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1208598" y="7328059"/>
            <a:ext cx="105249" cy="241012"/>
          </a:xfrm>
          <a:custGeom>
            <a:avLst/>
            <a:gdLst>
              <a:gd name="connsiteX0" fmla="*/ 159544 w 172641"/>
              <a:gd name="connsiteY0" fmla="*/ 0 h 365521"/>
              <a:gd name="connsiteX1" fmla="*/ 52388 w 172641"/>
              <a:gd name="connsiteY1" fmla="*/ 157162 h 365521"/>
              <a:gd name="connsiteX2" fmla="*/ 172641 w 172641"/>
              <a:gd name="connsiteY2" fmla="*/ 330993 h 365521"/>
              <a:gd name="connsiteX3" fmla="*/ 155972 w 172641"/>
              <a:gd name="connsiteY3" fmla="*/ 363140 h 365521"/>
              <a:gd name="connsiteX4" fmla="*/ 159544 w 172641"/>
              <a:gd name="connsiteY4" fmla="*/ 365521 h 365521"/>
              <a:gd name="connsiteX5" fmla="*/ 0 w 172641"/>
              <a:gd name="connsiteY5" fmla="*/ 345281 h 365521"/>
              <a:gd name="connsiteX0" fmla="*/ 107156 w 120253"/>
              <a:gd name="connsiteY0" fmla="*/ 0 h 365521"/>
              <a:gd name="connsiteX1" fmla="*/ 0 w 120253"/>
              <a:gd name="connsiteY1" fmla="*/ 157162 h 365521"/>
              <a:gd name="connsiteX2" fmla="*/ 120253 w 120253"/>
              <a:gd name="connsiteY2" fmla="*/ 330993 h 365521"/>
              <a:gd name="connsiteX3" fmla="*/ 103584 w 120253"/>
              <a:gd name="connsiteY3" fmla="*/ 363140 h 365521"/>
              <a:gd name="connsiteX4" fmla="*/ 107156 w 120253"/>
              <a:gd name="connsiteY4" fmla="*/ 365521 h 365521"/>
              <a:gd name="connsiteX0" fmla="*/ 107156 w 120253"/>
              <a:gd name="connsiteY0" fmla="*/ 0 h 363140"/>
              <a:gd name="connsiteX1" fmla="*/ 0 w 120253"/>
              <a:gd name="connsiteY1" fmla="*/ 157162 h 363140"/>
              <a:gd name="connsiteX2" fmla="*/ 120253 w 120253"/>
              <a:gd name="connsiteY2" fmla="*/ 330993 h 363140"/>
              <a:gd name="connsiteX3" fmla="*/ 103584 w 120253"/>
              <a:gd name="connsiteY3" fmla="*/ 363140 h 363140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159 w 120256"/>
              <a:gd name="connsiteY0" fmla="*/ 0 h 330993"/>
              <a:gd name="connsiteX1" fmla="*/ 3 w 120256"/>
              <a:gd name="connsiteY1" fmla="*/ 157162 h 330993"/>
              <a:gd name="connsiteX2" fmla="*/ 120256 w 120256"/>
              <a:gd name="connsiteY2" fmla="*/ 330993 h 330993"/>
              <a:gd name="connsiteX0" fmla="*/ 123830 w 123830"/>
              <a:gd name="connsiteY0" fmla="*/ 0 h 339328"/>
              <a:gd name="connsiteX1" fmla="*/ 5 w 123830"/>
              <a:gd name="connsiteY1" fmla="*/ 165497 h 339328"/>
              <a:gd name="connsiteX2" fmla="*/ 120258 w 123830"/>
              <a:gd name="connsiteY2" fmla="*/ 339328 h 339328"/>
              <a:gd name="connsiteX0" fmla="*/ 123839 w 123839"/>
              <a:gd name="connsiteY0" fmla="*/ 0 h 339328"/>
              <a:gd name="connsiteX1" fmla="*/ 14 w 123839"/>
              <a:gd name="connsiteY1" fmla="*/ 165497 h 339328"/>
              <a:gd name="connsiteX2" fmla="*/ 120267 w 123839"/>
              <a:gd name="connsiteY2" fmla="*/ 339328 h 339328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34 w 126215"/>
              <a:gd name="connsiteY0" fmla="*/ 0 h 330994"/>
              <a:gd name="connsiteX1" fmla="*/ 9 w 126215"/>
              <a:gd name="connsiteY1" fmla="*/ 165497 h 330994"/>
              <a:gd name="connsiteX2" fmla="*/ 126215 w 126215"/>
              <a:gd name="connsiteY2" fmla="*/ 330994 h 330994"/>
              <a:gd name="connsiteX0" fmla="*/ 130976 w 130976"/>
              <a:gd name="connsiteY0" fmla="*/ 0 h 329790"/>
              <a:gd name="connsiteX1" fmla="*/ 7 w 130976"/>
              <a:gd name="connsiteY1" fmla="*/ 164293 h 329790"/>
              <a:gd name="connsiteX2" fmla="*/ 126213 w 130976"/>
              <a:gd name="connsiteY2" fmla="*/ 329790 h 329790"/>
              <a:gd name="connsiteX0" fmla="*/ 133356 w 133356"/>
              <a:gd name="connsiteY0" fmla="*/ 0 h 334605"/>
              <a:gd name="connsiteX1" fmla="*/ 6 w 133356"/>
              <a:gd name="connsiteY1" fmla="*/ 169108 h 334605"/>
              <a:gd name="connsiteX2" fmla="*/ 126212 w 133356"/>
              <a:gd name="connsiteY2" fmla="*/ 334605 h 3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6" h="334605">
                <a:moveTo>
                  <a:pt x="133356" y="0"/>
                </a:moveTo>
                <a:cubicBezTo>
                  <a:pt x="20246" y="27411"/>
                  <a:pt x="-391" y="113942"/>
                  <a:pt x="6" y="169108"/>
                </a:cubicBezTo>
                <a:cubicBezTo>
                  <a:pt x="403" y="224274"/>
                  <a:pt x="23024" y="304045"/>
                  <a:pt x="126212" y="33460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1328357" y="2863064"/>
            <a:ext cx="2839862" cy="0"/>
          </a:xfrm>
          <a:prstGeom prst="straightConnector1">
            <a:avLst/>
          </a:prstGeom>
          <a:ln w="9525" cmpd="tri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1323937" y="7332148"/>
            <a:ext cx="245805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75655" y="496502"/>
            <a:ext cx="187034" cy="325700"/>
            <a:chOff x="764704" y="302408"/>
            <a:chExt cx="188913" cy="309152"/>
          </a:xfrm>
        </p:grpSpPr>
        <p:sp>
          <p:nvSpPr>
            <p:cNvPr id="44" name="Oval 43"/>
            <p:cNvSpPr/>
            <p:nvPr/>
          </p:nvSpPr>
          <p:spPr>
            <a:xfrm>
              <a:off x="811875" y="302408"/>
              <a:ext cx="90000" cy="9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4" idx="4"/>
            </p:cNvCxnSpPr>
            <p:nvPr/>
          </p:nvCxnSpPr>
          <p:spPr>
            <a:xfrm>
              <a:off x="856875" y="392408"/>
              <a:ext cx="2400" cy="137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764931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59274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5927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76470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/>
          <p:nvPr/>
        </p:nvCxnSpPr>
        <p:spPr>
          <a:xfrm>
            <a:off x="1308578" y="846036"/>
            <a:ext cx="567" cy="1098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09302" y="846037"/>
            <a:ext cx="6302" cy="1098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046975" y="436242"/>
            <a:ext cx="1649641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(Payee)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370437" y="441264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472316" y="1301561"/>
            <a:ext cx="821796" cy="40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5754" y="1112431"/>
            <a:ext cx="688009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53915" y="2646366"/>
            <a:ext cx="847519" cy="189622"/>
          </a:xfrm>
          <a:prstGeom prst="rect">
            <a:avLst/>
          </a:prstGeom>
          <a:solidFill>
            <a:schemeClr val="bg1"/>
          </a:solidFill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WalletInitialized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820059" y="3357736"/>
            <a:ext cx="2334158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53915" y="3131588"/>
            <a:ext cx="830356" cy="226591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WalletRequest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9083" y="3135956"/>
            <a:ext cx="1257672" cy="11913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8805" y="313556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acceptedAccountTypes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03113" y="3494437"/>
            <a:ext cx="845610" cy="724495"/>
            <a:chOff x="625283" y="3209330"/>
            <a:chExt cx="845610" cy="724495"/>
          </a:xfrm>
        </p:grpSpPr>
        <p:sp>
          <p:nvSpPr>
            <p:cNvPr id="18" name="Rectangle 17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V="1">
            <a:off x="461234" y="5075527"/>
            <a:ext cx="2448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91939" y="4865514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“Select Card”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1939" y="5370150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“PIN + OK”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39352" y="4865514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34526" y="7101324"/>
            <a:ext cx="1244448" cy="47116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54837" y="7105616"/>
            <a:ext cx="146047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providerAuthorityUrl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2470206" y="8147950"/>
            <a:ext cx="46290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182861" y="5402506"/>
            <a:ext cx="1468414" cy="159202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356728" y="11099543"/>
            <a:ext cx="1043876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964437" y="7961858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039392" y="9258002"/>
            <a:ext cx="1775195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Decryptin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Hooking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into the local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payment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72023" y="906290"/>
            <a:ext cx="0" cy="1094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462126" y="7884116"/>
            <a:ext cx="462062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414429" y="7508121"/>
            <a:ext cx="91748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Form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133098" y="697383"/>
            <a:ext cx="336681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54000" tIns="0" rIns="54000" bIns="18000" rtlCol="0" anchor="ctr" anchorCtr="1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198613" y="697383"/>
            <a:ext cx="409902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72000" tIns="0" rIns="72000" bIns="18000" rtlCol="0" anchor="ctr" anchorCtr="1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4125914" y="162109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1388941" y="1461112"/>
            <a:ext cx="974627" cy="195814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671693" y="1533135"/>
            <a:ext cx="335722" cy="2584582"/>
            <a:chOff x="8735374" y="1533135"/>
            <a:chExt cx="335722" cy="2584582"/>
          </a:xfrm>
        </p:grpSpPr>
        <p:sp>
          <p:nvSpPr>
            <p:cNvPr id="89" name="Rectangle 88"/>
            <p:cNvSpPr/>
            <p:nvPr/>
          </p:nvSpPr>
          <p:spPr>
            <a:xfrm rot="5400000">
              <a:off x="7594112" y="2681426"/>
              <a:ext cx="2584582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 rot="5400000">
              <a:off x="8843850" y="1594553"/>
              <a:ext cx="239051" cy="17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 rot="5400000">
              <a:off x="7791244" y="2775859"/>
              <a:ext cx="2344260" cy="2154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 provided by the card-holder token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 rot="5400000">
              <a:off x="7670965" y="2775860"/>
              <a:ext cx="234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PKI-signed message container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 rot="5400000">
              <a:off x="8789588" y="1688107"/>
              <a:ext cx="10701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277584" y="1406312"/>
            <a:ext cx="2091525" cy="817245"/>
          </a:xfrm>
          <a:prstGeom prst="roundRect">
            <a:avLst>
              <a:gd name="adj" fmla="val 12191"/>
            </a:avLst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Account-2-Account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Debit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Payment Scheme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011239" y="6338956"/>
            <a:ext cx="79015" cy="1498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99397" y="5764088"/>
            <a:ext cx="1627466" cy="495866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the authorized request</a:t>
            </a:r>
            <a:b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above using a Payment Provider public RSA or ECDH key </a:t>
            </a: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23021" y="1503687"/>
            <a:ext cx="135189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the Wallet application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3632972" y="436242"/>
            <a:ext cx="1086488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5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Application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427630" y="1222455"/>
            <a:ext cx="89023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POST/GET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703854" y="1985194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717388" y="279045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3553768" y="3288310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03854" y="6345971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861840" y="2757467"/>
            <a:ext cx="614337" cy="21012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3953891" y="2777544"/>
            <a:ext cx="442179" cy="163867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36000" rIns="0" bIns="36000" rtlCol="0" anchor="ctr" anchorCtr="1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indow {}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04982" y="4499740"/>
            <a:ext cx="828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“User Accept”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669147" y="725853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2459903" y="11300288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4124593" y="1125585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2665429" y="11140035"/>
            <a:ext cx="1324080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Closes the Wallet application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323321" y="8076937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35531" y="7813961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53" y="3792676"/>
            <a:ext cx="2570218" cy="146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/>
          <p:cNvGrpSpPr/>
          <p:nvPr/>
        </p:nvGrpSpPr>
        <p:grpSpPr>
          <a:xfrm>
            <a:off x="6223421" y="3766482"/>
            <a:ext cx="1208789" cy="1579005"/>
            <a:chOff x="5899829" y="2890175"/>
            <a:chExt cx="1208789" cy="1579005"/>
          </a:xfrm>
        </p:grpSpPr>
        <p:sp>
          <p:nvSpPr>
            <p:cNvPr id="5" name="Rectangle 4"/>
            <p:cNvSpPr/>
            <p:nvPr/>
          </p:nvSpPr>
          <p:spPr>
            <a:xfrm>
              <a:off x="5899829" y="2890175"/>
              <a:ext cx="1208789" cy="15790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99830" y="3929410"/>
              <a:ext cx="1071127" cy="500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payerAccount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 ◄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99830" y="2906554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6044773" y="3142626"/>
              <a:ext cx="845610" cy="724495"/>
              <a:chOff x="625283" y="3209330"/>
              <a:chExt cx="845610" cy="724495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7087517" y="7649093"/>
            <a:ext cx="1587201" cy="739079"/>
            <a:chOff x="6871493" y="6953746"/>
            <a:chExt cx="1587201" cy="739079"/>
          </a:xfrm>
        </p:grpSpPr>
        <p:sp>
          <p:nvSpPr>
            <p:cNvPr id="155" name="Rectangle 154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2639400" y="10596721"/>
            <a:ext cx="1279765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DirectDebitResponse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3" name="Straight Arrow Connector 162"/>
          <p:cNvCxnSpPr/>
          <p:nvPr/>
        </p:nvCxnSpPr>
        <p:spPr>
          <a:xfrm>
            <a:off x="2925342" y="8836384"/>
            <a:ext cx="496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1807755" y="8599433"/>
            <a:ext cx="1295512" cy="854129"/>
          </a:xfrm>
          <a:prstGeom prst="rect">
            <a:avLst/>
          </a:prstGeom>
          <a:solidFill>
            <a:srgbClr val="FEFFE7"/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1821407" y="8608114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requestHash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payeeAccounts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…</a:t>
            </a:r>
          </a:p>
          <a:p>
            <a:r>
              <a: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584633" y="8588895"/>
            <a:ext cx="1150956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DirectDebitRequest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323321" y="10714955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401067" y="8769117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7154720" y="10200546"/>
            <a:ext cx="1588981" cy="1433720"/>
            <a:chOff x="6938696" y="9735771"/>
            <a:chExt cx="1588981" cy="1433721"/>
          </a:xfrm>
        </p:grpSpPr>
        <p:sp>
          <p:nvSpPr>
            <p:cNvPr id="26" name="Rectangle 25"/>
            <p:cNvSpPr/>
            <p:nvPr/>
          </p:nvSpPr>
          <p:spPr>
            <a:xfrm>
              <a:off x="6940476" y="9735771"/>
              <a:ext cx="1587201" cy="14337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38696" y="10678059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payeeAccount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40477" y="9743398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7106003" y="9965821"/>
              <a:ext cx="845610" cy="724495"/>
              <a:chOff x="625283" y="3209330"/>
              <a:chExt cx="845610" cy="724495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3" name="Freeform 62"/>
          <p:cNvSpPr/>
          <p:nvPr/>
        </p:nvSpPr>
        <p:spPr>
          <a:xfrm>
            <a:off x="476341" y="5272268"/>
            <a:ext cx="2678665" cy="293528"/>
          </a:xfrm>
          <a:custGeom>
            <a:avLst/>
            <a:gdLst>
              <a:gd name="connsiteX0" fmla="*/ 0 w 731520"/>
              <a:gd name="connsiteY0" fmla="*/ 19524 h 19524"/>
              <a:gd name="connsiteX1" fmla="*/ 310896 w 731520"/>
              <a:gd name="connsiteY1" fmla="*/ 10380 h 19524"/>
              <a:gd name="connsiteX2" fmla="*/ 347472 w 731520"/>
              <a:gd name="connsiteY2" fmla="*/ 1236 h 19524"/>
              <a:gd name="connsiteX3" fmla="*/ 731520 w 731520"/>
              <a:gd name="connsiteY3" fmla="*/ 1236 h 19524"/>
              <a:gd name="connsiteX0" fmla="*/ 0 w 731520"/>
              <a:gd name="connsiteY0" fmla="*/ 18512 h 20542"/>
              <a:gd name="connsiteX1" fmla="*/ 310896 w 731520"/>
              <a:gd name="connsiteY1" fmla="*/ 9368 h 20542"/>
              <a:gd name="connsiteX2" fmla="*/ 347472 w 731520"/>
              <a:gd name="connsiteY2" fmla="*/ 224 h 20542"/>
              <a:gd name="connsiteX3" fmla="*/ 656768 w 731520"/>
              <a:gd name="connsiteY3" fmla="*/ 20542 h 20542"/>
              <a:gd name="connsiteX4" fmla="*/ 731520 w 731520"/>
              <a:gd name="connsiteY4" fmla="*/ 224 h 20542"/>
              <a:gd name="connsiteX0" fmla="*/ 0 w 884970"/>
              <a:gd name="connsiteY0" fmla="*/ 50483 h 52513"/>
              <a:gd name="connsiteX1" fmla="*/ 310896 w 884970"/>
              <a:gd name="connsiteY1" fmla="*/ 41339 h 52513"/>
              <a:gd name="connsiteX2" fmla="*/ 347472 w 884970"/>
              <a:gd name="connsiteY2" fmla="*/ 32195 h 52513"/>
              <a:gd name="connsiteX3" fmla="*/ 656768 w 884970"/>
              <a:gd name="connsiteY3" fmla="*/ 52513 h 52513"/>
              <a:gd name="connsiteX4" fmla="*/ 884970 w 884970"/>
              <a:gd name="connsiteY4" fmla="*/ 0 h 52513"/>
              <a:gd name="connsiteX0" fmla="*/ 0 w 903343"/>
              <a:gd name="connsiteY0" fmla="*/ 50483 h 54703"/>
              <a:gd name="connsiteX1" fmla="*/ 310896 w 903343"/>
              <a:gd name="connsiteY1" fmla="*/ 41339 h 54703"/>
              <a:gd name="connsiteX2" fmla="*/ 347472 w 903343"/>
              <a:gd name="connsiteY2" fmla="*/ 32195 h 54703"/>
              <a:gd name="connsiteX3" fmla="*/ 656768 w 903343"/>
              <a:gd name="connsiteY3" fmla="*/ 52513 h 54703"/>
              <a:gd name="connsiteX4" fmla="*/ 893082 w 903343"/>
              <a:gd name="connsiteY4" fmla="*/ 47818 h 54703"/>
              <a:gd name="connsiteX5" fmla="*/ 884970 w 903343"/>
              <a:gd name="connsiteY5" fmla="*/ 0 h 54703"/>
              <a:gd name="connsiteX0" fmla="*/ 0 w 903343"/>
              <a:gd name="connsiteY0" fmla="*/ 50483 h 54703"/>
              <a:gd name="connsiteX1" fmla="*/ 310896 w 903343"/>
              <a:gd name="connsiteY1" fmla="*/ 41339 h 54703"/>
              <a:gd name="connsiteX2" fmla="*/ 347472 w 903343"/>
              <a:gd name="connsiteY2" fmla="*/ 32195 h 54703"/>
              <a:gd name="connsiteX3" fmla="*/ 656768 w 903343"/>
              <a:gd name="connsiteY3" fmla="*/ 52513 h 54703"/>
              <a:gd name="connsiteX4" fmla="*/ 893082 w 903343"/>
              <a:gd name="connsiteY4" fmla="*/ 47818 h 54703"/>
              <a:gd name="connsiteX5" fmla="*/ 884970 w 903343"/>
              <a:gd name="connsiteY5" fmla="*/ 0 h 5470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2195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2195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2195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359074 w 903343"/>
              <a:gd name="connsiteY3" fmla="*/ 31050 h 50483"/>
              <a:gd name="connsiteX4" fmla="*/ 893082 w 903343"/>
              <a:gd name="connsiteY4" fmla="*/ 47818 h 50483"/>
              <a:gd name="connsiteX5" fmla="*/ 884970 w 903343"/>
              <a:gd name="connsiteY5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34207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34207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893082 w 903343"/>
              <a:gd name="connsiteY2" fmla="*/ 47818 h 50483"/>
              <a:gd name="connsiteX3" fmla="*/ 884970 w 903343"/>
              <a:gd name="connsiteY3" fmla="*/ 0 h 50483"/>
              <a:gd name="connsiteX0" fmla="*/ 0 w 903343"/>
              <a:gd name="connsiteY0" fmla="*/ 50483 h 50483"/>
              <a:gd name="connsiteX1" fmla="*/ 893082 w 903343"/>
              <a:gd name="connsiteY1" fmla="*/ 47818 h 50483"/>
              <a:gd name="connsiteX2" fmla="*/ 884970 w 903343"/>
              <a:gd name="connsiteY2" fmla="*/ 0 h 50483"/>
              <a:gd name="connsiteX0" fmla="*/ 0 w 1022427"/>
              <a:gd name="connsiteY0" fmla="*/ 18344 h 47818"/>
              <a:gd name="connsiteX1" fmla="*/ 1012166 w 1022427"/>
              <a:gd name="connsiteY1" fmla="*/ 47818 h 47818"/>
              <a:gd name="connsiteX2" fmla="*/ 1004054 w 1022427"/>
              <a:gd name="connsiteY2" fmla="*/ 0 h 47818"/>
              <a:gd name="connsiteX0" fmla="*/ 0 w 1006304"/>
              <a:gd name="connsiteY0" fmla="*/ 18344 h 21268"/>
              <a:gd name="connsiteX1" fmla="*/ 993784 w 1006304"/>
              <a:gd name="connsiteY1" fmla="*/ 21268 h 21268"/>
              <a:gd name="connsiteX2" fmla="*/ 1004054 w 1006304"/>
              <a:gd name="connsiteY2" fmla="*/ 0 h 21268"/>
              <a:gd name="connsiteX0" fmla="*/ 0 w 1004054"/>
              <a:gd name="connsiteY0" fmla="*/ 18344 h 21268"/>
              <a:gd name="connsiteX1" fmla="*/ 993784 w 1004054"/>
              <a:gd name="connsiteY1" fmla="*/ 21268 h 21268"/>
              <a:gd name="connsiteX2" fmla="*/ 1004054 w 1004054"/>
              <a:gd name="connsiteY2" fmla="*/ 0 h 21268"/>
              <a:gd name="connsiteX0" fmla="*/ 0 w 1004054"/>
              <a:gd name="connsiteY0" fmla="*/ 18344 h 21268"/>
              <a:gd name="connsiteX1" fmla="*/ 993784 w 1004054"/>
              <a:gd name="connsiteY1" fmla="*/ 21268 h 21268"/>
              <a:gd name="connsiteX2" fmla="*/ 1004054 w 1004054"/>
              <a:gd name="connsiteY2" fmla="*/ 0 h 21268"/>
              <a:gd name="connsiteX0" fmla="*/ 0 w 993784"/>
              <a:gd name="connsiteY0" fmla="*/ 21837 h 24761"/>
              <a:gd name="connsiteX1" fmla="*/ 993784 w 993784"/>
              <a:gd name="connsiteY1" fmla="*/ 24761 h 24761"/>
              <a:gd name="connsiteX2" fmla="*/ 991266 w 993784"/>
              <a:gd name="connsiteY2" fmla="*/ 0 h 24761"/>
              <a:gd name="connsiteX0" fmla="*/ 0 w 991266"/>
              <a:gd name="connsiteY0" fmla="*/ 21837 h 21837"/>
              <a:gd name="connsiteX1" fmla="*/ 873901 w 991266"/>
              <a:gd name="connsiteY1" fmla="*/ 21617 h 21837"/>
              <a:gd name="connsiteX2" fmla="*/ 991266 w 991266"/>
              <a:gd name="connsiteY2" fmla="*/ 0 h 21837"/>
              <a:gd name="connsiteX0" fmla="*/ 0 w 873901"/>
              <a:gd name="connsiteY0" fmla="*/ 22012 h 22012"/>
              <a:gd name="connsiteX1" fmla="*/ 873901 w 873901"/>
              <a:gd name="connsiteY1" fmla="*/ 21792 h 22012"/>
              <a:gd name="connsiteX2" fmla="*/ 872981 w 873901"/>
              <a:gd name="connsiteY2" fmla="*/ 0 h 22012"/>
              <a:gd name="connsiteX0" fmla="*/ 0 w 881094"/>
              <a:gd name="connsiteY0" fmla="*/ 22012 h 22012"/>
              <a:gd name="connsiteX1" fmla="*/ 881094 w 881094"/>
              <a:gd name="connsiteY1" fmla="*/ 21967 h 22012"/>
              <a:gd name="connsiteX2" fmla="*/ 872981 w 881094"/>
              <a:gd name="connsiteY2" fmla="*/ 0 h 22012"/>
              <a:gd name="connsiteX0" fmla="*/ 0 w 881094"/>
              <a:gd name="connsiteY0" fmla="*/ 21837 h 21837"/>
              <a:gd name="connsiteX1" fmla="*/ 881094 w 881094"/>
              <a:gd name="connsiteY1" fmla="*/ 21792 h 21837"/>
              <a:gd name="connsiteX2" fmla="*/ 880974 w 881094"/>
              <a:gd name="connsiteY2" fmla="*/ 0 h 21837"/>
              <a:gd name="connsiteX0" fmla="*/ 0 w 890685"/>
              <a:gd name="connsiteY0" fmla="*/ 20964 h 21792"/>
              <a:gd name="connsiteX1" fmla="*/ 890685 w 890685"/>
              <a:gd name="connsiteY1" fmla="*/ 21792 h 21792"/>
              <a:gd name="connsiteX2" fmla="*/ 890565 w 890685"/>
              <a:gd name="connsiteY2" fmla="*/ 0 h 21792"/>
              <a:gd name="connsiteX0" fmla="*/ 0 w 898677"/>
              <a:gd name="connsiteY0" fmla="*/ 20789 h 21792"/>
              <a:gd name="connsiteX1" fmla="*/ 898677 w 898677"/>
              <a:gd name="connsiteY1" fmla="*/ 21792 h 21792"/>
              <a:gd name="connsiteX2" fmla="*/ 898557 w 898677"/>
              <a:gd name="connsiteY2" fmla="*/ 0 h 21792"/>
              <a:gd name="connsiteX0" fmla="*/ 0 w 898677"/>
              <a:gd name="connsiteY0" fmla="*/ 20789 h 21443"/>
              <a:gd name="connsiteX1" fmla="*/ 898677 w 898677"/>
              <a:gd name="connsiteY1" fmla="*/ 21443 h 21443"/>
              <a:gd name="connsiteX2" fmla="*/ 898557 w 898677"/>
              <a:gd name="connsiteY2" fmla="*/ 0 h 21443"/>
              <a:gd name="connsiteX0" fmla="*/ 0 w 900167"/>
              <a:gd name="connsiteY0" fmla="*/ 20789 h 21443"/>
              <a:gd name="connsiteX1" fmla="*/ 898677 w 900167"/>
              <a:gd name="connsiteY1" fmla="*/ 21443 h 21443"/>
              <a:gd name="connsiteX2" fmla="*/ 898557 w 900167"/>
              <a:gd name="connsiteY2" fmla="*/ 0 h 21443"/>
              <a:gd name="connsiteX0" fmla="*/ 0 w 899119"/>
              <a:gd name="connsiteY0" fmla="*/ 20789 h 21443"/>
              <a:gd name="connsiteX1" fmla="*/ 898677 w 899119"/>
              <a:gd name="connsiteY1" fmla="*/ 21443 h 21443"/>
              <a:gd name="connsiteX2" fmla="*/ 898557 w 899119"/>
              <a:gd name="connsiteY2" fmla="*/ 0 h 21443"/>
              <a:gd name="connsiteX0" fmla="*/ 0 w 899500"/>
              <a:gd name="connsiteY0" fmla="*/ 20789 h 21443"/>
              <a:gd name="connsiteX1" fmla="*/ 898677 w 899500"/>
              <a:gd name="connsiteY1" fmla="*/ 21443 h 21443"/>
              <a:gd name="connsiteX2" fmla="*/ 898557 w 899500"/>
              <a:gd name="connsiteY2" fmla="*/ 0 h 21443"/>
              <a:gd name="connsiteX0" fmla="*/ 0 w 899119"/>
              <a:gd name="connsiteY0" fmla="*/ 20789 h 21443"/>
              <a:gd name="connsiteX1" fmla="*/ 898677 w 899119"/>
              <a:gd name="connsiteY1" fmla="*/ 21443 h 21443"/>
              <a:gd name="connsiteX2" fmla="*/ 898557 w 899119"/>
              <a:gd name="connsiteY2" fmla="*/ 0 h 21443"/>
              <a:gd name="connsiteX0" fmla="*/ 0 w 898677"/>
              <a:gd name="connsiteY0" fmla="*/ 20789 h 21443"/>
              <a:gd name="connsiteX1" fmla="*/ 898677 w 898677"/>
              <a:gd name="connsiteY1" fmla="*/ 21443 h 21443"/>
              <a:gd name="connsiteX2" fmla="*/ 898557 w 898677"/>
              <a:gd name="connsiteY2" fmla="*/ 0 h 21443"/>
              <a:gd name="connsiteX0" fmla="*/ 0 w 898677"/>
              <a:gd name="connsiteY0" fmla="*/ 20789 h 21443"/>
              <a:gd name="connsiteX1" fmla="*/ 898677 w 898677"/>
              <a:gd name="connsiteY1" fmla="*/ 21443 h 21443"/>
              <a:gd name="connsiteX2" fmla="*/ 898557 w 898677"/>
              <a:gd name="connsiteY2" fmla="*/ 0 h 21443"/>
              <a:gd name="connsiteX0" fmla="*/ 0 w 898677"/>
              <a:gd name="connsiteY0" fmla="*/ 20789 h 20832"/>
              <a:gd name="connsiteX1" fmla="*/ 898677 w 898677"/>
              <a:gd name="connsiteY1" fmla="*/ 20832 h 20832"/>
              <a:gd name="connsiteX2" fmla="*/ 898557 w 898677"/>
              <a:gd name="connsiteY2" fmla="*/ 0 h 20832"/>
              <a:gd name="connsiteX0" fmla="*/ 0 w 899204"/>
              <a:gd name="connsiteY0" fmla="*/ 20789 h 20832"/>
              <a:gd name="connsiteX1" fmla="*/ 898677 w 899204"/>
              <a:gd name="connsiteY1" fmla="*/ 20832 h 20832"/>
              <a:gd name="connsiteX2" fmla="*/ 898557 w 899204"/>
              <a:gd name="connsiteY2" fmla="*/ 0 h 20832"/>
              <a:gd name="connsiteX0" fmla="*/ 0 w 898718"/>
              <a:gd name="connsiteY0" fmla="*/ 20789 h 20832"/>
              <a:gd name="connsiteX1" fmla="*/ 898677 w 898718"/>
              <a:gd name="connsiteY1" fmla="*/ 20832 h 20832"/>
              <a:gd name="connsiteX2" fmla="*/ 898557 w 898718"/>
              <a:gd name="connsiteY2" fmla="*/ 0 h 20832"/>
              <a:gd name="connsiteX0" fmla="*/ 0 w 899043"/>
              <a:gd name="connsiteY0" fmla="*/ 20789 h 20832"/>
              <a:gd name="connsiteX1" fmla="*/ 898677 w 899043"/>
              <a:gd name="connsiteY1" fmla="*/ 20832 h 20832"/>
              <a:gd name="connsiteX2" fmla="*/ 898557 w 899043"/>
              <a:gd name="connsiteY2" fmla="*/ 0 h 20832"/>
              <a:gd name="connsiteX0" fmla="*/ 0 w 899043"/>
              <a:gd name="connsiteY0" fmla="*/ 21488 h 21531"/>
              <a:gd name="connsiteX1" fmla="*/ 898677 w 899043"/>
              <a:gd name="connsiteY1" fmla="*/ 21531 h 21531"/>
              <a:gd name="connsiteX2" fmla="*/ 898557 w 899043"/>
              <a:gd name="connsiteY2" fmla="*/ 0 h 2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043" h="21531">
                <a:moveTo>
                  <a:pt x="0" y="21488"/>
                </a:moveTo>
                <a:lnTo>
                  <a:pt x="898677" y="21531"/>
                </a:lnTo>
                <a:cubicBezTo>
                  <a:pt x="899149" y="14264"/>
                  <a:pt x="899222" y="6408"/>
                  <a:pt x="898557" y="0"/>
                </a:cubicBezTo>
              </a:path>
            </a:pathLst>
          </a:custGeom>
          <a:noFill/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6276" y="1560134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06276" y="27772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910645" y="735308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307033" y="327639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291957" y="343593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217084" y="337342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142853" y="807713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046893" y="875037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142853" y="1069173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039392" y="7404082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11541" y="11994306"/>
            <a:ext cx="1436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WebPKI.org/AR 20150927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4546</TotalTime>
  <Words>149</Words>
  <Application>Microsoft Office PowerPoint</Application>
  <PresentationFormat>Ledger Paper (11x17 in)</PresentationFormat>
  <Paragraphs>81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WebCrypto++ Payment Application</dc:title>
  <dc:creator>Anders Rundgren</dc:creator>
  <cp:lastModifiedBy>Anders</cp:lastModifiedBy>
  <cp:revision>325</cp:revision>
  <dcterms:created xsi:type="dcterms:W3CDTF">2014-09-05T09:25:27Z</dcterms:created>
  <dcterms:modified xsi:type="dcterms:W3CDTF">2015-09-28T17:10:49Z</dcterms:modified>
</cp:coreProperties>
</file>